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0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1T03:27:42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1T03:50:55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1T04:03:16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1T04:30:02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1T04:32:51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1T04:48:45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1T04:51:41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1T04:54:16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February 24,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8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February 24,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469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February 24,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3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February 24,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29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February 24,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92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February 24,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7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February 24,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815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February 24,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427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February 24,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93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February 24,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5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February 24,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0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February 24,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320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8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7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customXml" Target="../ink/ink3.xml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0" Type="http://schemas.openxmlformats.org/officeDocument/2006/relationships/image" Target="../media/image8.jpeg"/><Relationship Id="rId9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15FB8-4E58-5AA6-490E-9209BA7FE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" y="5160118"/>
            <a:ext cx="12191979" cy="884518"/>
          </a:xfrm>
        </p:spPr>
        <p:txBody>
          <a:bodyPr anchor="t">
            <a:noAutofit/>
          </a:bodyPr>
          <a:lstStyle/>
          <a:p>
            <a:r>
              <a:rPr lang="en-US" sz="5000" b="1" dirty="0">
                <a:latin typeface="Papyrus" panose="03070502060502030205" pitchFamily="66" charset="0"/>
              </a:rPr>
              <a:t>Biblical Archaeology</a:t>
            </a:r>
          </a:p>
        </p:txBody>
      </p:sp>
      <p:pic>
        <p:nvPicPr>
          <p:cNvPr id="4" name="Picture 3" descr="Wavy paint art pattern">
            <a:extLst>
              <a:ext uri="{FF2B5EF4-FFF2-40B4-BE49-F238E27FC236}">
                <a16:creationId xmlns:a16="http://schemas.microsoft.com/office/drawing/2014/main" id="{483FA166-CE14-C080-A4C5-7DF79C9AE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48" b="21678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1957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A565424-2260-4B89-90D1-8D7741C24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ave in a rocky area&#10;&#10;Description automatically generated">
            <a:extLst>
              <a:ext uri="{FF2B5EF4-FFF2-40B4-BE49-F238E27FC236}">
                <a16:creationId xmlns:a16="http://schemas.microsoft.com/office/drawing/2014/main" id="{F163F022-4A52-67DF-68BC-550614B671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2" r="22294" b="-1"/>
          <a:stretch/>
        </p:blipFill>
        <p:spPr>
          <a:xfrm>
            <a:off x="20" y="-1"/>
            <a:ext cx="4078767" cy="5984543"/>
          </a:xfrm>
          <a:custGeom>
            <a:avLst/>
            <a:gdLst/>
            <a:ahLst/>
            <a:cxnLst/>
            <a:rect l="l" t="t" r="r" b="b"/>
            <a:pathLst>
              <a:path w="4078787" h="5984543">
                <a:moveTo>
                  <a:pt x="0" y="0"/>
                </a:moveTo>
                <a:lnTo>
                  <a:pt x="4078787" y="0"/>
                </a:lnTo>
                <a:lnTo>
                  <a:pt x="4078787" y="5124815"/>
                </a:lnTo>
                <a:lnTo>
                  <a:pt x="4070060" y="5126114"/>
                </a:lnTo>
                <a:lnTo>
                  <a:pt x="4063497" y="5125913"/>
                </a:lnTo>
                <a:lnTo>
                  <a:pt x="4046889" y="5127404"/>
                </a:lnTo>
                <a:lnTo>
                  <a:pt x="4041515" y="5129642"/>
                </a:lnTo>
                <a:lnTo>
                  <a:pt x="4039880" y="5133015"/>
                </a:lnTo>
                <a:lnTo>
                  <a:pt x="4038293" y="5132799"/>
                </a:lnTo>
                <a:cubicBezTo>
                  <a:pt x="4025928" y="5128325"/>
                  <a:pt x="4021373" y="5120622"/>
                  <a:pt x="4009020" y="5144357"/>
                </a:cubicBezTo>
                <a:cubicBezTo>
                  <a:pt x="3981121" y="5137859"/>
                  <a:pt x="3977427" y="5151957"/>
                  <a:pt x="3941253" y="5160411"/>
                </a:cubicBezTo>
                <a:cubicBezTo>
                  <a:pt x="3924897" y="5153308"/>
                  <a:pt x="3912913" y="5157620"/>
                  <a:pt x="3901637" y="5165612"/>
                </a:cubicBezTo>
                <a:cubicBezTo>
                  <a:pt x="3865417" y="5165156"/>
                  <a:pt x="3833918" y="5177912"/>
                  <a:pt x="3794002" y="5184224"/>
                </a:cubicBezTo>
                <a:cubicBezTo>
                  <a:pt x="3745197" y="5197749"/>
                  <a:pt x="3729302" y="5199567"/>
                  <a:pt x="3686635" y="5206225"/>
                </a:cubicBezTo>
                <a:lnTo>
                  <a:pt x="3614076" y="5235903"/>
                </a:lnTo>
                <a:lnTo>
                  <a:pt x="3607889" y="5234651"/>
                </a:lnTo>
                <a:cubicBezTo>
                  <a:pt x="3603612" y="5234081"/>
                  <a:pt x="3600755" y="5234081"/>
                  <a:pt x="3598760" y="5234500"/>
                </a:cubicBezTo>
                <a:lnTo>
                  <a:pt x="3598524" y="5234747"/>
                </a:lnTo>
                <a:lnTo>
                  <a:pt x="3589992" y="5234113"/>
                </a:lnTo>
                <a:cubicBezTo>
                  <a:pt x="3575624" y="5232466"/>
                  <a:pt x="3553365" y="5245524"/>
                  <a:pt x="3540093" y="5243032"/>
                </a:cubicBezTo>
                <a:cubicBezTo>
                  <a:pt x="3517876" y="5246983"/>
                  <a:pt x="3492530" y="5241222"/>
                  <a:pt x="3477111" y="5246399"/>
                </a:cubicBezTo>
                <a:lnTo>
                  <a:pt x="3404535" y="5257479"/>
                </a:lnTo>
                <a:lnTo>
                  <a:pt x="3367653" y="5241889"/>
                </a:lnTo>
                <a:cubicBezTo>
                  <a:pt x="3363620" y="5239776"/>
                  <a:pt x="3357751" y="5238785"/>
                  <a:pt x="3347769" y="5240342"/>
                </a:cubicBezTo>
                <a:lnTo>
                  <a:pt x="3345438" y="5241239"/>
                </a:lnTo>
                <a:cubicBezTo>
                  <a:pt x="3340114" y="5238967"/>
                  <a:pt x="3299235" y="5237927"/>
                  <a:pt x="3266007" y="5235834"/>
                </a:cubicBezTo>
                <a:cubicBezTo>
                  <a:pt x="3213317" y="5233681"/>
                  <a:pt x="3206976" y="5226350"/>
                  <a:pt x="3146073" y="5228684"/>
                </a:cubicBezTo>
                <a:cubicBezTo>
                  <a:pt x="3086141" y="5227554"/>
                  <a:pt x="3075728" y="5222030"/>
                  <a:pt x="3033683" y="5226253"/>
                </a:cubicBezTo>
                <a:lnTo>
                  <a:pt x="2784682" y="5206185"/>
                </a:lnTo>
                <a:cubicBezTo>
                  <a:pt x="2722343" y="5180752"/>
                  <a:pt x="2720644" y="5208865"/>
                  <a:pt x="2649489" y="5196496"/>
                </a:cubicBezTo>
                <a:cubicBezTo>
                  <a:pt x="2585407" y="5251616"/>
                  <a:pt x="2611621" y="5216422"/>
                  <a:pt x="2570902" y="5220629"/>
                </a:cubicBezTo>
                <a:lnTo>
                  <a:pt x="2445990" y="5207845"/>
                </a:lnTo>
                <a:cubicBezTo>
                  <a:pt x="2414280" y="5192615"/>
                  <a:pt x="2356662" y="5220287"/>
                  <a:pt x="2317703" y="5200058"/>
                </a:cubicBezTo>
                <a:cubicBezTo>
                  <a:pt x="2278547" y="5199563"/>
                  <a:pt x="2235681" y="5203421"/>
                  <a:pt x="2211050" y="5204870"/>
                </a:cubicBezTo>
                <a:cubicBezTo>
                  <a:pt x="2174267" y="5208234"/>
                  <a:pt x="2132252" y="5216448"/>
                  <a:pt x="2097009" y="5220239"/>
                </a:cubicBezTo>
                <a:cubicBezTo>
                  <a:pt x="2079864" y="5207723"/>
                  <a:pt x="2047841" y="5228235"/>
                  <a:pt x="1999591" y="5227614"/>
                </a:cubicBezTo>
                <a:cubicBezTo>
                  <a:pt x="1980917" y="5213225"/>
                  <a:pt x="1967048" y="5227372"/>
                  <a:pt x="1930330" y="5207433"/>
                </a:cubicBezTo>
                <a:cubicBezTo>
                  <a:pt x="1928514" y="5209081"/>
                  <a:pt x="1926313" y="5210577"/>
                  <a:pt x="1923800" y="5211875"/>
                </a:cubicBezTo>
                <a:cubicBezTo>
                  <a:pt x="1909210" y="5219411"/>
                  <a:pt x="1887438" y="5218755"/>
                  <a:pt x="1875176" y="5210409"/>
                </a:cubicBezTo>
                <a:cubicBezTo>
                  <a:pt x="1845626" y="5196835"/>
                  <a:pt x="1834893" y="5207835"/>
                  <a:pt x="1806827" y="5203158"/>
                </a:cubicBezTo>
                <a:lnTo>
                  <a:pt x="1740149" y="5189651"/>
                </a:lnTo>
                <a:cubicBezTo>
                  <a:pt x="1721532" y="5192930"/>
                  <a:pt x="1662215" y="5201124"/>
                  <a:pt x="1640601" y="5204686"/>
                </a:cubicBezTo>
                <a:cubicBezTo>
                  <a:pt x="1618213" y="5205795"/>
                  <a:pt x="1557767" y="5217872"/>
                  <a:pt x="1537780" y="5229182"/>
                </a:cubicBezTo>
                <a:cubicBezTo>
                  <a:pt x="1498753" y="5239919"/>
                  <a:pt x="1476105" y="5207769"/>
                  <a:pt x="1447810" y="5239101"/>
                </a:cubicBezTo>
                <a:cubicBezTo>
                  <a:pt x="1369894" y="5252628"/>
                  <a:pt x="1265490" y="5266496"/>
                  <a:pt x="1151266" y="5280027"/>
                </a:cubicBezTo>
                <a:cubicBezTo>
                  <a:pt x="1080165" y="5285458"/>
                  <a:pt x="1008565" y="5276366"/>
                  <a:pt x="949793" y="5277815"/>
                </a:cubicBezTo>
                <a:cubicBezTo>
                  <a:pt x="944319" y="5274736"/>
                  <a:pt x="865589" y="5290129"/>
                  <a:pt x="859229" y="5288702"/>
                </a:cubicBezTo>
                <a:lnTo>
                  <a:pt x="838477" y="5287586"/>
                </a:lnTo>
                <a:cubicBezTo>
                  <a:pt x="829158" y="5290721"/>
                  <a:pt x="822781" y="5290744"/>
                  <a:pt x="817723" y="5289392"/>
                </a:cubicBezTo>
                <a:lnTo>
                  <a:pt x="812414" y="5286731"/>
                </a:lnTo>
                <a:lnTo>
                  <a:pt x="797933" y="5287011"/>
                </a:lnTo>
                <a:lnTo>
                  <a:pt x="768760" y="5284982"/>
                </a:lnTo>
                <a:lnTo>
                  <a:pt x="763906" y="5287024"/>
                </a:lnTo>
                <a:lnTo>
                  <a:pt x="720852" y="5287733"/>
                </a:lnTo>
                <a:cubicBezTo>
                  <a:pt x="720752" y="5288120"/>
                  <a:pt x="720648" y="5288507"/>
                  <a:pt x="720547" y="5288894"/>
                </a:cubicBezTo>
                <a:cubicBezTo>
                  <a:pt x="718877" y="5291509"/>
                  <a:pt x="715796" y="5293469"/>
                  <a:pt x="709668" y="5294115"/>
                </a:cubicBezTo>
                <a:cubicBezTo>
                  <a:pt x="689154" y="5301554"/>
                  <a:pt x="619209" y="5326553"/>
                  <a:pt x="597459" y="5333530"/>
                </a:cubicBezTo>
                <a:cubicBezTo>
                  <a:pt x="586938" y="5334080"/>
                  <a:pt x="583366" y="5335591"/>
                  <a:pt x="579182" y="5335968"/>
                </a:cubicBezTo>
                <a:lnTo>
                  <a:pt x="572356" y="5335795"/>
                </a:lnTo>
                <a:cubicBezTo>
                  <a:pt x="550093" y="5341594"/>
                  <a:pt x="473578" y="5364047"/>
                  <a:pt x="445597" y="5370769"/>
                </a:cubicBezTo>
                <a:cubicBezTo>
                  <a:pt x="428543" y="5363732"/>
                  <a:pt x="416125" y="5368089"/>
                  <a:pt x="404467" y="5376124"/>
                </a:cubicBezTo>
                <a:cubicBezTo>
                  <a:pt x="366827" y="5375810"/>
                  <a:pt x="334193" y="5388690"/>
                  <a:pt x="292762" y="5395158"/>
                </a:cubicBezTo>
                <a:lnTo>
                  <a:pt x="118513" y="5442801"/>
                </a:lnTo>
                <a:cubicBezTo>
                  <a:pt x="72309" y="5451179"/>
                  <a:pt x="35294" y="5444151"/>
                  <a:pt x="15543" y="5445427"/>
                </a:cubicBezTo>
                <a:lnTo>
                  <a:pt x="1" y="5450457"/>
                </a:lnTo>
                <a:lnTo>
                  <a:pt x="1" y="5984543"/>
                </a:lnTo>
                <a:lnTo>
                  <a:pt x="0" y="5984543"/>
                </a:lnTo>
                <a:close/>
              </a:path>
            </a:pathLst>
          </a:custGeom>
        </p:spPr>
      </p:pic>
      <p:pic>
        <p:nvPicPr>
          <p:cNvPr id="7" name="Picture 6" descr="A rectangular stone structure with a hole in the ground&#10;&#10;Description automatically generated with medium confidence">
            <a:extLst>
              <a:ext uri="{FF2B5EF4-FFF2-40B4-BE49-F238E27FC236}">
                <a16:creationId xmlns:a16="http://schemas.microsoft.com/office/drawing/2014/main" id="{968969DB-A98C-4219-1907-D83A9F15D4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6" r="16154" b="2"/>
          <a:stretch/>
        </p:blipFill>
        <p:spPr>
          <a:xfrm>
            <a:off x="4047087" y="-1"/>
            <a:ext cx="4078787" cy="5168698"/>
          </a:xfrm>
          <a:custGeom>
            <a:avLst/>
            <a:gdLst/>
            <a:ahLst/>
            <a:cxnLst/>
            <a:rect l="l" t="t" r="r" b="b"/>
            <a:pathLst>
              <a:path w="4078787" h="5168698">
                <a:moveTo>
                  <a:pt x="665722" y="5064591"/>
                </a:moveTo>
                <a:lnTo>
                  <a:pt x="666658" y="5064785"/>
                </a:lnTo>
                <a:cubicBezTo>
                  <a:pt x="665692" y="5065375"/>
                  <a:pt x="662809" y="5065932"/>
                  <a:pt x="661744" y="5065953"/>
                </a:cubicBezTo>
                <a:close/>
                <a:moveTo>
                  <a:pt x="0" y="0"/>
                </a:moveTo>
                <a:lnTo>
                  <a:pt x="4078787" y="0"/>
                </a:lnTo>
                <a:lnTo>
                  <a:pt x="4078787" y="5168698"/>
                </a:lnTo>
                <a:lnTo>
                  <a:pt x="4038589" y="5154057"/>
                </a:lnTo>
                <a:cubicBezTo>
                  <a:pt x="3973713" y="5132775"/>
                  <a:pt x="3915250" y="5113245"/>
                  <a:pt x="3853518" y="5115457"/>
                </a:cubicBezTo>
                <a:cubicBezTo>
                  <a:pt x="3783152" y="5101743"/>
                  <a:pt x="3733480" y="5122381"/>
                  <a:pt x="3671189" y="5114497"/>
                </a:cubicBezTo>
                <a:lnTo>
                  <a:pt x="3562132" y="5095000"/>
                </a:lnTo>
                <a:lnTo>
                  <a:pt x="3475230" y="5089640"/>
                </a:lnTo>
                <a:lnTo>
                  <a:pt x="3467249" y="5087292"/>
                </a:lnTo>
                <a:cubicBezTo>
                  <a:pt x="3461665" y="5086061"/>
                  <a:pt x="3457841" y="5085739"/>
                  <a:pt x="3455077" y="5086064"/>
                </a:cubicBezTo>
                <a:lnTo>
                  <a:pt x="3454704" y="5086365"/>
                </a:lnTo>
                <a:lnTo>
                  <a:pt x="3443447" y="5084570"/>
                </a:lnTo>
                <a:cubicBezTo>
                  <a:pt x="3424617" y="5080783"/>
                  <a:pt x="3370098" y="5096800"/>
                  <a:pt x="3352942" y="5092024"/>
                </a:cubicBezTo>
                <a:cubicBezTo>
                  <a:pt x="3322305" y="5094737"/>
                  <a:pt x="3281461" y="5095753"/>
                  <a:pt x="3259626" y="5100848"/>
                </a:cubicBezTo>
                <a:lnTo>
                  <a:pt x="3258298" y="5102174"/>
                </a:lnTo>
                <a:lnTo>
                  <a:pt x="3165901" y="5078954"/>
                </a:lnTo>
                <a:lnTo>
                  <a:pt x="3148424" y="5074769"/>
                </a:lnTo>
                <a:lnTo>
                  <a:pt x="3144321" y="5069842"/>
                </a:lnTo>
                <a:cubicBezTo>
                  <a:pt x="3139424" y="5066602"/>
                  <a:pt x="3131809" y="5064634"/>
                  <a:pt x="3118096" y="5065567"/>
                </a:cubicBezTo>
                <a:lnTo>
                  <a:pt x="3044193" y="5054321"/>
                </a:lnTo>
                <a:cubicBezTo>
                  <a:pt x="3008313" y="5053422"/>
                  <a:pt x="2997342" y="5052524"/>
                  <a:pt x="2965613" y="5054665"/>
                </a:cubicBezTo>
                <a:cubicBezTo>
                  <a:pt x="2884555" y="5044606"/>
                  <a:pt x="2890679" y="5022382"/>
                  <a:pt x="2851135" y="5027530"/>
                </a:cubicBezTo>
                <a:cubicBezTo>
                  <a:pt x="2818875" y="5032320"/>
                  <a:pt x="2734848" y="5014778"/>
                  <a:pt x="2654992" y="5001821"/>
                </a:cubicBezTo>
                <a:cubicBezTo>
                  <a:pt x="2595810" y="4993126"/>
                  <a:pt x="2574786" y="4980157"/>
                  <a:pt x="2496047" y="4975357"/>
                </a:cubicBezTo>
                <a:cubicBezTo>
                  <a:pt x="2418660" y="4934809"/>
                  <a:pt x="2356132" y="4970240"/>
                  <a:pt x="2263893" y="4945931"/>
                </a:cubicBezTo>
                <a:cubicBezTo>
                  <a:pt x="2243861" y="4931656"/>
                  <a:pt x="2159290" y="4945199"/>
                  <a:pt x="2123926" y="4944011"/>
                </a:cubicBezTo>
                <a:cubicBezTo>
                  <a:pt x="2088563" y="4942824"/>
                  <a:pt x="2068420" y="4941710"/>
                  <a:pt x="2051710" y="4938808"/>
                </a:cubicBezTo>
                <a:lnTo>
                  <a:pt x="2017386" y="4948669"/>
                </a:lnTo>
                <a:lnTo>
                  <a:pt x="1969134" y="4956348"/>
                </a:lnTo>
                <a:lnTo>
                  <a:pt x="1928821" y="4947417"/>
                </a:lnTo>
                <a:cubicBezTo>
                  <a:pt x="1917398" y="4947957"/>
                  <a:pt x="1870642" y="4942579"/>
                  <a:pt x="1857876" y="4939528"/>
                </a:cubicBezTo>
                <a:lnTo>
                  <a:pt x="1636480" y="4938711"/>
                </a:lnTo>
                <a:lnTo>
                  <a:pt x="1554348" y="4924156"/>
                </a:lnTo>
                <a:lnTo>
                  <a:pt x="1416291" y="4918897"/>
                </a:lnTo>
                <a:cubicBezTo>
                  <a:pt x="1423528" y="4930879"/>
                  <a:pt x="1384359" y="4917943"/>
                  <a:pt x="1378103" y="4929246"/>
                </a:cubicBezTo>
                <a:cubicBezTo>
                  <a:pt x="1374707" y="4938472"/>
                  <a:pt x="1337124" y="4942780"/>
                  <a:pt x="1326953" y="4945526"/>
                </a:cubicBezTo>
                <a:lnTo>
                  <a:pt x="1206915" y="4964303"/>
                </a:lnTo>
                <a:cubicBezTo>
                  <a:pt x="1196738" y="4964472"/>
                  <a:pt x="1175667" y="4972114"/>
                  <a:pt x="1168069" y="4974533"/>
                </a:cubicBezTo>
                <a:lnTo>
                  <a:pt x="1119714" y="4977283"/>
                </a:lnTo>
                <a:lnTo>
                  <a:pt x="1101588" y="4983925"/>
                </a:lnTo>
                <a:lnTo>
                  <a:pt x="1087616" y="4987052"/>
                </a:lnTo>
                <a:lnTo>
                  <a:pt x="1084610" y="4988984"/>
                </a:lnTo>
                <a:cubicBezTo>
                  <a:pt x="1078885" y="4992700"/>
                  <a:pt x="1073081" y="4996205"/>
                  <a:pt x="1066654" y="4998965"/>
                </a:cubicBezTo>
                <a:cubicBezTo>
                  <a:pt x="1053299" y="4972646"/>
                  <a:pt x="1009788" y="5018110"/>
                  <a:pt x="1010722" y="4992922"/>
                </a:cubicBezTo>
                <a:cubicBezTo>
                  <a:pt x="973086" y="5003513"/>
                  <a:pt x="983849" y="4976761"/>
                  <a:pt x="956385" y="5007987"/>
                </a:cubicBezTo>
                <a:cubicBezTo>
                  <a:pt x="881814" y="5007635"/>
                  <a:pt x="861121" y="4995673"/>
                  <a:pt x="785120" y="5030075"/>
                </a:cubicBezTo>
                <a:cubicBezTo>
                  <a:pt x="751384" y="5045380"/>
                  <a:pt x="728726" y="5055630"/>
                  <a:pt x="707040" y="5055612"/>
                </a:cubicBezTo>
                <a:cubicBezTo>
                  <a:pt x="685895" y="5059751"/>
                  <a:pt x="674038" y="5062346"/>
                  <a:pt x="667734" y="5063902"/>
                </a:cubicBezTo>
                <a:lnTo>
                  <a:pt x="665722" y="5064591"/>
                </a:lnTo>
                <a:lnTo>
                  <a:pt x="660066" y="5063418"/>
                </a:lnTo>
                <a:cubicBezTo>
                  <a:pt x="624652" y="5069815"/>
                  <a:pt x="478159" y="5066020"/>
                  <a:pt x="469216" y="5067987"/>
                </a:cubicBezTo>
                <a:cubicBezTo>
                  <a:pt x="411160" y="5080045"/>
                  <a:pt x="447807" y="5071650"/>
                  <a:pt x="413649" y="5068705"/>
                </a:cubicBezTo>
                <a:cubicBezTo>
                  <a:pt x="408407" y="5065605"/>
                  <a:pt x="376730" y="5071394"/>
                  <a:pt x="370622" y="5069944"/>
                </a:cubicBezTo>
                <a:lnTo>
                  <a:pt x="306490" y="5077474"/>
                </a:lnTo>
                <a:lnTo>
                  <a:pt x="259200" y="5078707"/>
                </a:lnTo>
                <a:cubicBezTo>
                  <a:pt x="250208" y="5081807"/>
                  <a:pt x="244071" y="5081806"/>
                  <a:pt x="239213" y="5080435"/>
                </a:cubicBezTo>
                <a:lnTo>
                  <a:pt x="234126" y="5077752"/>
                </a:lnTo>
                <a:lnTo>
                  <a:pt x="220189" y="5077979"/>
                </a:lnTo>
                <a:lnTo>
                  <a:pt x="192133" y="5075841"/>
                </a:lnTo>
                <a:lnTo>
                  <a:pt x="146013" y="5078412"/>
                </a:lnTo>
                <a:cubicBezTo>
                  <a:pt x="145912" y="5078798"/>
                  <a:pt x="145810" y="5079183"/>
                  <a:pt x="145709" y="5079570"/>
                </a:cubicBezTo>
                <a:cubicBezTo>
                  <a:pt x="144082" y="5082179"/>
                  <a:pt x="141103" y="5084128"/>
                  <a:pt x="135201" y="5084751"/>
                </a:cubicBezTo>
                <a:cubicBezTo>
                  <a:pt x="148183" y="5100651"/>
                  <a:pt x="105197" y="5098908"/>
                  <a:pt x="86644" y="5099341"/>
                </a:cubicBezTo>
                <a:cubicBezTo>
                  <a:pt x="68599" y="5105840"/>
                  <a:pt x="42952" y="5118329"/>
                  <a:pt x="26929" y="5123743"/>
                </a:cubicBezTo>
                <a:lnTo>
                  <a:pt x="18369" y="5124511"/>
                </a:lnTo>
                <a:cubicBezTo>
                  <a:pt x="18330" y="5124604"/>
                  <a:pt x="18289" y="5124695"/>
                  <a:pt x="18250" y="5124786"/>
                </a:cubicBezTo>
                <a:cubicBezTo>
                  <a:pt x="16502" y="5125507"/>
                  <a:pt x="13726" y="5125967"/>
                  <a:pt x="9322" y="5126114"/>
                </a:cubicBezTo>
                <a:lnTo>
                  <a:pt x="2759" y="5125913"/>
                </a:lnTo>
                <a:lnTo>
                  <a:pt x="0" y="5126161"/>
                </a:lnTo>
                <a:close/>
              </a:path>
            </a:pathLst>
          </a:custGeom>
        </p:spPr>
      </p:pic>
      <p:pic>
        <p:nvPicPr>
          <p:cNvPr id="5" name="Content Placeholder 4" descr="A high angle view of a desert&#10;&#10;Description automatically generated">
            <a:extLst>
              <a:ext uri="{FF2B5EF4-FFF2-40B4-BE49-F238E27FC236}">
                <a16:creationId xmlns:a16="http://schemas.microsoft.com/office/drawing/2014/main" id="{F496EDE5-A42E-9BE1-1F0C-76F393F1D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20968" b="-1"/>
          <a:stretch/>
        </p:blipFill>
        <p:spPr>
          <a:xfrm>
            <a:off x="8113213" y="10"/>
            <a:ext cx="4078787" cy="5916057"/>
          </a:xfrm>
          <a:custGeom>
            <a:avLst/>
            <a:gdLst/>
            <a:ahLst/>
            <a:cxnLst/>
            <a:rect l="l" t="t" r="r" b="b"/>
            <a:pathLst>
              <a:path w="4078787" h="5916067">
                <a:moveTo>
                  <a:pt x="0" y="0"/>
                </a:moveTo>
                <a:lnTo>
                  <a:pt x="4078787" y="0"/>
                </a:lnTo>
                <a:lnTo>
                  <a:pt x="4078787" y="5830461"/>
                </a:lnTo>
                <a:lnTo>
                  <a:pt x="4065134" y="5842471"/>
                </a:lnTo>
                <a:lnTo>
                  <a:pt x="4065134" y="5840227"/>
                </a:lnTo>
                <a:lnTo>
                  <a:pt x="4013938" y="5857883"/>
                </a:lnTo>
                <a:cubicBezTo>
                  <a:pt x="3999718" y="5859919"/>
                  <a:pt x="3939355" y="5897072"/>
                  <a:pt x="3925912" y="5895631"/>
                </a:cubicBezTo>
                <a:cubicBezTo>
                  <a:pt x="3823825" y="5917843"/>
                  <a:pt x="3853874" y="5920892"/>
                  <a:pt x="3804342" y="5909869"/>
                </a:cubicBezTo>
                <a:cubicBezTo>
                  <a:pt x="3759186" y="5908292"/>
                  <a:pt x="3785801" y="5905181"/>
                  <a:pt x="3749240" y="5898484"/>
                </a:cubicBezTo>
                <a:cubicBezTo>
                  <a:pt x="3712679" y="5891786"/>
                  <a:pt x="3625975" y="5883335"/>
                  <a:pt x="3584977" y="5869680"/>
                </a:cubicBezTo>
                <a:cubicBezTo>
                  <a:pt x="3543979" y="5856025"/>
                  <a:pt x="3545846" y="5855695"/>
                  <a:pt x="3503253" y="5816552"/>
                </a:cubicBezTo>
                <a:lnTo>
                  <a:pt x="3388849" y="5759636"/>
                </a:lnTo>
                <a:cubicBezTo>
                  <a:pt x="3340599" y="5757951"/>
                  <a:pt x="3379704" y="5725529"/>
                  <a:pt x="3335011" y="5710386"/>
                </a:cubicBezTo>
                <a:cubicBezTo>
                  <a:pt x="3289835" y="5708890"/>
                  <a:pt x="3280278" y="5661171"/>
                  <a:pt x="3241926" y="5653852"/>
                </a:cubicBezTo>
                <a:cubicBezTo>
                  <a:pt x="3226514" y="5659416"/>
                  <a:pt x="3160451" y="5608932"/>
                  <a:pt x="3146076" y="5598978"/>
                </a:cubicBezTo>
                <a:cubicBezTo>
                  <a:pt x="3103973" y="5600258"/>
                  <a:pt x="3094022" y="5591214"/>
                  <a:pt x="3067103" y="5579647"/>
                </a:cubicBezTo>
                <a:cubicBezTo>
                  <a:pt x="3036070" y="5607037"/>
                  <a:pt x="3043642" y="5583163"/>
                  <a:pt x="3015369" y="5580242"/>
                </a:cubicBezTo>
                <a:cubicBezTo>
                  <a:pt x="2997848" y="5576896"/>
                  <a:pt x="2974518" y="5573088"/>
                  <a:pt x="2957832" y="5571737"/>
                </a:cubicBezTo>
                <a:cubicBezTo>
                  <a:pt x="2929358" y="5572009"/>
                  <a:pt x="2901740" y="5555303"/>
                  <a:pt x="2902788" y="5569087"/>
                </a:cubicBezTo>
                <a:cubicBezTo>
                  <a:pt x="2879593" y="5571402"/>
                  <a:pt x="2853785" y="5575243"/>
                  <a:pt x="2822806" y="5573461"/>
                </a:cubicBezTo>
                <a:cubicBezTo>
                  <a:pt x="2757037" y="5539586"/>
                  <a:pt x="2786994" y="5573211"/>
                  <a:pt x="2729362" y="5561429"/>
                </a:cubicBezTo>
                <a:cubicBezTo>
                  <a:pt x="2678230" y="5550056"/>
                  <a:pt x="2578548" y="5519635"/>
                  <a:pt x="2516019" y="5505221"/>
                </a:cubicBezTo>
                <a:cubicBezTo>
                  <a:pt x="2487817" y="5500793"/>
                  <a:pt x="2429909" y="5491035"/>
                  <a:pt x="2390539" y="5486602"/>
                </a:cubicBezTo>
                <a:cubicBezTo>
                  <a:pt x="2366697" y="5487999"/>
                  <a:pt x="2345042" y="5475635"/>
                  <a:pt x="2317161" y="5484709"/>
                </a:cubicBezTo>
                <a:cubicBezTo>
                  <a:pt x="2307706" y="5488423"/>
                  <a:pt x="2280420" y="5487681"/>
                  <a:pt x="2254976" y="5481171"/>
                </a:cubicBezTo>
                <a:cubicBezTo>
                  <a:pt x="2245928" y="5488719"/>
                  <a:pt x="2218934" y="5480752"/>
                  <a:pt x="2207910" y="5480609"/>
                </a:cubicBezTo>
                <a:cubicBezTo>
                  <a:pt x="2194629" y="5486780"/>
                  <a:pt x="2145730" y="5478443"/>
                  <a:pt x="2132071" y="5471642"/>
                </a:cubicBezTo>
                <a:lnTo>
                  <a:pt x="1997320" y="5461052"/>
                </a:lnTo>
                <a:lnTo>
                  <a:pt x="1952939" y="5459125"/>
                </a:lnTo>
                <a:cubicBezTo>
                  <a:pt x="1945332" y="5461028"/>
                  <a:pt x="1917594" y="5459807"/>
                  <a:pt x="1909962" y="5460656"/>
                </a:cubicBezTo>
                <a:cubicBezTo>
                  <a:pt x="1869137" y="5451366"/>
                  <a:pt x="1855058" y="5450916"/>
                  <a:pt x="1830652" y="5446387"/>
                </a:cubicBezTo>
                <a:cubicBezTo>
                  <a:pt x="1789570" y="5446257"/>
                  <a:pt x="1759297" y="5449199"/>
                  <a:pt x="1718300" y="5440163"/>
                </a:cubicBezTo>
                <a:lnTo>
                  <a:pt x="1598683" y="5421579"/>
                </a:lnTo>
                <a:cubicBezTo>
                  <a:pt x="1545373" y="5430395"/>
                  <a:pt x="1472271" y="5422676"/>
                  <a:pt x="1454720" y="5411077"/>
                </a:cubicBezTo>
                <a:cubicBezTo>
                  <a:pt x="1389095" y="5397948"/>
                  <a:pt x="1285456" y="5373921"/>
                  <a:pt x="1212995" y="5369047"/>
                </a:cubicBezTo>
                <a:lnTo>
                  <a:pt x="1101188" y="5321312"/>
                </a:lnTo>
                <a:lnTo>
                  <a:pt x="1064587" y="5312043"/>
                </a:lnTo>
                <a:lnTo>
                  <a:pt x="1059016" y="5303546"/>
                </a:lnTo>
                <a:lnTo>
                  <a:pt x="1020960" y="5293244"/>
                </a:lnTo>
                <a:lnTo>
                  <a:pt x="1019937" y="5294223"/>
                </a:lnTo>
                <a:cubicBezTo>
                  <a:pt x="1016771" y="5296183"/>
                  <a:pt x="1012803" y="5297187"/>
                  <a:pt x="1007030" y="5296218"/>
                </a:cubicBezTo>
                <a:cubicBezTo>
                  <a:pt x="1008579" y="5314137"/>
                  <a:pt x="1000660" y="5301915"/>
                  <a:pt x="983498" y="5297474"/>
                </a:cubicBezTo>
                <a:cubicBezTo>
                  <a:pt x="982075" y="5324313"/>
                  <a:pt x="937752" y="5292645"/>
                  <a:pt x="923071" y="5305120"/>
                </a:cubicBezTo>
                <a:lnTo>
                  <a:pt x="875051" y="5302099"/>
                </a:lnTo>
                <a:lnTo>
                  <a:pt x="874765" y="5302320"/>
                </a:lnTo>
                <a:cubicBezTo>
                  <a:pt x="872708" y="5302522"/>
                  <a:pt x="869886" y="5302221"/>
                  <a:pt x="865786" y="5301206"/>
                </a:cubicBezTo>
                <a:lnTo>
                  <a:pt x="859942" y="5299311"/>
                </a:lnTo>
                <a:lnTo>
                  <a:pt x="843867" y="5296344"/>
                </a:lnTo>
                <a:lnTo>
                  <a:pt x="837534" y="5296988"/>
                </a:lnTo>
                <a:lnTo>
                  <a:pt x="832565" y="5299034"/>
                </a:lnTo>
                <a:cubicBezTo>
                  <a:pt x="824201" y="5291722"/>
                  <a:pt x="825029" y="5283493"/>
                  <a:pt x="798467" y="5301966"/>
                </a:cubicBezTo>
                <a:cubicBezTo>
                  <a:pt x="767478" y="5301028"/>
                  <a:pt x="658626" y="5287550"/>
                  <a:pt x="621725" y="5284279"/>
                </a:cubicBezTo>
                <a:cubicBezTo>
                  <a:pt x="589067" y="5274420"/>
                  <a:pt x="617474" y="5286984"/>
                  <a:pt x="577078" y="5282347"/>
                </a:cubicBezTo>
                <a:cubicBezTo>
                  <a:pt x="540800" y="5264381"/>
                  <a:pt x="508300" y="5279501"/>
                  <a:pt x="465177" y="5274464"/>
                </a:cubicBezTo>
                <a:lnTo>
                  <a:pt x="394257" y="5288113"/>
                </a:lnTo>
                <a:lnTo>
                  <a:pt x="379994" y="5282673"/>
                </a:lnTo>
                <a:lnTo>
                  <a:pt x="375173" y="5279914"/>
                </a:lnTo>
                <a:cubicBezTo>
                  <a:pt x="371651" y="5278279"/>
                  <a:pt x="369047" y="5277533"/>
                  <a:pt x="366965" y="5277395"/>
                </a:cubicBezTo>
                <a:lnTo>
                  <a:pt x="366590" y="5277560"/>
                </a:lnTo>
                <a:lnTo>
                  <a:pt x="359237" y="5274755"/>
                </a:lnTo>
                <a:lnTo>
                  <a:pt x="236032" y="5261841"/>
                </a:lnTo>
                <a:cubicBezTo>
                  <a:pt x="230869" y="5259979"/>
                  <a:pt x="226573" y="5260299"/>
                  <a:pt x="222634" y="5261663"/>
                </a:cubicBezTo>
                <a:lnTo>
                  <a:pt x="221206" y="5262435"/>
                </a:lnTo>
                <a:lnTo>
                  <a:pt x="188902" y="5246417"/>
                </a:lnTo>
                <a:lnTo>
                  <a:pt x="183223" y="5246117"/>
                </a:lnTo>
                <a:lnTo>
                  <a:pt x="163943" y="5233338"/>
                </a:lnTo>
                <a:lnTo>
                  <a:pt x="153034" y="5227983"/>
                </a:lnTo>
                <a:lnTo>
                  <a:pt x="151905" y="5223897"/>
                </a:lnTo>
                <a:cubicBezTo>
                  <a:pt x="149599" y="5220913"/>
                  <a:pt x="144899" y="5218478"/>
                  <a:pt x="134812" y="5217299"/>
                </a:cubicBezTo>
                <a:lnTo>
                  <a:pt x="132110" y="5217510"/>
                </a:lnTo>
                <a:lnTo>
                  <a:pt x="120754" y="5208458"/>
                </a:lnTo>
                <a:cubicBezTo>
                  <a:pt x="117577" y="5204917"/>
                  <a:pt x="115362" y="5200979"/>
                  <a:pt x="114548" y="5196510"/>
                </a:cubicBezTo>
                <a:cubicBezTo>
                  <a:pt x="82509" y="5197847"/>
                  <a:pt x="57805" y="5190670"/>
                  <a:pt x="33996" y="5181441"/>
                </a:cubicBezTo>
                <a:lnTo>
                  <a:pt x="0" y="5169059"/>
                </a:ln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8F832F5-769A-4B3B-AF83-F1CA60F71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4918896"/>
            <a:ext cx="12188952" cy="1939104"/>
          </a:xfrm>
          <a:custGeom>
            <a:avLst/>
            <a:gdLst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285754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74735 w 12192002"/>
              <a:gd name="connsiteY94" fmla="*/ 1132363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49233 w 12192002"/>
              <a:gd name="connsiteY94" fmla="*/ 1103857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49233 w 12192002"/>
              <a:gd name="connsiteY94" fmla="*/ 1103857 h 2122526"/>
              <a:gd name="connsiteX95" fmla="*/ 11931502 w 12192002"/>
              <a:gd name="connsiteY95" fmla="*/ 1091564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49233 w 12192002"/>
              <a:gd name="connsiteY94" fmla="*/ 1103857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24889 w 12192002"/>
              <a:gd name="connsiteY182" fmla="*/ 176134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42156 w 12192002"/>
              <a:gd name="connsiteY181" fmla="*/ 167047 h 2122526"/>
              <a:gd name="connsiteX182" fmla="*/ 4524889 w 12192002"/>
              <a:gd name="connsiteY182" fmla="*/ 176134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76488 w 12192002"/>
              <a:gd name="connsiteY180" fmla="*/ 168393 h 2122526"/>
              <a:gd name="connsiteX181" fmla="*/ 4442156 w 12192002"/>
              <a:gd name="connsiteY181" fmla="*/ 167047 h 2122526"/>
              <a:gd name="connsiteX182" fmla="*/ 4524889 w 12192002"/>
              <a:gd name="connsiteY182" fmla="*/ 176134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4380 w 12192002"/>
              <a:gd name="connsiteY1" fmla="*/ 15827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76488 w 12192002"/>
              <a:gd name="connsiteY180" fmla="*/ 168393 h 2122526"/>
              <a:gd name="connsiteX181" fmla="*/ 4442156 w 12192002"/>
              <a:gd name="connsiteY181" fmla="*/ 167047 h 2122526"/>
              <a:gd name="connsiteX182" fmla="*/ 4524889 w 12192002"/>
              <a:gd name="connsiteY182" fmla="*/ 176134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08808 w 12192002"/>
              <a:gd name="connsiteY0" fmla="*/ 13675 h 2116463"/>
              <a:gd name="connsiteX1" fmla="*/ 5754380 w 12192002"/>
              <a:gd name="connsiteY1" fmla="*/ 9764 h 2116463"/>
              <a:gd name="connsiteX2" fmla="*/ 5957375 w 12192002"/>
              <a:gd name="connsiteY2" fmla="*/ 10652 h 2116463"/>
              <a:gd name="connsiteX3" fmla="*/ 6010090 w 12192002"/>
              <a:gd name="connsiteY3" fmla="*/ 14296 h 2116463"/>
              <a:gd name="connsiteX4" fmla="*/ 6041282 w 12192002"/>
              <a:gd name="connsiteY4" fmla="*/ 9203 h 2116463"/>
              <a:gd name="connsiteX5" fmla="*/ 6048637 w 12192002"/>
              <a:gd name="connsiteY5" fmla="*/ 854 h 2116463"/>
              <a:gd name="connsiteX6" fmla="*/ 6068529 w 12192002"/>
              <a:gd name="connsiteY6" fmla="*/ 1537 h 2116463"/>
              <a:gd name="connsiteX7" fmla="*/ 6073847 w 12192002"/>
              <a:gd name="connsiteY7" fmla="*/ 0 h 2116463"/>
              <a:gd name="connsiteX8" fmla="*/ 6168673 w 12192002"/>
              <a:gd name="connsiteY8" fmla="*/ 20462 h 2116463"/>
              <a:gd name="connsiteX9" fmla="*/ 6317559 w 12192002"/>
              <a:gd name="connsiteY9" fmla="*/ 22549 h 2116463"/>
              <a:gd name="connsiteX10" fmla="*/ 6549454 w 12192002"/>
              <a:gd name="connsiteY10" fmla="*/ 69349 h 2116463"/>
              <a:gd name="connsiteX11" fmla="*/ 6708221 w 12192002"/>
              <a:gd name="connsiteY11" fmla="*/ 98125 h 2116463"/>
              <a:gd name="connsiteX12" fmla="*/ 6904145 w 12192002"/>
              <a:gd name="connsiteY12" fmla="*/ 126080 h 2116463"/>
              <a:gd name="connsiteX13" fmla="*/ 7018495 w 12192002"/>
              <a:gd name="connsiteY13" fmla="*/ 155586 h 2116463"/>
              <a:gd name="connsiteX14" fmla="*/ 7096987 w 12192002"/>
              <a:gd name="connsiteY14" fmla="*/ 155212 h 2116463"/>
              <a:gd name="connsiteX15" fmla="*/ 7170807 w 12192002"/>
              <a:gd name="connsiteY15" fmla="*/ 167440 h 2116463"/>
              <a:gd name="connsiteX16" fmla="*/ 7197003 w 12192002"/>
              <a:gd name="connsiteY16" fmla="*/ 172088 h 2116463"/>
              <a:gd name="connsiteX17" fmla="*/ 7201101 w 12192002"/>
              <a:gd name="connsiteY17" fmla="*/ 177446 h 2116463"/>
              <a:gd name="connsiteX18" fmla="*/ 7218559 w 12192002"/>
              <a:gd name="connsiteY18" fmla="*/ 181996 h 2116463"/>
              <a:gd name="connsiteX19" fmla="*/ 7310852 w 12192002"/>
              <a:gd name="connsiteY19" fmla="*/ 207245 h 2116463"/>
              <a:gd name="connsiteX20" fmla="*/ 7312179 w 12192002"/>
              <a:gd name="connsiteY20" fmla="*/ 205803 h 2116463"/>
              <a:gd name="connsiteX21" fmla="*/ 7405390 w 12192002"/>
              <a:gd name="connsiteY21" fmla="*/ 196208 h 2116463"/>
              <a:gd name="connsiteX22" fmla="*/ 7495794 w 12192002"/>
              <a:gd name="connsiteY22" fmla="*/ 188103 h 2116463"/>
              <a:gd name="connsiteX23" fmla="*/ 7507039 w 12192002"/>
              <a:gd name="connsiteY23" fmla="*/ 190055 h 2116463"/>
              <a:gd name="connsiteX24" fmla="*/ 7507411 w 12192002"/>
              <a:gd name="connsiteY24" fmla="*/ 189728 h 2116463"/>
              <a:gd name="connsiteX25" fmla="*/ 7519570 w 12192002"/>
              <a:gd name="connsiteY25" fmla="*/ 191063 h 2116463"/>
              <a:gd name="connsiteX26" fmla="*/ 7527542 w 12192002"/>
              <a:gd name="connsiteY26" fmla="*/ 193616 h 2116463"/>
              <a:gd name="connsiteX27" fmla="*/ 7614346 w 12192002"/>
              <a:gd name="connsiteY27" fmla="*/ 199444 h 2116463"/>
              <a:gd name="connsiteX28" fmla="*/ 7718744 w 12192002"/>
              <a:gd name="connsiteY28" fmla="*/ 195973 h 2116463"/>
              <a:gd name="connsiteX29" fmla="*/ 7905407 w 12192002"/>
              <a:gd name="connsiteY29" fmla="*/ 221688 h 2116463"/>
              <a:gd name="connsiteX30" fmla="*/ 8090271 w 12192002"/>
              <a:gd name="connsiteY30" fmla="*/ 263661 h 2116463"/>
              <a:gd name="connsiteX31" fmla="*/ 8245834 w 12192002"/>
              <a:gd name="connsiteY31" fmla="*/ 309822 h 2116463"/>
              <a:gd name="connsiteX32" fmla="*/ 8252033 w 12192002"/>
              <a:gd name="connsiteY32" fmla="*/ 322814 h 2116463"/>
              <a:gd name="connsiteX33" fmla="*/ 8263376 w 12192002"/>
              <a:gd name="connsiteY33" fmla="*/ 332657 h 2116463"/>
              <a:gd name="connsiteX34" fmla="*/ 8266075 w 12192002"/>
              <a:gd name="connsiteY34" fmla="*/ 332427 h 2116463"/>
              <a:gd name="connsiteX35" fmla="*/ 8283149 w 12192002"/>
              <a:gd name="connsiteY35" fmla="*/ 339602 h 2116463"/>
              <a:gd name="connsiteX36" fmla="*/ 8284276 w 12192002"/>
              <a:gd name="connsiteY36" fmla="*/ 344045 h 2116463"/>
              <a:gd name="connsiteX37" fmla="*/ 8295173 w 12192002"/>
              <a:gd name="connsiteY37" fmla="*/ 349868 h 2116463"/>
              <a:gd name="connsiteX38" fmla="*/ 8314432 w 12192002"/>
              <a:gd name="connsiteY38" fmla="*/ 363763 h 2116463"/>
              <a:gd name="connsiteX39" fmla="*/ 8320104 w 12192002"/>
              <a:gd name="connsiteY39" fmla="*/ 364089 h 2116463"/>
              <a:gd name="connsiteX40" fmla="*/ 8352372 w 12192002"/>
              <a:gd name="connsiteY40" fmla="*/ 381507 h 2116463"/>
              <a:gd name="connsiteX41" fmla="*/ 8353799 w 12192002"/>
              <a:gd name="connsiteY41" fmla="*/ 380667 h 2116463"/>
              <a:gd name="connsiteX42" fmla="*/ 8367182 w 12192002"/>
              <a:gd name="connsiteY42" fmla="*/ 380861 h 2116463"/>
              <a:gd name="connsiteX43" fmla="*/ 8490249 w 12192002"/>
              <a:gd name="connsiteY43" fmla="*/ 394903 h 2116463"/>
              <a:gd name="connsiteX44" fmla="*/ 8497594 w 12192002"/>
              <a:gd name="connsiteY44" fmla="*/ 397953 h 2116463"/>
              <a:gd name="connsiteX45" fmla="*/ 8497968 w 12192002"/>
              <a:gd name="connsiteY45" fmla="*/ 397774 h 2116463"/>
              <a:gd name="connsiteX46" fmla="*/ 8506167 w 12192002"/>
              <a:gd name="connsiteY46" fmla="*/ 400512 h 2116463"/>
              <a:gd name="connsiteX47" fmla="*/ 8510983 w 12192002"/>
              <a:gd name="connsiteY47" fmla="*/ 403513 h 2116463"/>
              <a:gd name="connsiteX48" fmla="*/ 8525230 w 12192002"/>
              <a:gd name="connsiteY48" fmla="*/ 409428 h 2116463"/>
              <a:gd name="connsiteX49" fmla="*/ 8596071 w 12192002"/>
              <a:gd name="connsiteY49" fmla="*/ 394586 h 2116463"/>
              <a:gd name="connsiteX50" fmla="*/ 8707847 w 12192002"/>
              <a:gd name="connsiteY50" fmla="*/ 403158 h 2116463"/>
              <a:gd name="connsiteX51" fmla="*/ 8752444 w 12192002"/>
              <a:gd name="connsiteY51" fmla="*/ 405259 h 2116463"/>
              <a:gd name="connsiteX52" fmla="*/ 8928988 w 12192002"/>
              <a:gd name="connsiteY52" fmla="*/ 424491 h 2116463"/>
              <a:gd name="connsiteX53" fmla="*/ 8963048 w 12192002"/>
              <a:gd name="connsiteY53" fmla="*/ 421303 h 2116463"/>
              <a:gd name="connsiteX54" fmla="*/ 8968011 w 12192002"/>
              <a:gd name="connsiteY54" fmla="*/ 419078 h 2116463"/>
              <a:gd name="connsiteX55" fmla="*/ 8974337 w 12192002"/>
              <a:gd name="connsiteY55" fmla="*/ 418378 h 2116463"/>
              <a:gd name="connsiteX56" fmla="*/ 8990394 w 12192002"/>
              <a:gd name="connsiteY56" fmla="*/ 421604 h 2116463"/>
              <a:gd name="connsiteX57" fmla="*/ 8996232 w 12192002"/>
              <a:gd name="connsiteY57" fmla="*/ 423665 h 2116463"/>
              <a:gd name="connsiteX58" fmla="*/ 9005201 w 12192002"/>
              <a:gd name="connsiteY58" fmla="*/ 424876 h 2116463"/>
              <a:gd name="connsiteX59" fmla="*/ 9005486 w 12192002"/>
              <a:gd name="connsiteY59" fmla="*/ 424636 h 2116463"/>
              <a:gd name="connsiteX60" fmla="*/ 9053453 w 12192002"/>
              <a:gd name="connsiteY60" fmla="*/ 427921 h 2116463"/>
              <a:gd name="connsiteX61" fmla="*/ 9113812 w 12192002"/>
              <a:gd name="connsiteY61" fmla="*/ 419607 h 2116463"/>
              <a:gd name="connsiteX62" fmla="*/ 9137318 w 12192002"/>
              <a:gd name="connsiteY62" fmla="*/ 418241 h 2116463"/>
              <a:gd name="connsiteX63" fmla="*/ 9150210 w 12192002"/>
              <a:gd name="connsiteY63" fmla="*/ 416072 h 2116463"/>
              <a:gd name="connsiteX64" fmla="*/ 9151232 w 12192002"/>
              <a:gd name="connsiteY64" fmla="*/ 415007 h 2116463"/>
              <a:gd name="connsiteX65" fmla="*/ 9189246 w 12192002"/>
              <a:gd name="connsiteY65" fmla="*/ 426209 h 2116463"/>
              <a:gd name="connsiteX66" fmla="*/ 9194810 w 12192002"/>
              <a:gd name="connsiteY66" fmla="*/ 435448 h 2116463"/>
              <a:gd name="connsiteX67" fmla="*/ 9231370 w 12192002"/>
              <a:gd name="connsiteY67" fmla="*/ 445527 h 2116463"/>
              <a:gd name="connsiteX68" fmla="*/ 9343052 w 12192002"/>
              <a:gd name="connsiteY68" fmla="*/ 497432 h 2116463"/>
              <a:gd name="connsiteX69" fmla="*/ 9584507 w 12192002"/>
              <a:gd name="connsiteY69" fmla="*/ 543134 h 2116463"/>
              <a:gd name="connsiteX70" fmla="*/ 9728309 w 12192002"/>
              <a:gd name="connsiteY70" fmla="*/ 554554 h 2116463"/>
              <a:gd name="connsiteX71" fmla="*/ 9847792 w 12192002"/>
              <a:gd name="connsiteY71" fmla="*/ 574761 h 2116463"/>
              <a:gd name="connsiteX72" fmla="*/ 9960019 w 12192002"/>
              <a:gd name="connsiteY72" fmla="*/ 581529 h 2116463"/>
              <a:gd name="connsiteX73" fmla="*/ 10039240 w 12192002"/>
              <a:gd name="connsiteY73" fmla="*/ 597044 h 2116463"/>
              <a:gd name="connsiteX74" fmla="*/ 10082169 w 12192002"/>
              <a:gd name="connsiteY74" fmla="*/ 595380 h 2116463"/>
              <a:gd name="connsiteX75" fmla="*/ 10126500 w 12192002"/>
              <a:gd name="connsiteY75" fmla="*/ 597475 h 2116463"/>
              <a:gd name="connsiteX76" fmla="*/ 10261101 w 12192002"/>
              <a:gd name="connsiteY76" fmla="*/ 608990 h 2116463"/>
              <a:gd name="connsiteX77" fmla="*/ 10336855 w 12192002"/>
              <a:gd name="connsiteY77" fmla="*/ 618741 h 2116463"/>
              <a:gd name="connsiteX78" fmla="*/ 10383868 w 12192002"/>
              <a:gd name="connsiteY78" fmla="*/ 619352 h 2116463"/>
              <a:gd name="connsiteX79" fmla="*/ 10445984 w 12192002"/>
              <a:gd name="connsiteY79" fmla="*/ 623199 h 2116463"/>
              <a:gd name="connsiteX80" fmla="*/ 10519280 w 12192002"/>
              <a:gd name="connsiteY80" fmla="*/ 625257 h 2116463"/>
              <a:gd name="connsiteX81" fmla="*/ 10644619 w 12192002"/>
              <a:gd name="connsiteY81" fmla="*/ 645503 h 2116463"/>
              <a:gd name="connsiteX82" fmla="*/ 10857724 w 12192002"/>
              <a:gd name="connsiteY82" fmla="*/ 706621 h 2116463"/>
              <a:gd name="connsiteX83" fmla="*/ 10951063 w 12192002"/>
              <a:gd name="connsiteY83" fmla="*/ 719704 h 2116463"/>
              <a:gd name="connsiteX84" fmla="*/ 11030956 w 12192002"/>
              <a:gd name="connsiteY84" fmla="*/ 714948 h 2116463"/>
              <a:gd name="connsiteX85" fmla="*/ 11085938 w 12192002"/>
              <a:gd name="connsiteY85" fmla="*/ 717829 h 2116463"/>
              <a:gd name="connsiteX86" fmla="*/ 11143411 w 12192002"/>
              <a:gd name="connsiteY86" fmla="*/ 727078 h 2116463"/>
              <a:gd name="connsiteX87" fmla="*/ 11195087 w 12192002"/>
              <a:gd name="connsiteY87" fmla="*/ 726431 h 2116463"/>
              <a:gd name="connsiteX88" fmla="*/ 11273972 w 12192002"/>
              <a:gd name="connsiteY88" fmla="*/ 747450 h 2116463"/>
              <a:gd name="connsiteX89" fmla="*/ 11369715 w 12192002"/>
              <a:gd name="connsiteY89" fmla="*/ 807118 h 2116463"/>
              <a:gd name="connsiteX90" fmla="*/ 11462695 w 12192002"/>
              <a:gd name="connsiteY90" fmla="*/ 868591 h 2116463"/>
              <a:gd name="connsiteX91" fmla="*/ 11516473 w 12192002"/>
              <a:gd name="connsiteY91" fmla="*/ 922143 h 2116463"/>
              <a:gd name="connsiteX92" fmla="*/ 11630749 w 12192002"/>
              <a:gd name="connsiteY92" fmla="*/ 984032 h 2116463"/>
              <a:gd name="connsiteX93" fmla="*/ 11712382 w 12192002"/>
              <a:gd name="connsiteY93" fmla="*/ 1041801 h 2116463"/>
              <a:gd name="connsiteX94" fmla="*/ 11876461 w 12192002"/>
              <a:gd name="connsiteY94" fmla="*/ 1073121 h 2116463"/>
              <a:gd name="connsiteX95" fmla="*/ 11931502 w 12192002"/>
              <a:gd name="connsiteY95" fmla="*/ 1085501 h 2116463"/>
              <a:gd name="connsiteX96" fmla="*/ 12052936 w 12192002"/>
              <a:gd name="connsiteY96" fmla="*/ 1070019 h 2116463"/>
              <a:gd name="connsiteX97" fmla="*/ 12140863 w 12192002"/>
              <a:gd name="connsiteY97" fmla="*/ 1028973 h 2116463"/>
              <a:gd name="connsiteX98" fmla="*/ 12192002 w 12192002"/>
              <a:gd name="connsiteY98" fmla="*/ 1009775 h 2116463"/>
              <a:gd name="connsiteX99" fmla="*/ 12192002 w 12192002"/>
              <a:gd name="connsiteY99" fmla="*/ 1949486 h 2116463"/>
              <a:gd name="connsiteX100" fmla="*/ 12192000 w 12192002"/>
              <a:gd name="connsiteY100" fmla="*/ 1949486 h 2116463"/>
              <a:gd name="connsiteX101" fmla="*/ 12192000 w 12192002"/>
              <a:gd name="connsiteY101" fmla="*/ 2116463 h 2116463"/>
              <a:gd name="connsiteX102" fmla="*/ 0 w 12192002"/>
              <a:gd name="connsiteY102" fmla="*/ 2116463 h 2116463"/>
              <a:gd name="connsiteX103" fmla="*/ 0 w 12192002"/>
              <a:gd name="connsiteY103" fmla="*/ 1342264 h 2116463"/>
              <a:gd name="connsiteX104" fmla="*/ 2 w 12192002"/>
              <a:gd name="connsiteY104" fmla="*/ 1342264 h 2116463"/>
              <a:gd name="connsiteX105" fmla="*/ 2 w 12192002"/>
              <a:gd name="connsiteY105" fmla="*/ 585954 h 2116463"/>
              <a:gd name="connsiteX106" fmla="*/ 15526 w 12192002"/>
              <a:gd name="connsiteY106" fmla="*/ 580485 h 2116463"/>
              <a:gd name="connsiteX107" fmla="*/ 118381 w 12192002"/>
              <a:gd name="connsiteY107" fmla="*/ 577629 h 2116463"/>
              <a:gd name="connsiteX108" fmla="*/ 292435 w 12192002"/>
              <a:gd name="connsiteY108" fmla="*/ 525824 h 2116463"/>
              <a:gd name="connsiteX109" fmla="*/ 404015 w 12192002"/>
              <a:gd name="connsiteY109" fmla="*/ 505128 h 2116463"/>
              <a:gd name="connsiteX110" fmla="*/ 445099 w 12192002"/>
              <a:gd name="connsiteY110" fmla="*/ 499305 h 2116463"/>
              <a:gd name="connsiteX111" fmla="*/ 571717 w 12192002"/>
              <a:gd name="connsiteY111" fmla="*/ 461275 h 2116463"/>
              <a:gd name="connsiteX112" fmla="*/ 578535 w 12192002"/>
              <a:gd name="connsiteY112" fmla="*/ 461464 h 2116463"/>
              <a:gd name="connsiteX113" fmla="*/ 596792 w 12192002"/>
              <a:gd name="connsiteY113" fmla="*/ 458812 h 2116463"/>
              <a:gd name="connsiteX114" fmla="*/ 708875 w 12192002"/>
              <a:gd name="connsiteY114" fmla="*/ 415954 h 2116463"/>
              <a:gd name="connsiteX115" fmla="*/ 719742 w 12192002"/>
              <a:gd name="connsiteY115" fmla="*/ 410277 h 2116463"/>
              <a:gd name="connsiteX116" fmla="*/ 720047 w 12192002"/>
              <a:gd name="connsiteY116" fmla="*/ 409015 h 2116463"/>
              <a:gd name="connsiteX117" fmla="*/ 763053 w 12192002"/>
              <a:gd name="connsiteY117" fmla="*/ 408244 h 2116463"/>
              <a:gd name="connsiteX118" fmla="*/ 767901 w 12192002"/>
              <a:gd name="connsiteY118" fmla="*/ 406023 h 2116463"/>
              <a:gd name="connsiteX119" fmla="*/ 797041 w 12192002"/>
              <a:gd name="connsiteY119" fmla="*/ 408230 h 2116463"/>
              <a:gd name="connsiteX120" fmla="*/ 811506 w 12192002"/>
              <a:gd name="connsiteY120" fmla="*/ 407925 h 2116463"/>
              <a:gd name="connsiteX121" fmla="*/ 816809 w 12192002"/>
              <a:gd name="connsiteY121" fmla="*/ 410819 h 2116463"/>
              <a:gd name="connsiteX122" fmla="*/ 837540 w 12192002"/>
              <a:gd name="connsiteY122" fmla="*/ 408855 h 2116463"/>
              <a:gd name="connsiteX123" fmla="*/ 858269 w 12192002"/>
              <a:gd name="connsiteY123" fmla="*/ 410068 h 2116463"/>
              <a:gd name="connsiteX124" fmla="*/ 948732 w 12192002"/>
              <a:gd name="connsiteY124" fmla="*/ 398230 h 2116463"/>
              <a:gd name="connsiteX125" fmla="*/ 1149979 w 12192002"/>
              <a:gd name="connsiteY125" fmla="*/ 400635 h 2116463"/>
              <a:gd name="connsiteX126" fmla="*/ 1496110 w 12192002"/>
              <a:gd name="connsiteY126" fmla="*/ 351200 h 2116463"/>
              <a:gd name="connsiteX127" fmla="*/ 1608669 w 12192002"/>
              <a:gd name="connsiteY127" fmla="*/ 325610 h 2116463"/>
              <a:gd name="connsiteX128" fmla="*/ 1675071 w 12192002"/>
              <a:gd name="connsiteY128" fmla="*/ 318713 h 2116463"/>
              <a:gd name="connsiteX129" fmla="*/ 1738204 w 12192002"/>
              <a:gd name="connsiteY129" fmla="*/ 302364 h 2116463"/>
              <a:gd name="connsiteX130" fmla="*/ 1786655 w 12192002"/>
              <a:gd name="connsiteY130" fmla="*/ 297313 h 2116463"/>
              <a:gd name="connsiteX131" fmla="*/ 1873080 w 12192002"/>
              <a:gd name="connsiteY131" fmla="*/ 324935 h 2116463"/>
              <a:gd name="connsiteX132" fmla="*/ 1921650 w 12192002"/>
              <a:gd name="connsiteY132" fmla="*/ 326530 h 2116463"/>
              <a:gd name="connsiteX133" fmla="*/ 1928172 w 12192002"/>
              <a:gd name="connsiteY133" fmla="*/ 321699 h 2116463"/>
              <a:gd name="connsiteX134" fmla="*/ 1997356 w 12192002"/>
              <a:gd name="connsiteY134" fmla="*/ 343644 h 2116463"/>
              <a:gd name="connsiteX135" fmla="*/ 2094665 w 12192002"/>
              <a:gd name="connsiteY135" fmla="*/ 335624 h 2116463"/>
              <a:gd name="connsiteX136" fmla="*/ 2208578 w 12192002"/>
              <a:gd name="connsiteY136" fmla="*/ 318913 h 2116463"/>
              <a:gd name="connsiteX137" fmla="*/ 2315112 w 12192002"/>
              <a:gd name="connsiteY137" fmla="*/ 313680 h 2116463"/>
              <a:gd name="connsiteX138" fmla="*/ 2443255 w 12192002"/>
              <a:gd name="connsiteY138" fmla="*/ 322147 h 2116463"/>
              <a:gd name="connsiteX139" fmla="*/ 2568028 w 12192002"/>
              <a:gd name="connsiteY139" fmla="*/ 336048 h 2116463"/>
              <a:gd name="connsiteX140" fmla="*/ 2646527 w 12192002"/>
              <a:gd name="connsiteY140" fmla="*/ 309807 h 2116463"/>
              <a:gd name="connsiteX141" fmla="*/ 2781569 w 12192002"/>
              <a:gd name="connsiteY141" fmla="*/ 320343 h 2116463"/>
              <a:gd name="connsiteX142" fmla="*/ 3030291 w 12192002"/>
              <a:gd name="connsiteY142" fmla="*/ 342164 h 2116463"/>
              <a:gd name="connsiteX143" fmla="*/ 3142556 w 12192002"/>
              <a:gd name="connsiteY143" fmla="*/ 344807 h 2116463"/>
              <a:gd name="connsiteX144" fmla="*/ 3262356 w 12192002"/>
              <a:gd name="connsiteY144" fmla="*/ 352582 h 2116463"/>
              <a:gd name="connsiteX145" fmla="*/ 3341698 w 12192002"/>
              <a:gd name="connsiteY145" fmla="*/ 358459 h 2116463"/>
              <a:gd name="connsiteX146" fmla="*/ 3344026 w 12192002"/>
              <a:gd name="connsiteY146" fmla="*/ 357484 h 2116463"/>
              <a:gd name="connsiteX147" fmla="*/ 3363888 w 12192002"/>
              <a:gd name="connsiteY147" fmla="*/ 359166 h 2116463"/>
              <a:gd name="connsiteX148" fmla="*/ 3400728 w 12192002"/>
              <a:gd name="connsiteY148" fmla="*/ 376118 h 2116463"/>
              <a:gd name="connsiteX149" fmla="*/ 3473223 w 12192002"/>
              <a:gd name="connsiteY149" fmla="*/ 364070 h 2116463"/>
              <a:gd name="connsiteX150" fmla="*/ 3536135 w 12192002"/>
              <a:gd name="connsiteY150" fmla="*/ 360409 h 2116463"/>
              <a:gd name="connsiteX151" fmla="*/ 3585978 w 12192002"/>
              <a:gd name="connsiteY151" fmla="*/ 350710 h 2116463"/>
              <a:gd name="connsiteX152" fmla="*/ 3594501 w 12192002"/>
              <a:gd name="connsiteY152" fmla="*/ 351400 h 2116463"/>
              <a:gd name="connsiteX153" fmla="*/ 3594736 w 12192002"/>
              <a:gd name="connsiteY153" fmla="*/ 351131 h 2116463"/>
              <a:gd name="connsiteX154" fmla="*/ 3603855 w 12192002"/>
              <a:gd name="connsiteY154" fmla="*/ 351295 h 2116463"/>
              <a:gd name="connsiteX155" fmla="*/ 3610035 w 12192002"/>
              <a:gd name="connsiteY155" fmla="*/ 352657 h 2116463"/>
              <a:gd name="connsiteX156" fmla="*/ 3682513 w 12192002"/>
              <a:gd name="connsiteY156" fmla="*/ 320386 h 2116463"/>
              <a:gd name="connsiteX157" fmla="*/ 3789760 w 12192002"/>
              <a:gd name="connsiteY157" fmla="*/ 296463 h 2116463"/>
              <a:gd name="connsiteX158" fmla="*/ 3897275 w 12192002"/>
              <a:gd name="connsiteY158" fmla="*/ 276225 h 2116463"/>
              <a:gd name="connsiteX159" fmla="*/ 3936846 w 12192002"/>
              <a:gd name="connsiteY159" fmla="*/ 270570 h 2116463"/>
              <a:gd name="connsiteX160" fmla="*/ 4004538 w 12192002"/>
              <a:gd name="connsiteY160" fmla="*/ 253113 h 2116463"/>
              <a:gd name="connsiteX161" fmla="*/ 4033778 w 12192002"/>
              <a:gd name="connsiteY161" fmla="*/ 240545 h 2116463"/>
              <a:gd name="connsiteX162" fmla="*/ 4035363 w 12192002"/>
              <a:gd name="connsiteY162" fmla="*/ 240780 h 2116463"/>
              <a:gd name="connsiteX163" fmla="*/ 4036996 w 12192002"/>
              <a:gd name="connsiteY163" fmla="*/ 237113 h 2116463"/>
              <a:gd name="connsiteX164" fmla="*/ 4042364 w 12192002"/>
              <a:gd name="connsiteY164" fmla="*/ 234679 h 2116463"/>
              <a:gd name="connsiteX165" fmla="*/ 4058954 w 12192002"/>
              <a:gd name="connsiteY165" fmla="*/ 233058 h 2116463"/>
              <a:gd name="connsiteX166" fmla="*/ 4065510 w 12192002"/>
              <a:gd name="connsiteY166" fmla="*/ 233276 h 2116463"/>
              <a:gd name="connsiteX167" fmla="*/ 4074427 w 12192002"/>
              <a:gd name="connsiteY167" fmla="*/ 231832 h 2116463"/>
              <a:gd name="connsiteX168" fmla="*/ 4074546 w 12192002"/>
              <a:gd name="connsiteY168" fmla="*/ 231533 h 2116463"/>
              <a:gd name="connsiteX169" fmla="*/ 4083097 w 12192002"/>
              <a:gd name="connsiteY169" fmla="*/ 230698 h 2116463"/>
              <a:gd name="connsiteX170" fmla="*/ 4142745 w 12192002"/>
              <a:gd name="connsiteY170" fmla="*/ 204165 h 2116463"/>
              <a:gd name="connsiteX171" fmla="*/ 4191248 w 12192002"/>
              <a:gd name="connsiteY171" fmla="*/ 188300 h 2116463"/>
              <a:gd name="connsiteX172" fmla="*/ 4201744 w 12192002"/>
              <a:gd name="connsiteY172" fmla="*/ 182666 h 2116463"/>
              <a:gd name="connsiteX173" fmla="*/ 4202048 w 12192002"/>
              <a:gd name="connsiteY173" fmla="*/ 181407 h 2116463"/>
              <a:gd name="connsiteX174" fmla="*/ 4248116 w 12192002"/>
              <a:gd name="connsiteY174" fmla="*/ 178612 h 2116463"/>
              <a:gd name="connsiteX175" fmla="*/ 4276141 w 12192002"/>
              <a:gd name="connsiteY175" fmla="*/ 180936 h 2116463"/>
              <a:gd name="connsiteX176" fmla="*/ 4290062 w 12192002"/>
              <a:gd name="connsiteY176" fmla="*/ 180690 h 2116463"/>
              <a:gd name="connsiteX177" fmla="*/ 4295143 w 12192002"/>
              <a:gd name="connsiteY177" fmla="*/ 183607 h 2116463"/>
              <a:gd name="connsiteX178" fmla="*/ 4315108 w 12192002"/>
              <a:gd name="connsiteY178" fmla="*/ 181728 h 2116463"/>
              <a:gd name="connsiteX179" fmla="*/ 4316965 w 12192002"/>
              <a:gd name="connsiteY179" fmla="*/ 180387 h 2116463"/>
              <a:gd name="connsiteX180" fmla="*/ 4376488 w 12192002"/>
              <a:gd name="connsiteY180" fmla="*/ 162330 h 2116463"/>
              <a:gd name="connsiteX181" fmla="*/ 4442156 w 12192002"/>
              <a:gd name="connsiteY181" fmla="*/ 160984 h 2116463"/>
              <a:gd name="connsiteX182" fmla="*/ 4524889 w 12192002"/>
              <a:gd name="connsiteY182" fmla="*/ 170071 h 2116463"/>
              <a:gd name="connsiteX183" fmla="*/ 4715526 w 12192002"/>
              <a:gd name="connsiteY183" fmla="*/ 165103 h 2116463"/>
              <a:gd name="connsiteX184" fmla="*/ 4762447 w 12192002"/>
              <a:gd name="connsiteY184" fmla="*/ 156615 h 2116463"/>
              <a:gd name="connsiteX185" fmla="*/ 4840439 w 12192002"/>
              <a:gd name="connsiteY185" fmla="*/ 128847 h 2116463"/>
              <a:gd name="connsiteX186" fmla="*/ 5011513 w 12192002"/>
              <a:gd name="connsiteY186" fmla="*/ 104830 h 2116463"/>
              <a:gd name="connsiteX187" fmla="*/ 5065790 w 12192002"/>
              <a:gd name="connsiteY187" fmla="*/ 88449 h 2116463"/>
              <a:gd name="connsiteX188" fmla="*/ 5121659 w 12192002"/>
              <a:gd name="connsiteY188" fmla="*/ 95020 h 2116463"/>
              <a:gd name="connsiteX189" fmla="*/ 5139595 w 12192002"/>
              <a:gd name="connsiteY189" fmla="*/ 84167 h 2116463"/>
              <a:gd name="connsiteX190" fmla="*/ 5142598 w 12192002"/>
              <a:gd name="connsiteY190" fmla="*/ 82066 h 2116463"/>
              <a:gd name="connsiteX191" fmla="*/ 5156554 w 12192002"/>
              <a:gd name="connsiteY191" fmla="*/ 78666 h 2116463"/>
              <a:gd name="connsiteX192" fmla="*/ 5174660 w 12192002"/>
              <a:gd name="connsiteY192" fmla="*/ 71443 h 2116463"/>
              <a:gd name="connsiteX193" fmla="*/ 5222961 w 12192002"/>
              <a:gd name="connsiteY193" fmla="*/ 68453 h 2116463"/>
              <a:gd name="connsiteX194" fmla="*/ 5261763 w 12192002"/>
              <a:gd name="connsiteY194" fmla="*/ 57329 h 2116463"/>
              <a:gd name="connsiteX195" fmla="*/ 5381667 w 12192002"/>
              <a:gd name="connsiteY195" fmla="*/ 36912 h 2116463"/>
              <a:gd name="connsiteX196" fmla="*/ 5432760 w 12192002"/>
              <a:gd name="connsiteY196" fmla="*/ 19210 h 2116463"/>
              <a:gd name="connsiteX197" fmla="*/ 5470905 w 12192002"/>
              <a:gd name="connsiteY197" fmla="*/ 7957 h 2116463"/>
              <a:gd name="connsiteX198" fmla="*/ 5608808 w 12192002"/>
              <a:gd name="connsiteY198" fmla="*/ 13675 h 2116463"/>
              <a:gd name="connsiteX0" fmla="*/ 5608808 w 12192002"/>
              <a:gd name="connsiteY0" fmla="*/ 13675 h 2116463"/>
              <a:gd name="connsiteX1" fmla="*/ 5754380 w 12192002"/>
              <a:gd name="connsiteY1" fmla="*/ 9764 h 2116463"/>
              <a:gd name="connsiteX2" fmla="*/ 5957375 w 12192002"/>
              <a:gd name="connsiteY2" fmla="*/ 10652 h 2116463"/>
              <a:gd name="connsiteX3" fmla="*/ 6010090 w 12192002"/>
              <a:gd name="connsiteY3" fmla="*/ 14296 h 2116463"/>
              <a:gd name="connsiteX4" fmla="*/ 6041282 w 12192002"/>
              <a:gd name="connsiteY4" fmla="*/ 9203 h 2116463"/>
              <a:gd name="connsiteX5" fmla="*/ 6048637 w 12192002"/>
              <a:gd name="connsiteY5" fmla="*/ 854 h 2116463"/>
              <a:gd name="connsiteX6" fmla="*/ 6068529 w 12192002"/>
              <a:gd name="connsiteY6" fmla="*/ 1537 h 2116463"/>
              <a:gd name="connsiteX7" fmla="*/ 6073847 w 12192002"/>
              <a:gd name="connsiteY7" fmla="*/ 0 h 2116463"/>
              <a:gd name="connsiteX8" fmla="*/ 6168673 w 12192002"/>
              <a:gd name="connsiteY8" fmla="*/ 20462 h 2116463"/>
              <a:gd name="connsiteX9" fmla="*/ 6317559 w 12192002"/>
              <a:gd name="connsiteY9" fmla="*/ 37352 h 2116463"/>
              <a:gd name="connsiteX10" fmla="*/ 6549454 w 12192002"/>
              <a:gd name="connsiteY10" fmla="*/ 69349 h 2116463"/>
              <a:gd name="connsiteX11" fmla="*/ 6708221 w 12192002"/>
              <a:gd name="connsiteY11" fmla="*/ 98125 h 2116463"/>
              <a:gd name="connsiteX12" fmla="*/ 6904145 w 12192002"/>
              <a:gd name="connsiteY12" fmla="*/ 126080 h 2116463"/>
              <a:gd name="connsiteX13" fmla="*/ 7018495 w 12192002"/>
              <a:gd name="connsiteY13" fmla="*/ 155586 h 2116463"/>
              <a:gd name="connsiteX14" fmla="*/ 7096987 w 12192002"/>
              <a:gd name="connsiteY14" fmla="*/ 155212 h 2116463"/>
              <a:gd name="connsiteX15" fmla="*/ 7170807 w 12192002"/>
              <a:gd name="connsiteY15" fmla="*/ 167440 h 2116463"/>
              <a:gd name="connsiteX16" fmla="*/ 7197003 w 12192002"/>
              <a:gd name="connsiteY16" fmla="*/ 172088 h 2116463"/>
              <a:gd name="connsiteX17" fmla="*/ 7201101 w 12192002"/>
              <a:gd name="connsiteY17" fmla="*/ 177446 h 2116463"/>
              <a:gd name="connsiteX18" fmla="*/ 7218559 w 12192002"/>
              <a:gd name="connsiteY18" fmla="*/ 181996 h 2116463"/>
              <a:gd name="connsiteX19" fmla="*/ 7310852 w 12192002"/>
              <a:gd name="connsiteY19" fmla="*/ 207245 h 2116463"/>
              <a:gd name="connsiteX20" fmla="*/ 7312179 w 12192002"/>
              <a:gd name="connsiteY20" fmla="*/ 205803 h 2116463"/>
              <a:gd name="connsiteX21" fmla="*/ 7405390 w 12192002"/>
              <a:gd name="connsiteY21" fmla="*/ 196208 h 2116463"/>
              <a:gd name="connsiteX22" fmla="*/ 7495794 w 12192002"/>
              <a:gd name="connsiteY22" fmla="*/ 188103 h 2116463"/>
              <a:gd name="connsiteX23" fmla="*/ 7507039 w 12192002"/>
              <a:gd name="connsiteY23" fmla="*/ 190055 h 2116463"/>
              <a:gd name="connsiteX24" fmla="*/ 7507411 w 12192002"/>
              <a:gd name="connsiteY24" fmla="*/ 189728 h 2116463"/>
              <a:gd name="connsiteX25" fmla="*/ 7519570 w 12192002"/>
              <a:gd name="connsiteY25" fmla="*/ 191063 h 2116463"/>
              <a:gd name="connsiteX26" fmla="*/ 7527542 w 12192002"/>
              <a:gd name="connsiteY26" fmla="*/ 193616 h 2116463"/>
              <a:gd name="connsiteX27" fmla="*/ 7614346 w 12192002"/>
              <a:gd name="connsiteY27" fmla="*/ 199444 h 2116463"/>
              <a:gd name="connsiteX28" fmla="*/ 7718744 w 12192002"/>
              <a:gd name="connsiteY28" fmla="*/ 195973 h 2116463"/>
              <a:gd name="connsiteX29" fmla="*/ 7905407 w 12192002"/>
              <a:gd name="connsiteY29" fmla="*/ 221688 h 2116463"/>
              <a:gd name="connsiteX30" fmla="*/ 8090271 w 12192002"/>
              <a:gd name="connsiteY30" fmla="*/ 263661 h 2116463"/>
              <a:gd name="connsiteX31" fmla="*/ 8245834 w 12192002"/>
              <a:gd name="connsiteY31" fmla="*/ 309822 h 2116463"/>
              <a:gd name="connsiteX32" fmla="*/ 8252033 w 12192002"/>
              <a:gd name="connsiteY32" fmla="*/ 322814 h 2116463"/>
              <a:gd name="connsiteX33" fmla="*/ 8263376 w 12192002"/>
              <a:gd name="connsiteY33" fmla="*/ 332657 h 2116463"/>
              <a:gd name="connsiteX34" fmla="*/ 8266075 w 12192002"/>
              <a:gd name="connsiteY34" fmla="*/ 332427 h 2116463"/>
              <a:gd name="connsiteX35" fmla="*/ 8283149 w 12192002"/>
              <a:gd name="connsiteY35" fmla="*/ 339602 h 2116463"/>
              <a:gd name="connsiteX36" fmla="*/ 8284276 w 12192002"/>
              <a:gd name="connsiteY36" fmla="*/ 344045 h 2116463"/>
              <a:gd name="connsiteX37" fmla="*/ 8295173 w 12192002"/>
              <a:gd name="connsiteY37" fmla="*/ 349868 h 2116463"/>
              <a:gd name="connsiteX38" fmla="*/ 8314432 w 12192002"/>
              <a:gd name="connsiteY38" fmla="*/ 363763 h 2116463"/>
              <a:gd name="connsiteX39" fmla="*/ 8320104 w 12192002"/>
              <a:gd name="connsiteY39" fmla="*/ 364089 h 2116463"/>
              <a:gd name="connsiteX40" fmla="*/ 8352372 w 12192002"/>
              <a:gd name="connsiteY40" fmla="*/ 381507 h 2116463"/>
              <a:gd name="connsiteX41" fmla="*/ 8353799 w 12192002"/>
              <a:gd name="connsiteY41" fmla="*/ 380667 h 2116463"/>
              <a:gd name="connsiteX42" fmla="*/ 8367182 w 12192002"/>
              <a:gd name="connsiteY42" fmla="*/ 380861 h 2116463"/>
              <a:gd name="connsiteX43" fmla="*/ 8490249 w 12192002"/>
              <a:gd name="connsiteY43" fmla="*/ 394903 h 2116463"/>
              <a:gd name="connsiteX44" fmla="*/ 8497594 w 12192002"/>
              <a:gd name="connsiteY44" fmla="*/ 397953 h 2116463"/>
              <a:gd name="connsiteX45" fmla="*/ 8497968 w 12192002"/>
              <a:gd name="connsiteY45" fmla="*/ 397774 h 2116463"/>
              <a:gd name="connsiteX46" fmla="*/ 8506167 w 12192002"/>
              <a:gd name="connsiteY46" fmla="*/ 400512 h 2116463"/>
              <a:gd name="connsiteX47" fmla="*/ 8510983 w 12192002"/>
              <a:gd name="connsiteY47" fmla="*/ 403513 h 2116463"/>
              <a:gd name="connsiteX48" fmla="*/ 8525230 w 12192002"/>
              <a:gd name="connsiteY48" fmla="*/ 409428 h 2116463"/>
              <a:gd name="connsiteX49" fmla="*/ 8596071 w 12192002"/>
              <a:gd name="connsiteY49" fmla="*/ 394586 h 2116463"/>
              <a:gd name="connsiteX50" fmla="*/ 8707847 w 12192002"/>
              <a:gd name="connsiteY50" fmla="*/ 403158 h 2116463"/>
              <a:gd name="connsiteX51" fmla="*/ 8752444 w 12192002"/>
              <a:gd name="connsiteY51" fmla="*/ 405259 h 2116463"/>
              <a:gd name="connsiteX52" fmla="*/ 8928988 w 12192002"/>
              <a:gd name="connsiteY52" fmla="*/ 424491 h 2116463"/>
              <a:gd name="connsiteX53" fmla="*/ 8963048 w 12192002"/>
              <a:gd name="connsiteY53" fmla="*/ 421303 h 2116463"/>
              <a:gd name="connsiteX54" fmla="*/ 8968011 w 12192002"/>
              <a:gd name="connsiteY54" fmla="*/ 419078 h 2116463"/>
              <a:gd name="connsiteX55" fmla="*/ 8974337 w 12192002"/>
              <a:gd name="connsiteY55" fmla="*/ 418378 h 2116463"/>
              <a:gd name="connsiteX56" fmla="*/ 8990394 w 12192002"/>
              <a:gd name="connsiteY56" fmla="*/ 421604 h 2116463"/>
              <a:gd name="connsiteX57" fmla="*/ 8996232 w 12192002"/>
              <a:gd name="connsiteY57" fmla="*/ 423665 h 2116463"/>
              <a:gd name="connsiteX58" fmla="*/ 9005201 w 12192002"/>
              <a:gd name="connsiteY58" fmla="*/ 424876 h 2116463"/>
              <a:gd name="connsiteX59" fmla="*/ 9005486 w 12192002"/>
              <a:gd name="connsiteY59" fmla="*/ 424636 h 2116463"/>
              <a:gd name="connsiteX60" fmla="*/ 9053453 w 12192002"/>
              <a:gd name="connsiteY60" fmla="*/ 427921 h 2116463"/>
              <a:gd name="connsiteX61" fmla="*/ 9113812 w 12192002"/>
              <a:gd name="connsiteY61" fmla="*/ 419607 h 2116463"/>
              <a:gd name="connsiteX62" fmla="*/ 9137318 w 12192002"/>
              <a:gd name="connsiteY62" fmla="*/ 418241 h 2116463"/>
              <a:gd name="connsiteX63" fmla="*/ 9150210 w 12192002"/>
              <a:gd name="connsiteY63" fmla="*/ 416072 h 2116463"/>
              <a:gd name="connsiteX64" fmla="*/ 9151232 w 12192002"/>
              <a:gd name="connsiteY64" fmla="*/ 415007 h 2116463"/>
              <a:gd name="connsiteX65" fmla="*/ 9189246 w 12192002"/>
              <a:gd name="connsiteY65" fmla="*/ 426209 h 2116463"/>
              <a:gd name="connsiteX66" fmla="*/ 9194810 w 12192002"/>
              <a:gd name="connsiteY66" fmla="*/ 435448 h 2116463"/>
              <a:gd name="connsiteX67" fmla="*/ 9231370 w 12192002"/>
              <a:gd name="connsiteY67" fmla="*/ 445527 h 2116463"/>
              <a:gd name="connsiteX68" fmla="*/ 9343052 w 12192002"/>
              <a:gd name="connsiteY68" fmla="*/ 497432 h 2116463"/>
              <a:gd name="connsiteX69" fmla="*/ 9584507 w 12192002"/>
              <a:gd name="connsiteY69" fmla="*/ 543134 h 2116463"/>
              <a:gd name="connsiteX70" fmla="*/ 9728309 w 12192002"/>
              <a:gd name="connsiteY70" fmla="*/ 554554 h 2116463"/>
              <a:gd name="connsiteX71" fmla="*/ 9847792 w 12192002"/>
              <a:gd name="connsiteY71" fmla="*/ 574761 h 2116463"/>
              <a:gd name="connsiteX72" fmla="*/ 9960019 w 12192002"/>
              <a:gd name="connsiteY72" fmla="*/ 581529 h 2116463"/>
              <a:gd name="connsiteX73" fmla="*/ 10039240 w 12192002"/>
              <a:gd name="connsiteY73" fmla="*/ 597044 h 2116463"/>
              <a:gd name="connsiteX74" fmla="*/ 10082169 w 12192002"/>
              <a:gd name="connsiteY74" fmla="*/ 595380 h 2116463"/>
              <a:gd name="connsiteX75" fmla="*/ 10126500 w 12192002"/>
              <a:gd name="connsiteY75" fmla="*/ 597475 h 2116463"/>
              <a:gd name="connsiteX76" fmla="*/ 10261101 w 12192002"/>
              <a:gd name="connsiteY76" fmla="*/ 608990 h 2116463"/>
              <a:gd name="connsiteX77" fmla="*/ 10336855 w 12192002"/>
              <a:gd name="connsiteY77" fmla="*/ 618741 h 2116463"/>
              <a:gd name="connsiteX78" fmla="*/ 10383868 w 12192002"/>
              <a:gd name="connsiteY78" fmla="*/ 619352 h 2116463"/>
              <a:gd name="connsiteX79" fmla="*/ 10445984 w 12192002"/>
              <a:gd name="connsiteY79" fmla="*/ 623199 h 2116463"/>
              <a:gd name="connsiteX80" fmla="*/ 10519280 w 12192002"/>
              <a:gd name="connsiteY80" fmla="*/ 625257 h 2116463"/>
              <a:gd name="connsiteX81" fmla="*/ 10644619 w 12192002"/>
              <a:gd name="connsiteY81" fmla="*/ 645503 h 2116463"/>
              <a:gd name="connsiteX82" fmla="*/ 10857724 w 12192002"/>
              <a:gd name="connsiteY82" fmla="*/ 706621 h 2116463"/>
              <a:gd name="connsiteX83" fmla="*/ 10951063 w 12192002"/>
              <a:gd name="connsiteY83" fmla="*/ 719704 h 2116463"/>
              <a:gd name="connsiteX84" fmla="*/ 11030956 w 12192002"/>
              <a:gd name="connsiteY84" fmla="*/ 714948 h 2116463"/>
              <a:gd name="connsiteX85" fmla="*/ 11085938 w 12192002"/>
              <a:gd name="connsiteY85" fmla="*/ 717829 h 2116463"/>
              <a:gd name="connsiteX86" fmla="*/ 11143411 w 12192002"/>
              <a:gd name="connsiteY86" fmla="*/ 727078 h 2116463"/>
              <a:gd name="connsiteX87" fmla="*/ 11195087 w 12192002"/>
              <a:gd name="connsiteY87" fmla="*/ 726431 h 2116463"/>
              <a:gd name="connsiteX88" fmla="*/ 11273972 w 12192002"/>
              <a:gd name="connsiteY88" fmla="*/ 747450 h 2116463"/>
              <a:gd name="connsiteX89" fmla="*/ 11369715 w 12192002"/>
              <a:gd name="connsiteY89" fmla="*/ 807118 h 2116463"/>
              <a:gd name="connsiteX90" fmla="*/ 11462695 w 12192002"/>
              <a:gd name="connsiteY90" fmla="*/ 868591 h 2116463"/>
              <a:gd name="connsiteX91" fmla="*/ 11516473 w 12192002"/>
              <a:gd name="connsiteY91" fmla="*/ 922143 h 2116463"/>
              <a:gd name="connsiteX92" fmla="*/ 11630749 w 12192002"/>
              <a:gd name="connsiteY92" fmla="*/ 984032 h 2116463"/>
              <a:gd name="connsiteX93" fmla="*/ 11712382 w 12192002"/>
              <a:gd name="connsiteY93" fmla="*/ 1041801 h 2116463"/>
              <a:gd name="connsiteX94" fmla="*/ 11876461 w 12192002"/>
              <a:gd name="connsiteY94" fmla="*/ 1073121 h 2116463"/>
              <a:gd name="connsiteX95" fmla="*/ 11931502 w 12192002"/>
              <a:gd name="connsiteY95" fmla="*/ 1085501 h 2116463"/>
              <a:gd name="connsiteX96" fmla="*/ 12052936 w 12192002"/>
              <a:gd name="connsiteY96" fmla="*/ 1070019 h 2116463"/>
              <a:gd name="connsiteX97" fmla="*/ 12140863 w 12192002"/>
              <a:gd name="connsiteY97" fmla="*/ 1028973 h 2116463"/>
              <a:gd name="connsiteX98" fmla="*/ 12192002 w 12192002"/>
              <a:gd name="connsiteY98" fmla="*/ 1009775 h 2116463"/>
              <a:gd name="connsiteX99" fmla="*/ 12192002 w 12192002"/>
              <a:gd name="connsiteY99" fmla="*/ 1949486 h 2116463"/>
              <a:gd name="connsiteX100" fmla="*/ 12192000 w 12192002"/>
              <a:gd name="connsiteY100" fmla="*/ 1949486 h 2116463"/>
              <a:gd name="connsiteX101" fmla="*/ 12192000 w 12192002"/>
              <a:gd name="connsiteY101" fmla="*/ 2116463 h 2116463"/>
              <a:gd name="connsiteX102" fmla="*/ 0 w 12192002"/>
              <a:gd name="connsiteY102" fmla="*/ 2116463 h 2116463"/>
              <a:gd name="connsiteX103" fmla="*/ 0 w 12192002"/>
              <a:gd name="connsiteY103" fmla="*/ 1342264 h 2116463"/>
              <a:gd name="connsiteX104" fmla="*/ 2 w 12192002"/>
              <a:gd name="connsiteY104" fmla="*/ 1342264 h 2116463"/>
              <a:gd name="connsiteX105" fmla="*/ 2 w 12192002"/>
              <a:gd name="connsiteY105" fmla="*/ 585954 h 2116463"/>
              <a:gd name="connsiteX106" fmla="*/ 15526 w 12192002"/>
              <a:gd name="connsiteY106" fmla="*/ 580485 h 2116463"/>
              <a:gd name="connsiteX107" fmla="*/ 118381 w 12192002"/>
              <a:gd name="connsiteY107" fmla="*/ 577629 h 2116463"/>
              <a:gd name="connsiteX108" fmla="*/ 292435 w 12192002"/>
              <a:gd name="connsiteY108" fmla="*/ 525824 h 2116463"/>
              <a:gd name="connsiteX109" fmla="*/ 404015 w 12192002"/>
              <a:gd name="connsiteY109" fmla="*/ 505128 h 2116463"/>
              <a:gd name="connsiteX110" fmla="*/ 445099 w 12192002"/>
              <a:gd name="connsiteY110" fmla="*/ 499305 h 2116463"/>
              <a:gd name="connsiteX111" fmla="*/ 571717 w 12192002"/>
              <a:gd name="connsiteY111" fmla="*/ 461275 h 2116463"/>
              <a:gd name="connsiteX112" fmla="*/ 578535 w 12192002"/>
              <a:gd name="connsiteY112" fmla="*/ 461464 h 2116463"/>
              <a:gd name="connsiteX113" fmla="*/ 596792 w 12192002"/>
              <a:gd name="connsiteY113" fmla="*/ 458812 h 2116463"/>
              <a:gd name="connsiteX114" fmla="*/ 708875 w 12192002"/>
              <a:gd name="connsiteY114" fmla="*/ 415954 h 2116463"/>
              <a:gd name="connsiteX115" fmla="*/ 719742 w 12192002"/>
              <a:gd name="connsiteY115" fmla="*/ 410277 h 2116463"/>
              <a:gd name="connsiteX116" fmla="*/ 720047 w 12192002"/>
              <a:gd name="connsiteY116" fmla="*/ 409015 h 2116463"/>
              <a:gd name="connsiteX117" fmla="*/ 763053 w 12192002"/>
              <a:gd name="connsiteY117" fmla="*/ 408244 h 2116463"/>
              <a:gd name="connsiteX118" fmla="*/ 767901 w 12192002"/>
              <a:gd name="connsiteY118" fmla="*/ 406023 h 2116463"/>
              <a:gd name="connsiteX119" fmla="*/ 797041 w 12192002"/>
              <a:gd name="connsiteY119" fmla="*/ 408230 h 2116463"/>
              <a:gd name="connsiteX120" fmla="*/ 811506 w 12192002"/>
              <a:gd name="connsiteY120" fmla="*/ 407925 h 2116463"/>
              <a:gd name="connsiteX121" fmla="*/ 816809 w 12192002"/>
              <a:gd name="connsiteY121" fmla="*/ 410819 h 2116463"/>
              <a:gd name="connsiteX122" fmla="*/ 837540 w 12192002"/>
              <a:gd name="connsiteY122" fmla="*/ 408855 h 2116463"/>
              <a:gd name="connsiteX123" fmla="*/ 858269 w 12192002"/>
              <a:gd name="connsiteY123" fmla="*/ 410068 h 2116463"/>
              <a:gd name="connsiteX124" fmla="*/ 948732 w 12192002"/>
              <a:gd name="connsiteY124" fmla="*/ 398230 h 2116463"/>
              <a:gd name="connsiteX125" fmla="*/ 1149979 w 12192002"/>
              <a:gd name="connsiteY125" fmla="*/ 400635 h 2116463"/>
              <a:gd name="connsiteX126" fmla="*/ 1496110 w 12192002"/>
              <a:gd name="connsiteY126" fmla="*/ 351200 h 2116463"/>
              <a:gd name="connsiteX127" fmla="*/ 1608669 w 12192002"/>
              <a:gd name="connsiteY127" fmla="*/ 325610 h 2116463"/>
              <a:gd name="connsiteX128" fmla="*/ 1675071 w 12192002"/>
              <a:gd name="connsiteY128" fmla="*/ 318713 h 2116463"/>
              <a:gd name="connsiteX129" fmla="*/ 1738204 w 12192002"/>
              <a:gd name="connsiteY129" fmla="*/ 302364 h 2116463"/>
              <a:gd name="connsiteX130" fmla="*/ 1786655 w 12192002"/>
              <a:gd name="connsiteY130" fmla="*/ 297313 h 2116463"/>
              <a:gd name="connsiteX131" fmla="*/ 1873080 w 12192002"/>
              <a:gd name="connsiteY131" fmla="*/ 324935 h 2116463"/>
              <a:gd name="connsiteX132" fmla="*/ 1921650 w 12192002"/>
              <a:gd name="connsiteY132" fmla="*/ 326530 h 2116463"/>
              <a:gd name="connsiteX133" fmla="*/ 1928172 w 12192002"/>
              <a:gd name="connsiteY133" fmla="*/ 321699 h 2116463"/>
              <a:gd name="connsiteX134" fmla="*/ 1997356 w 12192002"/>
              <a:gd name="connsiteY134" fmla="*/ 343644 h 2116463"/>
              <a:gd name="connsiteX135" fmla="*/ 2094665 w 12192002"/>
              <a:gd name="connsiteY135" fmla="*/ 335624 h 2116463"/>
              <a:gd name="connsiteX136" fmla="*/ 2208578 w 12192002"/>
              <a:gd name="connsiteY136" fmla="*/ 318913 h 2116463"/>
              <a:gd name="connsiteX137" fmla="*/ 2315112 w 12192002"/>
              <a:gd name="connsiteY137" fmla="*/ 313680 h 2116463"/>
              <a:gd name="connsiteX138" fmla="*/ 2443255 w 12192002"/>
              <a:gd name="connsiteY138" fmla="*/ 322147 h 2116463"/>
              <a:gd name="connsiteX139" fmla="*/ 2568028 w 12192002"/>
              <a:gd name="connsiteY139" fmla="*/ 336048 h 2116463"/>
              <a:gd name="connsiteX140" fmla="*/ 2646527 w 12192002"/>
              <a:gd name="connsiteY140" fmla="*/ 309807 h 2116463"/>
              <a:gd name="connsiteX141" fmla="*/ 2781569 w 12192002"/>
              <a:gd name="connsiteY141" fmla="*/ 320343 h 2116463"/>
              <a:gd name="connsiteX142" fmla="*/ 3030291 w 12192002"/>
              <a:gd name="connsiteY142" fmla="*/ 342164 h 2116463"/>
              <a:gd name="connsiteX143" fmla="*/ 3142556 w 12192002"/>
              <a:gd name="connsiteY143" fmla="*/ 344807 h 2116463"/>
              <a:gd name="connsiteX144" fmla="*/ 3262356 w 12192002"/>
              <a:gd name="connsiteY144" fmla="*/ 352582 h 2116463"/>
              <a:gd name="connsiteX145" fmla="*/ 3341698 w 12192002"/>
              <a:gd name="connsiteY145" fmla="*/ 358459 h 2116463"/>
              <a:gd name="connsiteX146" fmla="*/ 3344026 w 12192002"/>
              <a:gd name="connsiteY146" fmla="*/ 357484 h 2116463"/>
              <a:gd name="connsiteX147" fmla="*/ 3363888 w 12192002"/>
              <a:gd name="connsiteY147" fmla="*/ 359166 h 2116463"/>
              <a:gd name="connsiteX148" fmla="*/ 3400728 w 12192002"/>
              <a:gd name="connsiteY148" fmla="*/ 376118 h 2116463"/>
              <a:gd name="connsiteX149" fmla="*/ 3473223 w 12192002"/>
              <a:gd name="connsiteY149" fmla="*/ 364070 h 2116463"/>
              <a:gd name="connsiteX150" fmla="*/ 3536135 w 12192002"/>
              <a:gd name="connsiteY150" fmla="*/ 360409 h 2116463"/>
              <a:gd name="connsiteX151" fmla="*/ 3585978 w 12192002"/>
              <a:gd name="connsiteY151" fmla="*/ 350710 h 2116463"/>
              <a:gd name="connsiteX152" fmla="*/ 3594501 w 12192002"/>
              <a:gd name="connsiteY152" fmla="*/ 351400 h 2116463"/>
              <a:gd name="connsiteX153" fmla="*/ 3594736 w 12192002"/>
              <a:gd name="connsiteY153" fmla="*/ 351131 h 2116463"/>
              <a:gd name="connsiteX154" fmla="*/ 3603855 w 12192002"/>
              <a:gd name="connsiteY154" fmla="*/ 351295 h 2116463"/>
              <a:gd name="connsiteX155" fmla="*/ 3610035 w 12192002"/>
              <a:gd name="connsiteY155" fmla="*/ 352657 h 2116463"/>
              <a:gd name="connsiteX156" fmla="*/ 3682513 w 12192002"/>
              <a:gd name="connsiteY156" fmla="*/ 320386 h 2116463"/>
              <a:gd name="connsiteX157" fmla="*/ 3789760 w 12192002"/>
              <a:gd name="connsiteY157" fmla="*/ 296463 h 2116463"/>
              <a:gd name="connsiteX158" fmla="*/ 3897275 w 12192002"/>
              <a:gd name="connsiteY158" fmla="*/ 276225 h 2116463"/>
              <a:gd name="connsiteX159" fmla="*/ 3936846 w 12192002"/>
              <a:gd name="connsiteY159" fmla="*/ 270570 h 2116463"/>
              <a:gd name="connsiteX160" fmla="*/ 4004538 w 12192002"/>
              <a:gd name="connsiteY160" fmla="*/ 253113 h 2116463"/>
              <a:gd name="connsiteX161" fmla="*/ 4033778 w 12192002"/>
              <a:gd name="connsiteY161" fmla="*/ 240545 h 2116463"/>
              <a:gd name="connsiteX162" fmla="*/ 4035363 w 12192002"/>
              <a:gd name="connsiteY162" fmla="*/ 240780 h 2116463"/>
              <a:gd name="connsiteX163" fmla="*/ 4036996 w 12192002"/>
              <a:gd name="connsiteY163" fmla="*/ 237113 h 2116463"/>
              <a:gd name="connsiteX164" fmla="*/ 4042364 w 12192002"/>
              <a:gd name="connsiteY164" fmla="*/ 234679 h 2116463"/>
              <a:gd name="connsiteX165" fmla="*/ 4058954 w 12192002"/>
              <a:gd name="connsiteY165" fmla="*/ 233058 h 2116463"/>
              <a:gd name="connsiteX166" fmla="*/ 4065510 w 12192002"/>
              <a:gd name="connsiteY166" fmla="*/ 233276 h 2116463"/>
              <a:gd name="connsiteX167" fmla="*/ 4074427 w 12192002"/>
              <a:gd name="connsiteY167" fmla="*/ 231832 h 2116463"/>
              <a:gd name="connsiteX168" fmla="*/ 4074546 w 12192002"/>
              <a:gd name="connsiteY168" fmla="*/ 231533 h 2116463"/>
              <a:gd name="connsiteX169" fmla="*/ 4083097 w 12192002"/>
              <a:gd name="connsiteY169" fmla="*/ 230698 h 2116463"/>
              <a:gd name="connsiteX170" fmla="*/ 4142745 w 12192002"/>
              <a:gd name="connsiteY170" fmla="*/ 204165 h 2116463"/>
              <a:gd name="connsiteX171" fmla="*/ 4191248 w 12192002"/>
              <a:gd name="connsiteY171" fmla="*/ 188300 h 2116463"/>
              <a:gd name="connsiteX172" fmla="*/ 4201744 w 12192002"/>
              <a:gd name="connsiteY172" fmla="*/ 182666 h 2116463"/>
              <a:gd name="connsiteX173" fmla="*/ 4202048 w 12192002"/>
              <a:gd name="connsiteY173" fmla="*/ 181407 h 2116463"/>
              <a:gd name="connsiteX174" fmla="*/ 4248116 w 12192002"/>
              <a:gd name="connsiteY174" fmla="*/ 178612 h 2116463"/>
              <a:gd name="connsiteX175" fmla="*/ 4276141 w 12192002"/>
              <a:gd name="connsiteY175" fmla="*/ 180936 h 2116463"/>
              <a:gd name="connsiteX176" fmla="*/ 4290062 w 12192002"/>
              <a:gd name="connsiteY176" fmla="*/ 180690 h 2116463"/>
              <a:gd name="connsiteX177" fmla="*/ 4295143 w 12192002"/>
              <a:gd name="connsiteY177" fmla="*/ 183607 h 2116463"/>
              <a:gd name="connsiteX178" fmla="*/ 4315108 w 12192002"/>
              <a:gd name="connsiteY178" fmla="*/ 181728 h 2116463"/>
              <a:gd name="connsiteX179" fmla="*/ 4316965 w 12192002"/>
              <a:gd name="connsiteY179" fmla="*/ 180387 h 2116463"/>
              <a:gd name="connsiteX180" fmla="*/ 4376488 w 12192002"/>
              <a:gd name="connsiteY180" fmla="*/ 162330 h 2116463"/>
              <a:gd name="connsiteX181" fmla="*/ 4442156 w 12192002"/>
              <a:gd name="connsiteY181" fmla="*/ 160984 h 2116463"/>
              <a:gd name="connsiteX182" fmla="*/ 4524889 w 12192002"/>
              <a:gd name="connsiteY182" fmla="*/ 170071 h 2116463"/>
              <a:gd name="connsiteX183" fmla="*/ 4715526 w 12192002"/>
              <a:gd name="connsiteY183" fmla="*/ 165103 h 2116463"/>
              <a:gd name="connsiteX184" fmla="*/ 4762447 w 12192002"/>
              <a:gd name="connsiteY184" fmla="*/ 156615 h 2116463"/>
              <a:gd name="connsiteX185" fmla="*/ 4840439 w 12192002"/>
              <a:gd name="connsiteY185" fmla="*/ 128847 h 2116463"/>
              <a:gd name="connsiteX186" fmla="*/ 5011513 w 12192002"/>
              <a:gd name="connsiteY186" fmla="*/ 104830 h 2116463"/>
              <a:gd name="connsiteX187" fmla="*/ 5065790 w 12192002"/>
              <a:gd name="connsiteY187" fmla="*/ 88449 h 2116463"/>
              <a:gd name="connsiteX188" fmla="*/ 5121659 w 12192002"/>
              <a:gd name="connsiteY188" fmla="*/ 95020 h 2116463"/>
              <a:gd name="connsiteX189" fmla="*/ 5139595 w 12192002"/>
              <a:gd name="connsiteY189" fmla="*/ 84167 h 2116463"/>
              <a:gd name="connsiteX190" fmla="*/ 5142598 w 12192002"/>
              <a:gd name="connsiteY190" fmla="*/ 82066 h 2116463"/>
              <a:gd name="connsiteX191" fmla="*/ 5156554 w 12192002"/>
              <a:gd name="connsiteY191" fmla="*/ 78666 h 2116463"/>
              <a:gd name="connsiteX192" fmla="*/ 5174660 w 12192002"/>
              <a:gd name="connsiteY192" fmla="*/ 71443 h 2116463"/>
              <a:gd name="connsiteX193" fmla="*/ 5222961 w 12192002"/>
              <a:gd name="connsiteY193" fmla="*/ 68453 h 2116463"/>
              <a:gd name="connsiteX194" fmla="*/ 5261763 w 12192002"/>
              <a:gd name="connsiteY194" fmla="*/ 57329 h 2116463"/>
              <a:gd name="connsiteX195" fmla="*/ 5381667 w 12192002"/>
              <a:gd name="connsiteY195" fmla="*/ 36912 h 2116463"/>
              <a:gd name="connsiteX196" fmla="*/ 5432760 w 12192002"/>
              <a:gd name="connsiteY196" fmla="*/ 19210 h 2116463"/>
              <a:gd name="connsiteX197" fmla="*/ 5470905 w 12192002"/>
              <a:gd name="connsiteY197" fmla="*/ 7957 h 2116463"/>
              <a:gd name="connsiteX198" fmla="*/ 5608808 w 12192002"/>
              <a:gd name="connsiteY198" fmla="*/ 13675 h 2116463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57375 w 12192002"/>
              <a:gd name="connsiteY2" fmla="*/ 9798 h 2115609"/>
              <a:gd name="connsiteX3" fmla="*/ 6010090 w 12192002"/>
              <a:gd name="connsiteY3" fmla="*/ 13442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068529 w 12192002"/>
              <a:gd name="connsiteY6" fmla="*/ 683 h 2115609"/>
              <a:gd name="connsiteX7" fmla="*/ 6105613 w 12192002"/>
              <a:gd name="connsiteY7" fmla="*/ 28753 h 2115609"/>
              <a:gd name="connsiteX8" fmla="*/ 6168673 w 12192002"/>
              <a:gd name="connsiteY8" fmla="*/ 19608 h 2115609"/>
              <a:gd name="connsiteX9" fmla="*/ 6317559 w 12192002"/>
              <a:gd name="connsiteY9" fmla="*/ 36498 h 2115609"/>
              <a:gd name="connsiteX10" fmla="*/ 6549454 w 12192002"/>
              <a:gd name="connsiteY10" fmla="*/ 68495 h 2115609"/>
              <a:gd name="connsiteX11" fmla="*/ 6708221 w 12192002"/>
              <a:gd name="connsiteY11" fmla="*/ 97271 h 2115609"/>
              <a:gd name="connsiteX12" fmla="*/ 6904145 w 12192002"/>
              <a:gd name="connsiteY12" fmla="*/ 125226 h 2115609"/>
              <a:gd name="connsiteX13" fmla="*/ 7018495 w 12192002"/>
              <a:gd name="connsiteY13" fmla="*/ 154732 h 2115609"/>
              <a:gd name="connsiteX14" fmla="*/ 7096987 w 12192002"/>
              <a:gd name="connsiteY14" fmla="*/ 154358 h 2115609"/>
              <a:gd name="connsiteX15" fmla="*/ 7170807 w 12192002"/>
              <a:gd name="connsiteY15" fmla="*/ 166586 h 2115609"/>
              <a:gd name="connsiteX16" fmla="*/ 7197003 w 12192002"/>
              <a:gd name="connsiteY16" fmla="*/ 171234 h 2115609"/>
              <a:gd name="connsiteX17" fmla="*/ 7201101 w 12192002"/>
              <a:gd name="connsiteY17" fmla="*/ 176592 h 2115609"/>
              <a:gd name="connsiteX18" fmla="*/ 7218559 w 12192002"/>
              <a:gd name="connsiteY18" fmla="*/ 181142 h 2115609"/>
              <a:gd name="connsiteX19" fmla="*/ 7310852 w 12192002"/>
              <a:gd name="connsiteY19" fmla="*/ 206391 h 2115609"/>
              <a:gd name="connsiteX20" fmla="*/ 7312179 w 12192002"/>
              <a:gd name="connsiteY20" fmla="*/ 204949 h 2115609"/>
              <a:gd name="connsiteX21" fmla="*/ 7405390 w 12192002"/>
              <a:gd name="connsiteY21" fmla="*/ 195354 h 2115609"/>
              <a:gd name="connsiteX22" fmla="*/ 7495794 w 12192002"/>
              <a:gd name="connsiteY22" fmla="*/ 187249 h 2115609"/>
              <a:gd name="connsiteX23" fmla="*/ 7507039 w 12192002"/>
              <a:gd name="connsiteY23" fmla="*/ 189201 h 2115609"/>
              <a:gd name="connsiteX24" fmla="*/ 7507411 w 12192002"/>
              <a:gd name="connsiteY24" fmla="*/ 188874 h 2115609"/>
              <a:gd name="connsiteX25" fmla="*/ 7519570 w 12192002"/>
              <a:gd name="connsiteY25" fmla="*/ 190209 h 2115609"/>
              <a:gd name="connsiteX26" fmla="*/ 7527542 w 12192002"/>
              <a:gd name="connsiteY26" fmla="*/ 192762 h 2115609"/>
              <a:gd name="connsiteX27" fmla="*/ 7614346 w 12192002"/>
              <a:gd name="connsiteY27" fmla="*/ 198590 h 2115609"/>
              <a:gd name="connsiteX28" fmla="*/ 7718744 w 12192002"/>
              <a:gd name="connsiteY28" fmla="*/ 195119 h 2115609"/>
              <a:gd name="connsiteX29" fmla="*/ 7905407 w 12192002"/>
              <a:gd name="connsiteY29" fmla="*/ 220834 h 2115609"/>
              <a:gd name="connsiteX30" fmla="*/ 8090271 w 12192002"/>
              <a:gd name="connsiteY30" fmla="*/ 262807 h 2115609"/>
              <a:gd name="connsiteX31" fmla="*/ 8245834 w 12192002"/>
              <a:gd name="connsiteY31" fmla="*/ 308968 h 2115609"/>
              <a:gd name="connsiteX32" fmla="*/ 8252033 w 12192002"/>
              <a:gd name="connsiteY32" fmla="*/ 321960 h 2115609"/>
              <a:gd name="connsiteX33" fmla="*/ 8263376 w 12192002"/>
              <a:gd name="connsiteY33" fmla="*/ 331803 h 2115609"/>
              <a:gd name="connsiteX34" fmla="*/ 8266075 w 12192002"/>
              <a:gd name="connsiteY34" fmla="*/ 331573 h 2115609"/>
              <a:gd name="connsiteX35" fmla="*/ 8283149 w 12192002"/>
              <a:gd name="connsiteY35" fmla="*/ 338748 h 2115609"/>
              <a:gd name="connsiteX36" fmla="*/ 8284276 w 12192002"/>
              <a:gd name="connsiteY36" fmla="*/ 343191 h 2115609"/>
              <a:gd name="connsiteX37" fmla="*/ 8295173 w 12192002"/>
              <a:gd name="connsiteY37" fmla="*/ 349014 h 2115609"/>
              <a:gd name="connsiteX38" fmla="*/ 8314432 w 12192002"/>
              <a:gd name="connsiteY38" fmla="*/ 362909 h 2115609"/>
              <a:gd name="connsiteX39" fmla="*/ 8320104 w 12192002"/>
              <a:gd name="connsiteY39" fmla="*/ 363235 h 2115609"/>
              <a:gd name="connsiteX40" fmla="*/ 8352372 w 12192002"/>
              <a:gd name="connsiteY40" fmla="*/ 380653 h 2115609"/>
              <a:gd name="connsiteX41" fmla="*/ 8353799 w 12192002"/>
              <a:gd name="connsiteY41" fmla="*/ 379813 h 2115609"/>
              <a:gd name="connsiteX42" fmla="*/ 8367182 w 12192002"/>
              <a:gd name="connsiteY42" fmla="*/ 380007 h 2115609"/>
              <a:gd name="connsiteX43" fmla="*/ 8490249 w 12192002"/>
              <a:gd name="connsiteY43" fmla="*/ 394049 h 2115609"/>
              <a:gd name="connsiteX44" fmla="*/ 8497594 w 12192002"/>
              <a:gd name="connsiteY44" fmla="*/ 397099 h 2115609"/>
              <a:gd name="connsiteX45" fmla="*/ 8497968 w 12192002"/>
              <a:gd name="connsiteY45" fmla="*/ 396920 h 2115609"/>
              <a:gd name="connsiteX46" fmla="*/ 8506167 w 12192002"/>
              <a:gd name="connsiteY46" fmla="*/ 399658 h 2115609"/>
              <a:gd name="connsiteX47" fmla="*/ 8510983 w 12192002"/>
              <a:gd name="connsiteY47" fmla="*/ 402659 h 2115609"/>
              <a:gd name="connsiteX48" fmla="*/ 8525230 w 12192002"/>
              <a:gd name="connsiteY48" fmla="*/ 408574 h 2115609"/>
              <a:gd name="connsiteX49" fmla="*/ 8596071 w 12192002"/>
              <a:gd name="connsiteY49" fmla="*/ 393732 h 2115609"/>
              <a:gd name="connsiteX50" fmla="*/ 8707847 w 12192002"/>
              <a:gd name="connsiteY50" fmla="*/ 402304 h 2115609"/>
              <a:gd name="connsiteX51" fmla="*/ 8752444 w 12192002"/>
              <a:gd name="connsiteY51" fmla="*/ 404405 h 2115609"/>
              <a:gd name="connsiteX52" fmla="*/ 8928988 w 12192002"/>
              <a:gd name="connsiteY52" fmla="*/ 423637 h 2115609"/>
              <a:gd name="connsiteX53" fmla="*/ 8963048 w 12192002"/>
              <a:gd name="connsiteY53" fmla="*/ 420449 h 2115609"/>
              <a:gd name="connsiteX54" fmla="*/ 8968011 w 12192002"/>
              <a:gd name="connsiteY54" fmla="*/ 418224 h 2115609"/>
              <a:gd name="connsiteX55" fmla="*/ 8974337 w 12192002"/>
              <a:gd name="connsiteY55" fmla="*/ 417524 h 2115609"/>
              <a:gd name="connsiteX56" fmla="*/ 8990394 w 12192002"/>
              <a:gd name="connsiteY56" fmla="*/ 420750 h 2115609"/>
              <a:gd name="connsiteX57" fmla="*/ 8996232 w 12192002"/>
              <a:gd name="connsiteY57" fmla="*/ 422811 h 2115609"/>
              <a:gd name="connsiteX58" fmla="*/ 9005201 w 12192002"/>
              <a:gd name="connsiteY58" fmla="*/ 424022 h 2115609"/>
              <a:gd name="connsiteX59" fmla="*/ 9005486 w 12192002"/>
              <a:gd name="connsiteY59" fmla="*/ 423782 h 2115609"/>
              <a:gd name="connsiteX60" fmla="*/ 9053453 w 12192002"/>
              <a:gd name="connsiteY60" fmla="*/ 427067 h 2115609"/>
              <a:gd name="connsiteX61" fmla="*/ 9113812 w 12192002"/>
              <a:gd name="connsiteY61" fmla="*/ 418753 h 2115609"/>
              <a:gd name="connsiteX62" fmla="*/ 9137318 w 12192002"/>
              <a:gd name="connsiteY62" fmla="*/ 417387 h 2115609"/>
              <a:gd name="connsiteX63" fmla="*/ 9150210 w 12192002"/>
              <a:gd name="connsiteY63" fmla="*/ 415218 h 2115609"/>
              <a:gd name="connsiteX64" fmla="*/ 9151232 w 12192002"/>
              <a:gd name="connsiteY64" fmla="*/ 414153 h 2115609"/>
              <a:gd name="connsiteX65" fmla="*/ 9189246 w 12192002"/>
              <a:gd name="connsiteY65" fmla="*/ 425355 h 2115609"/>
              <a:gd name="connsiteX66" fmla="*/ 9194810 w 12192002"/>
              <a:gd name="connsiteY66" fmla="*/ 434594 h 2115609"/>
              <a:gd name="connsiteX67" fmla="*/ 9231370 w 12192002"/>
              <a:gd name="connsiteY67" fmla="*/ 444673 h 2115609"/>
              <a:gd name="connsiteX68" fmla="*/ 9343052 w 12192002"/>
              <a:gd name="connsiteY68" fmla="*/ 496578 h 2115609"/>
              <a:gd name="connsiteX69" fmla="*/ 9584507 w 12192002"/>
              <a:gd name="connsiteY69" fmla="*/ 542280 h 2115609"/>
              <a:gd name="connsiteX70" fmla="*/ 9728309 w 12192002"/>
              <a:gd name="connsiteY70" fmla="*/ 553700 h 2115609"/>
              <a:gd name="connsiteX71" fmla="*/ 9847792 w 12192002"/>
              <a:gd name="connsiteY71" fmla="*/ 573907 h 2115609"/>
              <a:gd name="connsiteX72" fmla="*/ 9960019 w 12192002"/>
              <a:gd name="connsiteY72" fmla="*/ 580675 h 2115609"/>
              <a:gd name="connsiteX73" fmla="*/ 10039240 w 12192002"/>
              <a:gd name="connsiteY73" fmla="*/ 596190 h 2115609"/>
              <a:gd name="connsiteX74" fmla="*/ 10082169 w 12192002"/>
              <a:gd name="connsiteY74" fmla="*/ 594526 h 2115609"/>
              <a:gd name="connsiteX75" fmla="*/ 10126500 w 12192002"/>
              <a:gd name="connsiteY75" fmla="*/ 596621 h 2115609"/>
              <a:gd name="connsiteX76" fmla="*/ 10261101 w 12192002"/>
              <a:gd name="connsiteY76" fmla="*/ 608136 h 2115609"/>
              <a:gd name="connsiteX77" fmla="*/ 10336855 w 12192002"/>
              <a:gd name="connsiteY77" fmla="*/ 617887 h 2115609"/>
              <a:gd name="connsiteX78" fmla="*/ 10383868 w 12192002"/>
              <a:gd name="connsiteY78" fmla="*/ 618498 h 2115609"/>
              <a:gd name="connsiteX79" fmla="*/ 10445984 w 12192002"/>
              <a:gd name="connsiteY79" fmla="*/ 622345 h 2115609"/>
              <a:gd name="connsiteX80" fmla="*/ 10519280 w 12192002"/>
              <a:gd name="connsiteY80" fmla="*/ 624403 h 2115609"/>
              <a:gd name="connsiteX81" fmla="*/ 10644619 w 12192002"/>
              <a:gd name="connsiteY81" fmla="*/ 644649 h 2115609"/>
              <a:gd name="connsiteX82" fmla="*/ 10857724 w 12192002"/>
              <a:gd name="connsiteY82" fmla="*/ 705767 h 2115609"/>
              <a:gd name="connsiteX83" fmla="*/ 10951063 w 12192002"/>
              <a:gd name="connsiteY83" fmla="*/ 718850 h 2115609"/>
              <a:gd name="connsiteX84" fmla="*/ 11030956 w 12192002"/>
              <a:gd name="connsiteY84" fmla="*/ 714094 h 2115609"/>
              <a:gd name="connsiteX85" fmla="*/ 11085938 w 12192002"/>
              <a:gd name="connsiteY85" fmla="*/ 716975 h 2115609"/>
              <a:gd name="connsiteX86" fmla="*/ 11143411 w 12192002"/>
              <a:gd name="connsiteY86" fmla="*/ 726224 h 2115609"/>
              <a:gd name="connsiteX87" fmla="*/ 11195087 w 12192002"/>
              <a:gd name="connsiteY87" fmla="*/ 725577 h 2115609"/>
              <a:gd name="connsiteX88" fmla="*/ 11273972 w 12192002"/>
              <a:gd name="connsiteY88" fmla="*/ 746596 h 2115609"/>
              <a:gd name="connsiteX89" fmla="*/ 11369715 w 12192002"/>
              <a:gd name="connsiteY89" fmla="*/ 806264 h 2115609"/>
              <a:gd name="connsiteX90" fmla="*/ 11462695 w 12192002"/>
              <a:gd name="connsiteY90" fmla="*/ 867737 h 2115609"/>
              <a:gd name="connsiteX91" fmla="*/ 11516473 w 12192002"/>
              <a:gd name="connsiteY91" fmla="*/ 921289 h 2115609"/>
              <a:gd name="connsiteX92" fmla="*/ 11630749 w 12192002"/>
              <a:gd name="connsiteY92" fmla="*/ 983178 h 2115609"/>
              <a:gd name="connsiteX93" fmla="*/ 11712382 w 12192002"/>
              <a:gd name="connsiteY93" fmla="*/ 1040947 h 2115609"/>
              <a:gd name="connsiteX94" fmla="*/ 11876461 w 12192002"/>
              <a:gd name="connsiteY94" fmla="*/ 1072267 h 2115609"/>
              <a:gd name="connsiteX95" fmla="*/ 11931502 w 12192002"/>
              <a:gd name="connsiteY95" fmla="*/ 1084647 h 2115609"/>
              <a:gd name="connsiteX96" fmla="*/ 12052936 w 12192002"/>
              <a:gd name="connsiteY96" fmla="*/ 1069165 h 2115609"/>
              <a:gd name="connsiteX97" fmla="*/ 12140863 w 12192002"/>
              <a:gd name="connsiteY97" fmla="*/ 1028119 h 2115609"/>
              <a:gd name="connsiteX98" fmla="*/ 12192002 w 12192002"/>
              <a:gd name="connsiteY98" fmla="*/ 1008921 h 2115609"/>
              <a:gd name="connsiteX99" fmla="*/ 12192002 w 12192002"/>
              <a:gd name="connsiteY99" fmla="*/ 1948632 h 2115609"/>
              <a:gd name="connsiteX100" fmla="*/ 12192000 w 12192002"/>
              <a:gd name="connsiteY100" fmla="*/ 1948632 h 2115609"/>
              <a:gd name="connsiteX101" fmla="*/ 12192000 w 12192002"/>
              <a:gd name="connsiteY101" fmla="*/ 2115609 h 2115609"/>
              <a:gd name="connsiteX102" fmla="*/ 0 w 12192002"/>
              <a:gd name="connsiteY102" fmla="*/ 2115609 h 2115609"/>
              <a:gd name="connsiteX103" fmla="*/ 0 w 12192002"/>
              <a:gd name="connsiteY103" fmla="*/ 1341410 h 2115609"/>
              <a:gd name="connsiteX104" fmla="*/ 2 w 12192002"/>
              <a:gd name="connsiteY104" fmla="*/ 1341410 h 2115609"/>
              <a:gd name="connsiteX105" fmla="*/ 2 w 12192002"/>
              <a:gd name="connsiteY105" fmla="*/ 585100 h 2115609"/>
              <a:gd name="connsiteX106" fmla="*/ 15526 w 12192002"/>
              <a:gd name="connsiteY106" fmla="*/ 579631 h 2115609"/>
              <a:gd name="connsiteX107" fmla="*/ 118381 w 12192002"/>
              <a:gd name="connsiteY107" fmla="*/ 576775 h 2115609"/>
              <a:gd name="connsiteX108" fmla="*/ 292435 w 12192002"/>
              <a:gd name="connsiteY108" fmla="*/ 524970 h 2115609"/>
              <a:gd name="connsiteX109" fmla="*/ 404015 w 12192002"/>
              <a:gd name="connsiteY109" fmla="*/ 504274 h 2115609"/>
              <a:gd name="connsiteX110" fmla="*/ 445099 w 12192002"/>
              <a:gd name="connsiteY110" fmla="*/ 498451 h 2115609"/>
              <a:gd name="connsiteX111" fmla="*/ 571717 w 12192002"/>
              <a:gd name="connsiteY111" fmla="*/ 460421 h 2115609"/>
              <a:gd name="connsiteX112" fmla="*/ 578535 w 12192002"/>
              <a:gd name="connsiteY112" fmla="*/ 460610 h 2115609"/>
              <a:gd name="connsiteX113" fmla="*/ 596792 w 12192002"/>
              <a:gd name="connsiteY113" fmla="*/ 457958 h 2115609"/>
              <a:gd name="connsiteX114" fmla="*/ 708875 w 12192002"/>
              <a:gd name="connsiteY114" fmla="*/ 415100 h 2115609"/>
              <a:gd name="connsiteX115" fmla="*/ 719742 w 12192002"/>
              <a:gd name="connsiteY115" fmla="*/ 409423 h 2115609"/>
              <a:gd name="connsiteX116" fmla="*/ 720047 w 12192002"/>
              <a:gd name="connsiteY116" fmla="*/ 408161 h 2115609"/>
              <a:gd name="connsiteX117" fmla="*/ 763053 w 12192002"/>
              <a:gd name="connsiteY117" fmla="*/ 407390 h 2115609"/>
              <a:gd name="connsiteX118" fmla="*/ 767901 w 12192002"/>
              <a:gd name="connsiteY118" fmla="*/ 405169 h 2115609"/>
              <a:gd name="connsiteX119" fmla="*/ 797041 w 12192002"/>
              <a:gd name="connsiteY119" fmla="*/ 407376 h 2115609"/>
              <a:gd name="connsiteX120" fmla="*/ 811506 w 12192002"/>
              <a:gd name="connsiteY120" fmla="*/ 407071 h 2115609"/>
              <a:gd name="connsiteX121" fmla="*/ 816809 w 12192002"/>
              <a:gd name="connsiteY121" fmla="*/ 409965 h 2115609"/>
              <a:gd name="connsiteX122" fmla="*/ 837540 w 12192002"/>
              <a:gd name="connsiteY122" fmla="*/ 408001 h 2115609"/>
              <a:gd name="connsiteX123" fmla="*/ 858269 w 12192002"/>
              <a:gd name="connsiteY123" fmla="*/ 409214 h 2115609"/>
              <a:gd name="connsiteX124" fmla="*/ 948732 w 12192002"/>
              <a:gd name="connsiteY124" fmla="*/ 397376 h 2115609"/>
              <a:gd name="connsiteX125" fmla="*/ 1149979 w 12192002"/>
              <a:gd name="connsiteY125" fmla="*/ 399781 h 2115609"/>
              <a:gd name="connsiteX126" fmla="*/ 1496110 w 12192002"/>
              <a:gd name="connsiteY126" fmla="*/ 350346 h 2115609"/>
              <a:gd name="connsiteX127" fmla="*/ 1608669 w 12192002"/>
              <a:gd name="connsiteY127" fmla="*/ 324756 h 2115609"/>
              <a:gd name="connsiteX128" fmla="*/ 1675071 w 12192002"/>
              <a:gd name="connsiteY128" fmla="*/ 317859 h 2115609"/>
              <a:gd name="connsiteX129" fmla="*/ 1738204 w 12192002"/>
              <a:gd name="connsiteY129" fmla="*/ 301510 h 2115609"/>
              <a:gd name="connsiteX130" fmla="*/ 1786655 w 12192002"/>
              <a:gd name="connsiteY130" fmla="*/ 296459 h 2115609"/>
              <a:gd name="connsiteX131" fmla="*/ 1873080 w 12192002"/>
              <a:gd name="connsiteY131" fmla="*/ 324081 h 2115609"/>
              <a:gd name="connsiteX132" fmla="*/ 1921650 w 12192002"/>
              <a:gd name="connsiteY132" fmla="*/ 325676 h 2115609"/>
              <a:gd name="connsiteX133" fmla="*/ 1928172 w 12192002"/>
              <a:gd name="connsiteY133" fmla="*/ 320845 h 2115609"/>
              <a:gd name="connsiteX134" fmla="*/ 1997356 w 12192002"/>
              <a:gd name="connsiteY134" fmla="*/ 342790 h 2115609"/>
              <a:gd name="connsiteX135" fmla="*/ 2094665 w 12192002"/>
              <a:gd name="connsiteY135" fmla="*/ 334770 h 2115609"/>
              <a:gd name="connsiteX136" fmla="*/ 2208578 w 12192002"/>
              <a:gd name="connsiteY136" fmla="*/ 318059 h 2115609"/>
              <a:gd name="connsiteX137" fmla="*/ 2315112 w 12192002"/>
              <a:gd name="connsiteY137" fmla="*/ 312826 h 2115609"/>
              <a:gd name="connsiteX138" fmla="*/ 2443255 w 12192002"/>
              <a:gd name="connsiteY138" fmla="*/ 321293 h 2115609"/>
              <a:gd name="connsiteX139" fmla="*/ 2568028 w 12192002"/>
              <a:gd name="connsiteY139" fmla="*/ 335194 h 2115609"/>
              <a:gd name="connsiteX140" fmla="*/ 2646527 w 12192002"/>
              <a:gd name="connsiteY140" fmla="*/ 308953 h 2115609"/>
              <a:gd name="connsiteX141" fmla="*/ 2781569 w 12192002"/>
              <a:gd name="connsiteY141" fmla="*/ 319489 h 2115609"/>
              <a:gd name="connsiteX142" fmla="*/ 3030291 w 12192002"/>
              <a:gd name="connsiteY142" fmla="*/ 341310 h 2115609"/>
              <a:gd name="connsiteX143" fmla="*/ 3142556 w 12192002"/>
              <a:gd name="connsiteY143" fmla="*/ 343953 h 2115609"/>
              <a:gd name="connsiteX144" fmla="*/ 3262356 w 12192002"/>
              <a:gd name="connsiteY144" fmla="*/ 351728 h 2115609"/>
              <a:gd name="connsiteX145" fmla="*/ 3341698 w 12192002"/>
              <a:gd name="connsiteY145" fmla="*/ 357605 h 2115609"/>
              <a:gd name="connsiteX146" fmla="*/ 3344026 w 12192002"/>
              <a:gd name="connsiteY146" fmla="*/ 356630 h 2115609"/>
              <a:gd name="connsiteX147" fmla="*/ 3363888 w 12192002"/>
              <a:gd name="connsiteY147" fmla="*/ 358312 h 2115609"/>
              <a:gd name="connsiteX148" fmla="*/ 3400728 w 12192002"/>
              <a:gd name="connsiteY148" fmla="*/ 375264 h 2115609"/>
              <a:gd name="connsiteX149" fmla="*/ 3473223 w 12192002"/>
              <a:gd name="connsiteY149" fmla="*/ 363216 h 2115609"/>
              <a:gd name="connsiteX150" fmla="*/ 3536135 w 12192002"/>
              <a:gd name="connsiteY150" fmla="*/ 359555 h 2115609"/>
              <a:gd name="connsiteX151" fmla="*/ 3585978 w 12192002"/>
              <a:gd name="connsiteY151" fmla="*/ 349856 h 2115609"/>
              <a:gd name="connsiteX152" fmla="*/ 3594501 w 12192002"/>
              <a:gd name="connsiteY152" fmla="*/ 350546 h 2115609"/>
              <a:gd name="connsiteX153" fmla="*/ 3594736 w 12192002"/>
              <a:gd name="connsiteY153" fmla="*/ 350277 h 2115609"/>
              <a:gd name="connsiteX154" fmla="*/ 3603855 w 12192002"/>
              <a:gd name="connsiteY154" fmla="*/ 350441 h 2115609"/>
              <a:gd name="connsiteX155" fmla="*/ 3610035 w 12192002"/>
              <a:gd name="connsiteY155" fmla="*/ 351803 h 2115609"/>
              <a:gd name="connsiteX156" fmla="*/ 3682513 w 12192002"/>
              <a:gd name="connsiteY156" fmla="*/ 319532 h 2115609"/>
              <a:gd name="connsiteX157" fmla="*/ 3789760 w 12192002"/>
              <a:gd name="connsiteY157" fmla="*/ 295609 h 2115609"/>
              <a:gd name="connsiteX158" fmla="*/ 3897275 w 12192002"/>
              <a:gd name="connsiteY158" fmla="*/ 275371 h 2115609"/>
              <a:gd name="connsiteX159" fmla="*/ 3936846 w 12192002"/>
              <a:gd name="connsiteY159" fmla="*/ 269716 h 2115609"/>
              <a:gd name="connsiteX160" fmla="*/ 4004538 w 12192002"/>
              <a:gd name="connsiteY160" fmla="*/ 252259 h 2115609"/>
              <a:gd name="connsiteX161" fmla="*/ 4033778 w 12192002"/>
              <a:gd name="connsiteY161" fmla="*/ 239691 h 2115609"/>
              <a:gd name="connsiteX162" fmla="*/ 4035363 w 12192002"/>
              <a:gd name="connsiteY162" fmla="*/ 239926 h 2115609"/>
              <a:gd name="connsiteX163" fmla="*/ 4036996 w 12192002"/>
              <a:gd name="connsiteY163" fmla="*/ 236259 h 2115609"/>
              <a:gd name="connsiteX164" fmla="*/ 4042364 w 12192002"/>
              <a:gd name="connsiteY164" fmla="*/ 233825 h 2115609"/>
              <a:gd name="connsiteX165" fmla="*/ 4058954 w 12192002"/>
              <a:gd name="connsiteY165" fmla="*/ 232204 h 2115609"/>
              <a:gd name="connsiteX166" fmla="*/ 4065510 w 12192002"/>
              <a:gd name="connsiteY166" fmla="*/ 232422 h 2115609"/>
              <a:gd name="connsiteX167" fmla="*/ 4074427 w 12192002"/>
              <a:gd name="connsiteY167" fmla="*/ 230978 h 2115609"/>
              <a:gd name="connsiteX168" fmla="*/ 4074546 w 12192002"/>
              <a:gd name="connsiteY168" fmla="*/ 230679 h 2115609"/>
              <a:gd name="connsiteX169" fmla="*/ 4083097 w 12192002"/>
              <a:gd name="connsiteY169" fmla="*/ 229844 h 2115609"/>
              <a:gd name="connsiteX170" fmla="*/ 4142745 w 12192002"/>
              <a:gd name="connsiteY170" fmla="*/ 203311 h 2115609"/>
              <a:gd name="connsiteX171" fmla="*/ 4191248 w 12192002"/>
              <a:gd name="connsiteY171" fmla="*/ 187446 h 2115609"/>
              <a:gd name="connsiteX172" fmla="*/ 4201744 w 12192002"/>
              <a:gd name="connsiteY172" fmla="*/ 181812 h 2115609"/>
              <a:gd name="connsiteX173" fmla="*/ 4202048 w 12192002"/>
              <a:gd name="connsiteY173" fmla="*/ 180553 h 2115609"/>
              <a:gd name="connsiteX174" fmla="*/ 4248116 w 12192002"/>
              <a:gd name="connsiteY174" fmla="*/ 177758 h 2115609"/>
              <a:gd name="connsiteX175" fmla="*/ 4276141 w 12192002"/>
              <a:gd name="connsiteY175" fmla="*/ 180082 h 2115609"/>
              <a:gd name="connsiteX176" fmla="*/ 4290062 w 12192002"/>
              <a:gd name="connsiteY176" fmla="*/ 179836 h 2115609"/>
              <a:gd name="connsiteX177" fmla="*/ 4295143 w 12192002"/>
              <a:gd name="connsiteY177" fmla="*/ 182753 h 2115609"/>
              <a:gd name="connsiteX178" fmla="*/ 4315108 w 12192002"/>
              <a:gd name="connsiteY178" fmla="*/ 180874 h 2115609"/>
              <a:gd name="connsiteX179" fmla="*/ 4316965 w 12192002"/>
              <a:gd name="connsiteY179" fmla="*/ 179533 h 2115609"/>
              <a:gd name="connsiteX180" fmla="*/ 4376488 w 12192002"/>
              <a:gd name="connsiteY180" fmla="*/ 161476 h 2115609"/>
              <a:gd name="connsiteX181" fmla="*/ 4442156 w 12192002"/>
              <a:gd name="connsiteY181" fmla="*/ 160130 h 2115609"/>
              <a:gd name="connsiteX182" fmla="*/ 4524889 w 12192002"/>
              <a:gd name="connsiteY182" fmla="*/ 169217 h 2115609"/>
              <a:gd name="connsiteX183" fmla="*/ 4715526 w 12192002"/>
              <a:gd name="connsiteY183" fmla="*/ 164249 h 2115609"/>
              <a:gd name="connsiteX184" fmla="*/ 4762447 w 12192002"/>
              <a:gd name="connsiteY184" fmla="*/ 155761 h 2115609"/>
              <a:gd name="connsiteX185" fmla="*/ 4840439 w 12192002"/>
              <a:gd name="connsiteY185" fmla="*/ 127993 h 2115609"/>
              <a:gd name="connsiteX186" fmla="*/ 5011513 w 12192002"/>
              <a:gd name="connsiteY186" fmla="*/ 103976 h 2115609"/>
              <a:gd name="connsiteX187" fmla="*/ 5065790 w 12192002"/>
              <a:gd name="connsiteY187" fmla="*/ 87595 h 2115609"/>
              <a:gd name="connsiteX188" fmla="*/ 5121659 w 12192002"/>
              <a:gd name="connsiteY188" fmla="*/ 94166 h 2115609"/>
              <a:gd name="connsiteX189" fmla="*/ 5139595 w 12192002"/>
              <a:gd name="connsiteY189" fmla="*/ 83313 h 2115609"/>
              <a:gd name="connsiteX190" fmla="*/ 5142598 w 12192002"/>
              <a:gd name="connsiteY190" fmla="*/ 81212 h 2115609"/>
              <a:gd name="connsiteX191" fmla="*/ 5156554 w 12192002"/>
              <a:gd name="connsiteY191" fmla="*/ 77812 h 2115609"/>
              <a:gd name="connsiteX192" fmla="*/ 5174660 w 12192002"/>
              <a:gd name="connsiteY192" fmla="*/ 70589 h 2115609"/>
              <a:gd name="connsiteX193" fmla="*/ 5222961 w 12192002"/>
              <a:gd name="connsiteY193" fmla="*/ 67599 h 2115609"/>
              <a:gd name="connsiteX194" fmla="*/ 5261763 w 12192002"/>
              <a:gd name="connsiteY194" fmla="*/ 56475 h 2115609"/>
              <a:gd name="connsiteX195" fmla="*/ 5381667 w 12192002"/>
              <a:gd name="connsiteY195" fmla="*/ 36058 h 2115609"/>
              <a:gd name="connsiteX196" fmla="*/ 5432760 w 12192002"/>
              <a:gd name="connsiteY196" fmla="*/ 18356 h 2115609"/>
              <a:gd name="connsiteX197" fmla="*/ 5470905 w 12192002"/>
              <a:gd name="connsiteY197" fmla="*/ 7103 h 2115609"/>
              <a:gd name="connsiteX198" fmla="*/ 5608808 w 12192002"/>
              <a:gd name="connsiteY198" fmla="*/ 12821 h 2115609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11996 w 12192002"/>
              <a:gd name="connsiteY2" fmla="*/ 29536 h 2115609"/>
              <a:gd name="connsiteX3" fmla="*/ 6010090 w 12192002"/>
              <a:gd name="connsiteY3" fmla="*/ 13442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068529 w 12192002"/>
              <a:gd name="connsiteY6" fmla="*/ 683 h 2115609"/>
              <a:gd name="connsiteX7" fmla="*/ 6105613 w 12192002"/>
              <a:gd name="connsiteY7" fmla="*/ 28753 h 2115609"/>
              <a:gd name="connsiteX8" fmla="*/ 6168673 w 12192002"/>
              <a:gd name="connsiteY8" fmla="*/ 19608 h 2115609"/>
              <a:gd name="connsiteX9" fmla="*/ 6317559 w 12192002"/>
              <a:gd name="connsiteY9" fmla="*/ 36498 h 2115609"/>
              <a:gd name="connsiteX10" fmla="*/ 6549454 w 12192002"/>
              <a:gd name="connsiteY10" fmla="*/ 68495 h 2115609"/>
              <a:gd name="connsiteX11" fmla="*/ 6708221 w 12192002"/>
              <a:gd name="connsiteY11" fmla="*/ 97271 h 2115609"/>
              <a:gd name="connsiteX12" fmla="*/ 6904145 w 12192002"/>
              <a:gd name="connsiteY12" fmla="*/ 125226 h 2115609"/>
              <a:gd name="connsiteX13" fmla="*/ 7018495 w 12192002"/>
              <a:gd name="connsiteY13" fmla="*/ 154732 h 2115609"/>
              <a:gd name="connsiteX14" fmla="*/ 7096987 w 12192002"/>
              <a:gd name="connsiteY14" fmla="*/ 154358 h 2115609"/>
              <a:gd name="connsiteX15" fmla="*/ 7170807 w 12192002"/>
              <a:gd name="connsiteY15" fmla="*/ 166586 h 2115609"/>
              <a:gd name="connsiteX16" fmla="*/ 7197003 w 12192002"/>
              <a:gd name="connsiteY16" fmla="*/ 171234 h 2115609"/>
              <a:gd name="connsiteX17" fmla="*/ 7201101 w 12192002"/>
              <a:gd name="connsiteY17" fmla="*/ 176592 h 2115609"/>
              <a:gd name="connsiteX18" fmla="*/ 7218559 w 12192002"/>
              <a:gd name="connsiteY18" fmla="*/ 181142 h 2115609"/>
              <a:gd name="connsiteX19" fmla="*/ 7310852 w 12192002"/>
              <a:gd name="connsiteY19" fmla="*/ 206391 h 2115609"/>
              <a:gd name="connsiteX20" fmla="*/ 7312179 w 12192002"/>
              <a:gd name="connsiteY20" fmla="*/ 204949 h 2115609"/>
              <a:gd name="connsiteX21" fmla="*/ 7405390 w 12192002"/>
              <a:gd name="connsiteY21" fmla="*/ 195354 h 2115609"/>
              <a:gd name="connsiteX22" fmla="*/ 7495794 w 12192002"/>
              <a:gd name="connsiteY22" fmla="*/ 187249 h 2115609"/>
              <a:gd name="connsiteX23" fmla="*/ 7507039 w 12192002"/>
              <a:gd name="connsiteY23" fmla="*/ 189201 h 2115609"/>
              <a:gd name="connsiteX24" fmla="*/ 7507411 w 12192002"/>
              <a:gd name="connsiteY24" fmla="*/ 188874 h 2115609"/>
              <a:gd name="connsiteX25" fmla="*/ 7519570 w 12192002"/>
              <a:gd name="connsiteY25" fmla="*/ 190209 h 2115609"/>
              <a:gd name="connsiteX26" fmla="*/ 7527542 w 12192002"/>
              <a:gd name="connsiteY26" fmla="*/ 192762 h 2115609"/>
              <a:gd name="connsiteX27" fmla="*/ 7614346 w 12192002"/>
              <a:gd name="connsiteY27" fmla="*/ 198590 h 2115609"/>
              <a:gd name="connsiteX28" fmla="*/ 7718744 w 12192002"/>
              <a:gd name="connsiteY28" fmla="*/ 195119 h 2115609"/>
              <a:gd name="connsiteX29" fmla="*/ 7905407 w 12192002"/>
              <a:gd name="connsiteY29" fmla="*/ 220834 h 2115609"/>
              <a:gd name="connsiteX30" fmla="*/ 8090271 w 12192002"/>
              <a:gd name="connsiteY30" fmla="*/ 262807 h 2115609"/>
              <a:gd name="connsiteX31" fmla="*/ 8245834 w 12192002"/>
              <a:gd name="connsiteY31" fmla="*/ 308968 h 2115609"/>
              <a:gd name="connsiteX32" fmla="*/ 8252033 w 12192002"/>
              <a:gd name="connsiteY32" fmla="*/ 321960 h 2115609"/>
              <a:gd name="connsiteX33" fmla="*/ 8263376 w 12192002"/>
              <a:gd name="connsiteY33" fmla="*/ 331803 h 2115609"/>
              <a:gd name="connsiteX34" fmla="*/ 8266075 w 12192002"/>
              <a:gd name="connsiteY34" fmla="*/ 331573 h 2115609"/>
              <a:gd name="connsiteX35" fmla="*/ 8283149 w 12192002"/>
              <a:gd name="connsiteY35" fmla="*/ 338748 h 2115609"/>
              <a:gd name="connsiteX36" fmla="*/ 8284276 w 12192002"/>
              <a:gd name="connsiteY36" fmla="*/ 343191 h 2115609"/>
              <a:gd name="connsiteX37" fmla="*/ 8295173 w 12192002"/>
              <a:gd name="connsiteY37" fmla="*/ 349014 h 2115609"/>
              <a:gd name="connsiteX38" fmla="*/ 8314432 w 12192002"/>
              <a:gd name="connsiteY38" fmla="*/ 362909 h 2115609"/>
              <a:gd name="connsiteX39" fmla="*/ 8320104 w 12192002"/>
              <a:gd name="connsiteY39" fmla="*/ 363235 h 2115609"/>
              <a:gd name="connsiteX40" fmla="*/ 8352372 w 12192002"/>
              <a:gd name="connsiteY40" fmla="*/ 380653 h 2115609"/>
              <a:gd name="connsiteX41" fmla="*/ 8353799 w 12192002"/>
              <a:gd name="connsiteY41" fmla="*/ 379813 h 2115609"/>
              <a:gd name="connsiteX42" fmla="*/ 8367182 w 12192002"/>
              <a:gd name="connsiteY42" fmla="*/ 380007 h 2115609"/>
              <a:gd name="connsiteX43" fmla="*/ 8490249 w 12192002"/>
              <a:gd name="connsiteY43" fmla="*/ 394049 h 2115609"/>
              <a:gd name="connsiteX44" fmla="*/ 8497594 w 12192002"/>
              <a:gd name="connsiteY44" fmla="*/ 397099 h 2115609"/>
              <a:gd name="connsiteX45" fmla="*/ 8497968 w 12192002"/>
              <a:gd name="connsiteY45" fmla="*/ 396920 h 2115609"/>
              <a:gd name="connsiteX46" fmla="*/ 8506167 w 12192002"/>
              <a:gd name="connsiteY46" fmla="*/ 399658 h 2115609"/>
              <a:gd name="connsiteX47" fmla="*/ 8510983 w 12192002"/>
              <a:gd name="connsiteY47" fmla="*/ 402659 h 2115609"/>
              <a:gd name="connsiteX48" fmla="*/ 8525230 w 12192002"/>
              <a:gd name="connsiteY48" fmla="*/ 408574 h 2115609"/>
              <a:gd name="connsiteX49" fmla="*/ 8596071 w 12192002"/>
              <a:gd name="connsiteY49" fmla="*/ 393732 h 2115609"/>
              <a:gd name="connsiteX50" fmla="*/ 8707847 w 12192002"/>
              <a:gd name="connsiteY50" fmla="*/ 402304 h 2115609"/>
              <a:gd name="connsiteX51" fmla="*/ 8752444 w 12192002"/>
              <a:gd name="connsiteY51" fmla="*/ 404405 h 2115609"/>
              <a:gd name="connsiteX52" fmla="*/ 8928988 w 12192002"/>
              <a:gd name="connsiteY52" fmla="*/ 423637 h 2115609"/>
              <a:gd name="connsiteX53" fmla="*/ 8963048 w 12192002"/>
              <a:gd name="connsiteY53" fmla="*/ 420449 h 2115609"/>
              <a:gd name="connsiteX54" fmla="*/ 8968011 w 12192002"/>
              <a:gd name="connsiteY54" fmla="*/ 418224 h 2115609"/>
              <a:gd name="connsiteX55" fmla="*/ 8974337 w 12192002"/>
              <a:gd name="connsiteY55" fmla="*/ 417524 h 2115609"/>
              <a:gd name="connsiteX56" fmla="*/ 8990394 w 12192002"/>
              <a:gd name="connsiteY56" fmla="*/ 420750 h 2115609"/>
              <a:gd name="connsiteX57" fmla="*/ 8996232 w 12192002"/>
              <a:gd name="connsiteY57" fmla="*/ 422811 h 2115609"/>
              <a:gd name="connsiteX58" fmla="*/ 9005201 w 12192002"/>
              <a:gd name="connsiteY58" fmla="*/ 424022 h 2115609"/>
              <a:gd name="connsiteX59" fmla="*/ 9005486 w 12192002"/>
              <a:gd name="connsiteY59" fmla="*/ 423782 h 2115609"/>
              <a:gd name="connsiteX60" fmla="*/ 9053453 w 12192002"/>
              <a:gd name="connsiteY60" fmla="*/ 427067 h 2115609"/>
              <a:gd name="connsiteX61" fmla="*/ 9113812 w 12192002"/>
              <a:gd name="connsiteY61" fmla="*/ 418753 h 2115609"/>
              <a:gd name="connsiteX62" fmla="*/ 9137318 w 12192002"/>
              <a:gd name="connsiteY62" fmla="*/ 417387 h 2115609"/>
              <a:gd name="connsiteX63" fmla="*/ 9150210 w 12192002"/>
              <a:gd name="connsiteY63" fmla="*/ 415218 h 2115609"/>
              <a:gd name="connsiteX64" fmla="*/ 9151232 w 12192002"/>
              <a:gd name="connsiteY64" fmla="*/ 414153 h 2115609"/>
              <a:gd name="connsiteX65" fmla="*/ 9189246 w 12192002"/>
              <a:gd name="connsiteY65" fmla="*/ 425355 h 2115609"/>
              <a:gd name="connsiteX66" fmla="*/ 9194810 w 12192002"/>
              <a:gd name="connsiteY66" fmla="*/ 434594 h 2115609"/>
              <a:gd name="connsiteX67" fmla="*/ 9231370 w 12192002"/>
              <a:gd name="connsiteY67" fmla="*/ 444673 h 2115609"/>
              <a:gd name="connsiteX68" fmla="*/ 9343052 w 12192002"/>
              <a:gd name="connsiteY68" fmla="*/ 496578 h 2115609"/>
              <a:gd name="connsiteX69" fmla="*/ 9584507 w 12192002"/>
              <a:gd name="connsiteY69" fmla="*/ 542280 h 2115609"/>
              <a:gd name="connsiteX70" fmla="*/ 9728309 w 12192002"/>
              <a:gd name="connsiteY70" fmla="*/ 553700 h 2115609"/>
              <a:gd name="connsiteX71" fmla="*/ 9847792 w 12192002"/>
              <a:gd name="connsiteY71" fmla="*/ 573907 h 2115609"/>
              <a:gd name="connsiteX72" fmla="*/ 9960019 w 12192002"/>
              <a:gd name="connsiteY72" fmla="*/ 580675 h 2115609"/>
              <a:gd name="connsiteX73" fmla="*/ 10039240 w 12192002"/>
              <a:gd name="connsiteY73" fmla="*/ 596190 h 2115609"/>
              <a:gd name="connsiteX74" fmla="*/ 10082169 w 12192002"/>
              <a:gd name="connsiteY74" fmla="*/ 594526 h 2115609"/>
              <a:gd name="connsiteX75" fmla="*/ 10126500 w 12192002"/>
              <a:gd name="connsiteY75" fmla="*/ 596621 h 2115609"/>
              <a:gd name="connsiteX76" fmla="*/ 10261101 w 12192002"/>
              <a:gd name="connsiteY76" fmla="*/ 608136 h 2115609"/>
              <a:gd name="connsiteX77" fmla="*/ 10336855 w 12192002"/>
              <a:gd name="connsiteY77" fmla="*/ 617887 h 2115609"/>
              <a:gd name="connsiteX78" fmla="*/ 10383868 w 12192002"/>
              <a:gd name="connsiteY78" fmla="*/ 618498 h 2115609"/>
              <a:gd name="connsiteX79" fmla="*/ 10445984 w 12192002"/>
              <a:gd name="connsiteY79" fmla="*/ 622345 h 2115609"/>
              <a:gd name="connsiteX80" fmla="*/ 10519280 w 12192002"/>
              <a:gd name="connsiteY80" fmla="*/ 624403 h 2115609"/>
              <a:gd name="connsiteX81" fmla="*/ 10644619 w 12192002"/>
              <a:gd name="connsiteY81" fmla="*/ 644649 h 2115609"/>
              <a:gd name="connsiteX82" fmla="*/ 10857724 w 12192002"/>
              <a:gd name="connsiteY82" fmla="*/ 705767 h 2115609"/>
              <a:gd name="connsiteX83" fmla="*/ 10951063 w 12192002"/>
              <a:gd name="connsiteY83" fmla="*/ 718850 h 2115609"/>
              <a:gd name="connsiteX84" fmla="*/ 11030956 w 12192002"/>
              <a:gd name="connsiteY84" fmla="*/ 714094 h 2115609"/>
              <a:gd name="connsiteX85" fmla="*/ 11085938 w 12192002"/>
              <a:gd name="connsiteY85" fmla="*/ 716975 h 2115609"/>
              <a:gd name="connsiteX86" fmla="*/ 11143411 w 12192002"/>
              <a:gd name="connsiteY86" fmla="*/ 726224 h 2115609"/>
              <a:gd name="connsiteX87" fmla="*/ 11195087 w 12192002"/>
              <a:gd name="connsiteY87" fmla="*/ 725577 h 2115609"/>
              <a:gd name="connsiteX88" fmla="*/ 11273972 w 12192002"/>
              <a:gd name="connsiteY88" fmla="*/ 746596 h 2115609"/>
              <a:gd name="connsiteX89" fmla="*/ 11369715 w 12192002"/>
              <a:gd name="connsiteY89" fmla="*/ 806264 h 2115609"/>
              <a:gd name="connsiteX90" fmla="*/ 11462695 w 12192002"/>
              <a:gd name="connsiteY90" fmla="*/ 867737 h 2115609"/>
              <a:gd name="connsiteX91" fmla="*/ 11516473 w 12192002"/>
              <a:gd name="connsiteY91" fmla="*/ 921289 h 2115609"/>
              <a:gd name="connsiteX92" fmla="*/ 11630749 w 12192002"/>
              <a:gd name="connsiteY92" fmla="*/ 983178 h 2115609"/>
              <a:gd name="connsiteX93" fmla="*/ 11712382 w 12192002"/>
              <a:gd name="connsiteY93" fmla="*/ 1040947 h 2115609"/>
              <a:gd name="connsiteX94" fmla="*/ 11876461 w 12192002"/>
              <a:gd name="connsiteY94" fmla="*/ 1072267 h 2115609"/>
              <a:gd name="connsiteX95" fmla="*/ 11931502 w 12192002"/>
              <a:gd name="connsiteY95" fmla="*/ 1084647 h 2115609"/>
              <a:gd name="connsiteX96" fmla="*/ 12052936 w 12192002"/>
              <a:gd name="connsiteY96" fmla="*/ 1069165 h 2115609"/>
              <a:gd name="connsiteX97" fmla="*/ 12140863 w 12192002"/>
              <a:gd name="connsiteY97" fmla="*/ 1028119 h 2115609"/>
              <a:gd name="connsiteX98" fmla="*/ 12192002 w 12192002"/>
              <a:gd name="connsiteY98" fmla="*/ 1008921 h 2115609"/>
              <a:gd name="connsiteX99" fmla="*/ 12192002 w 12192002"/>
              <a:gd name="connsiteY99" fmla="*/ 1948632 h 2115609"/>
              <a:gd name="connsiteX100" fmla="*/ 12192000 w 12192002"/>
              <a:gd name="connsiteY100" fmla="*/ 1948632 h 2115609"/>
              <a:gd name="connsiteX101" fmla="*/ 12192000 w 12192002"/>
              <a:gd name="connsiteY101" fmla="*/ 2115609 h 2115609"/>
              <a:gd name="connsiteX102" fmla="*/ 0 w 12192002"/>
              <a:gd name="connsiteY102" fmla="*/ 2115609 h 2115609"/>
              <a:gd name="connsiteX103" fmla="*/ 0 w 12192002"/>
              <a:gd name="connsiteY103" fmla="*/ 1341410 h 2115609"/>
              <a:gd name="connsiteX104" fmla="*/ 2 w 12192002"/>
              <a:gd name="connsiteY104" fmla="*/ 1341410 h 2115609"/>
              <a:gd name="connsiteX105" fmla="*/ 2 w 12192002"/>
              <a:gd name="connsiteY105" fmla="*/ 585100 h 2115609"/>
              <a:gd name="connsiteX106" fmla="*/ 15526 w 12192002"/>
              <a:gd name="connsiteY106" fmla="*/ 579631 h 2115609"/>
              <a:gd name="connsiteX107" fmla="*/ 118381 w 12192002"/>
              <a:gd name="connsiteY107" fmla="*/ 576775 h 2115609"/>
              <a:gd name="connsiteX108" fmla="*/ 292435 w 12192002"/>
              <a:gd name="connsiteY108" fmla="*/ 524970 h 2115609"/>
              <a:gd name="connsiteX109" fmla="*/ 404015 w 12192002"/>
              <a:gd name="connsiteY109" fmla="*/ 504274 h 2115609"/>
              <a:gd name="connsiteX110" fmla="*/ 445099 w 12192002"/>
              <a:gd name="connsiteY110" fmla="*/ 498451 h 2115609"/>
              <a:gd name="connsiteX111" fmla="*/ 571717 w 12192002"/>
              <a:gd name="connsiteY111" fmla="*/ 460421 h 2115609"/>
              <a:gd name="connsiteX112" fmla="*/ 578535 w 12192002"/>
              <a:gd name="connsiteY112" fmla="*/ 460610 h 2115609"/>
              <a:gd name="connsiteX113" fmla="*/ 596792 w 12192002"/>
              <a:gd name="connsiteY113" fmla="*/ 457958 h 2115609"/>
              <a:gd name="connsiteX114" fmla="*/ 708875 w 12192002"/>
              <a:gd name="connsiteY114" fmla="*/ 415100 h 2115609"/>
              <a:gd name="connsiteX115" fmla="*/ 719742 w 12192002"/>
              <a:gd name="connsiteY115" fmla="*/ 409423 h 2115609"/>
              <a:gd name="connsiteX116" fmla="*/ 720047 w 12192002"/>
              <a:gd name="connsiteY116" fmla="*/ 408161 h 2115609"/>
              <a:gd name="connsiteX117" fmla="*/ 763053 w 12192002"/>
              <a:gd name="connsiteY117" fmla="*/ 407390 h 2115609"/>
              <a:gd name="connsiteX118" fmla="*/ 767901 w 12192002"/>
              <a:gd name="connsiteY118" fmla="*/ 405169 h 2115609"/>
              <a:gd name="connsiteX119" fmla="*/ 797041 w 12192002"/>
              <a:gd name="connsiteY119" fmla="*/ 407376 h 2115609"/>
              <a:gd name="connsiteX120" fmla="*/ 811506 w 12192002"/>
              <a:gd name="connsiteY120" fmla="*/ 407071 h 2115609"/>
              <a:gd name="connsiteX121" fmla="*/ 816809 w 12192002"/>
              <a:gd name="connsiteY121" fmla="*/ 409965 h 2115609"/>
              <a:gd name="connsiteX122" fmla="*/ 837540 w 12192002"/>
              <a:gd name="connsiteY122" fmla="*/ 408001 h 2115609"/>
              <a:gd name="connsiteX123" fmla="*/ 858269 w 12192002"/>
              <a:gd name="connsiteY123" fmla="*/ 409214 h 2115609"/>
              <a:gd name="connsiteX124" fmla="*/ 948732 w 12192002"/>
              <a:gd name="connsiteY124" fmla="*/ 397376 h 2115609"/>
              <a:gd name="connsiteX125" fmla="*/ 1149979 w 12192002"/>
              <a:gd name="connsiteY125" fmla="*/ 399781 h 2115609"/>
              <a:gd name="connsiteX126" fmla="*/ 1496110 w 12192002"/>
              <a:gd name="connsiteY126" fmla="*/ 350346 h 2115609"/>
              <a:gd name="connsiteX127" fmla="*/ 1608669 w 12192002"/>
              <a:gd name="connsiteY127" fmla="*/ 324756 h 2115609"/>
              <a:gd name="connsiteX128" fmla="*/ 1675071 w 12192002"/>
              <a:gd name="connsiteY128" fmla="*/ 317859 h 2115609"/>
              <a:gd name="connsiteX129" fmla="*/ 1738204 w 12192002"/>
              <a:gd name="connsiteY129" fmla="*/ 301510 h 2115609"/>
              <a:gd name="connsiteX130" fmla="*/ 1786655 w 12192002"/>
              <a:gd name="connsiteY130" fmla="*/ 296459 h 2115609"/>
              <a:gd name="connsiteX131" fmla="*/ 1873080 w 12192002"/>
              <a:gd name="connsiteY131" fmla="*/ 324081 h 2115609"/>
              <a:gd name="connsiteX132" fmla="*/ 1921650 w 12192002"/>
              <a:gd name="connsiteY132" fmla="*/ 325676 h 2115609"/>
              <a:gd name="connsiteX133" fmla="*/ 1928172 w 12192002"/>
              <a:gd name="connsiteY133" fmla="*/ 320845 h 2115609"/>
              <a:gd name="connsiteX134" fmla="*/ 1997356 w 12192002"/>
              <a:gd name="connsiteY134" fmla="*/ 342790 h 2115609"/>
              <a:gd name="connsiteX135" fmla="*/ 2094665 w 12192002"/>
              <a:gd name="connsiteY135" fmla="*/ 334770 h 2115609"/>
              <a:gd name="connsiteX136" fmla="*/ 2208578 w 12192002"/>
              <a:gd name="connsiteY136" fmla="*/ 318059 h 2115609"/>
              <a:gd name="connsiteX137" fmla="*/ 2315112 w 12192002"/>
              <a:gd name="connsiteY137" fmla="*/ 312826 h 2115609"/>
              <a:gd name="connsiteX138" fmla="*/ 2443255 w 12192002"/>
              <a:gd name="connsiteY138" fmla="*/ 321293 h 2115609"/>
              <a:gd name="connsiteX139" fmla="*/ 2568028 w 12192002"/>
              <a:gd name="connsiteY139" fmla="*/ 335194 h 2115609"/>
              <a:gd name="connsiteX140" fmla="*/ 2646527 w 12192002"/>
              <a:gd name="connsiteY140" fmla="*/ 308953 h 2115609"/>
              <a:gd name="connsiteX141" fmla="*/ 2781569 w 12192002"/>
              <a:gd name="connsiteY141" fmla="*/ 319489 h 2115609"/>
              <a:gd name="connsiteX142" fmla="*/ 3030291 w 12192002"/>
              <a:gd name="connsiteY142" fmla="*/ 341310 h 2115609"/>
              <a:gd name="connsiteX143" fmla="*/ 3142556 w 12192002"/>
              <a:gd name="connsiteY143" fmla="*/ 343953 h 2115609"/>
              <a:gd name="connsiteX144" fmla="*/ 3262356 w 12192002"/>
              <a:gd name="connsiteY144" fmla="*/ 351728 h 2115609"/>
              <a:gd name="connsiteX145" fmla="*/ 3341698 w 12192002"/>
              <a:gd name="connsiteY145" fmla="*/ 357605 h 2115609"/>
              <a:gd name="connsiteX146" fmla="*/ 3344026 w 12192002"/>
              <a:gd name="connsiteY146" fmla="*/ 356630 h 2115609"/>
              <a:gd name="connsiteX147" fmla="*/ 3363888 w 12192002"/>
              <a:gd name="connsiteY147" fmla="*/ 358312 h 2115609"/>
              <a:gd name="connsiteX148" fmla="*/ 3400728 w 12192002"/>
              <a:gd name="connsiteY148" fmla="*/ 375264 h 2115609"/>
              <a:gd name="connsiteX149" fmla="*/ 3473223 w 12192002"/>
              <a:gd name="connsiteY149" fmla="*/ 363216 h 2115609"/>
              <a:gd name="connsiteX150" fmla="*/ 3536135 w 12192002"/>
              <a:gd name="connsiteY150" fmla="*/ 359555 h 2115609"/>
              <a:gd name="connsiteX151" fmla="*/ 3585978 w 12192002"/>
              <a:gd name="connsiteY151" fmla="*/ 349856 h 2115609"/>
              <a:gd name="connsiteX152" fmla="*/ 3594501 w 12192002"/>
              <a:gd name="connsiteY152" fmla="*/ 350546 h 2115609"/>
              <a:gd name="connsiteX153" fmla="*/ 3594736 w 12192002"/>
              <a:gd name="connsiteY153" fmla="*/ 350277 h 2115609"/>
              <a:gd name="connsiteX154" fmla="*/ 3603855 w 12192002"/>
              <a:gd name="connsiteY154" fmla="*/ 350441 h 2115609"/>
              <a:gd name="connsiteX155" fmla="*/ 3610035 w 12192002"/>
              <a:gd name="connsiteY155" fmla="*/ 351803 h 2115609"/>
              <a:gd name="connsiteX156" fmla="*/ 3682513 w 12192002"/>
              <a:gd name="connsiteY156" fmla="*/ 319532 h 2115609"/>
              <a:gd name="connsiteX157" fmla="*/ 3789760 w 12192002"/>
              <a:gd name="connsiteY157" fmla="*/ 295609 h 2115609"/>
              <a:gd name="connsiteX158" fmla="*/ 3897275 w 12192002"/>
              <a:gd name="connsiteY158" fmla="*/ 275371 h 2115609"/>
              <a:gd name="connsiteX159" fmla="*/ 3936846 w 12192002"/>
              <a:gd name="connsiteY159" fmla="*/ 269716 h 2115609"/>
              <a:gd name="connsiteX160" fmla="*/ 4004538 w 12192002"/>
              <a:gd name="connsiteY160" fmla="*/ 252259 h 2115609"/>
              <a:gd name="connsiteX161" fmla="*/ 4033778 w 12192002"/>
              <a:gd name="connsiteY161" fmla="*/ 239691 h 2115609"/>
              <a:gd name="connsiteX162" fmla="*/ 4035363 w 12192002"/>
              <a:gd name="connsiteY162" fmla="*/ 239926 h 2115609"/>
              <a:gd name="connsiteX163" fmla="*/ 4036996 w 12192002"/>
              <a:gd name="connsiteY163" fmla="*/ 236259 h 2115609"/>
              <a:gd name="connsiteX164" fmla="*/ 4042364 w 12192002"/>
              <a:gd name="connsiteY164" fmla="*/ 233825 h 2115609"/>
              <a:gd name="connsiteX165" fmla="*/ 4058954 w 12192002"/>
              <a:gd name="connsiteY165" fmla="*/ 232204 h 2115609"/>
              <a:gd name="connsiteX166" fmla="*/ 4065510 w 12192002"/>
              <a:gd name="connsiteY166" fmla="*/ 232422 h 2115609"/>
              <a:gd name="connsiteX167" fmla="*/ 4074427 w 12192002"/>
              <a:gd name="connsiteY167" fmla="*/ 230978 h 2115609"/>
              <a:gd name="connsiteX168" fmla="*/ 4074546 w 12192002"/>
              <a:gd name="connsiteY168" fmla="*/ 230679 h 2115609"/>
              <a:gd name="connsiteX169" fmla="*/ 4083097 w 12192002"/>
              <a:gd name="connsiteY169" fmla="*/ 229844 h 2115609"/>
              <a:gd name="connsiteX170" fmla="*/ 4142745 w 12192002"/>
              <a:gd name="connsiteY170" fmla="*/ 203311 h 2115609"/>
              <a:gd name="connsiteX171" fmla="*/ 4191248 w 12192002"/>
              <a:gd name="connsiteY171" fmla="*/ 187446 h 2115609"/>
              <a:gd name="connsiteX172" fmla="*/ 4201744 w 12192002"/>
              <a:gd name="connsiteY172" fmla="*/ 181812 h 2115609"/>
              <a:gd name="connsiteX173" fmla="*/ 4202048 w 12192002"/>
              <a:gd name="connsiteY173" fmla="*/ 180553 h 2115609"/>
              <a:gd name="connsiteX174" fmla="*/ 4248116 w 12192002"/>
              <a:gd name="connsiteY174" fmla="*/ 177758 h 2115609"/>
              <a:gd name="connsiteX175" fmla="*/ 4276141 w 12192002"/>
              <a:gd name="connsiteY175" fmla="*/ 180082 h 2115609"/>
              <a:gd name="connsiteX176" fmla="*/ 4290062 w 12192002"/>
              <a:gd name="connsiteY176" fmla="*/ 179836 h 2115609"/>
              <a:gd name="connsiteX177" fmla="*/ 4295143 w 12192002"/>
              <a:gd name="connsiteY177" fmla="*/ 182753 h 2115609"/>
              <a:gd name="connsiteX178" fmla="*/ 4315108 w 12192002"/>
              <a:gd name="connsiteY178" fmla="*/ 180874 h 2115609"/>
              <a:gd name="connsiteX179" fmla="*/ 4316965 w 12192002"/>
              <a:gd name="connsiteY179" fmla="*/ 179533 h 2115609"/>
              <a:gd name="connsiteX180" fmla="*/ 4376488 w 12192002"/>
              <a:gd name="connsiteY180" fmla="*/ 161476 h 2115609"/>
              <a:gd name="connsiteX181" fmla="*/ 4442156 w 12192002"/>
              <a:gd name="connsiteY181" fmla="*/ 160130 h 2115609"/>
              <a:gd name="connsiteX182" fmla="*/ 4524889 w 12192002"/>
              <a:gd name="connsiteY182" fmla="*/ 169217 h 2115609"/>
              <a:gd name="connsiteX183" fmla="*/ 4715526 w 12192002"/>
              <a:gd name="connsiteY183" fmla="*/ 164249 h 2115609"/>
              <a:gd name="connsiteX184" fmla="*/ 4762447 w 12192002"/>
              <a:gd name="connsiteY184" fmla="*/ 155761 h 2115609"/>
              <a:gd name="connsiteX185" fmla="*/ 4840439 w 12192002"/>
              <a:gd name="connsiteY185" fmla="*/ 127993 h 2115609"/>
              <a:gd name="connsiteX186" fmla="*/ 5011513 w 12192002"/>
              <a:gd name="connsiteY186" fmla="*/ 103976 h 2115609"/>
              <a:gd name="connsiteX187" fmla="*/ 5065790 w 12192002"/>
              <a:gd name="connsiteY187" fmla="*/ 87595 h 2115609"/>
              <a:gd name="connsiteX188" fmla="*/ 5121659 w 12192002"/>
              <a:gd name="connsiteY188" fmla="*/ 94166 h 2115609"/>
              <a:gd name="connsiteX189" fmla="*/ 5139595 w 12192002"/>
              <a:gd name="connsiteY189" fmla="*/ 83313 h 2115609"/>
              <a:gd name="connsiteX190" fmla="*/ 5142598 w 12192002"/>
              <a:gd name="connsiteY190" fmla="*/ 81212 h 2115609"/>
              <a:gd name="connsiteX191" fmla="*/ 5156554 w 12192002"/>
              <a:gd name="connsiteY191" fmla="*/ 77812 h 2115609"/>
              <a:gd name="connsiteX192" fmla="*/ 5174660 w 12192002"/>
              <a:gd name="connsiteY192" fmla="*/ 70589 h 2115609"/>
              <a:gd name="connsiteX193" fmla="*/ 5222961 w 12192002"/>
              <a:gd name="connsiteY193" fmla="*/ 67599 h 2115609"/>
              <a:gd name="connsiteX194" fmla="*/ 5261763 w 12192002"/>
              <a:gd name="connsiteY194" fmla="*/ 56475 h 2115609"/>
              <a:gd name="connsiteX195" fmla="*/ 5381667 w 12192002"/>
              <a:gd name="connsiteY195" fmla="*/ 36058 h 2115609"/>
              <a:gd name="connsiteX196" fmla="*/ 5432760 w 12192002"/>
              <a:gd name="connsiteY196" fmla="*/ 18356 h 2115609"/>
              <a:gd name="connsiteX197" fmla="*/ 5470905 w 12192002"/>
              <a:gd name="connsiteY197" fmla="*/ 7103 h 2115609"/>
              <a:gd name="connsiteX198" fmla="*/ 5608808 w 12192002"/>
              <a:gd name="connsiteY198" fmla="*/ 12821 h 2115609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11996 w 12192002"/>
              <a:gd name="connsiteY2" fmla="*/ 29536 h 2115609"/>
              <a:gd name="connsiteX3" fmla="*/ 5982862 w 12192002"/>
              <a:gd name="connsiteY3" fmla="*/ 38114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068529 w 12192002"/>
              <a:gd name="connsiteY6" fmla="*/ 683 h 2115609"/>
              <a:gd name="connsiteX7" fmla="*/ 6105613 w 12192002"/>
              <a:gd name="connsiteY7" fmla="*/ 28753 h 2115609"/>
              <a:gd name="connsiteX8" fmla="*/ 6168673 w 12192002"/>
              <a:gd name="connsiteY8" fmla="*/ 19608 h 2115609"/>
              <a:gd name="connsiteX9" fmla="*/ 6317559 w 12192002"/>
              <a:gd name="connsiteY9" fmla="*/ 36498 h 2115609"/>
              <a:gd name="connsiteX10" fmla="*/ 6549454 w 12192002"/>
              <a:gd name="connsiteY10" fmla="*/ 68495 h 2115609"/>
              <a:gd name="connsiteX11" fmla="*/ 6708221 w 12192002"/>
              <a:gd name="connsiteY11" fmla="*/ 97271 h 2115609"/>
              <a:gd name="connsiteX12" fmla="*/ 6904145 w 12192002"/>
              <a:gd name="connsiteY12" fmla="*/ 125226 h 2115609"/>
              <a:gd name="connsiteX13" fmla="*/ 7018495 w 12192002"/>
              <a:gd name="connsiteY13" fmla="*/ 154732 h 2115609"/>
              <a:gd name="connsiteX14" fmla="*/ 7096987 w 12192002"/>
              <a:gd name="connsiteY14" fmla="*/ 154358 h 2115609"/>
              <a:gd name="connsiteX15" fmla="*/ 7170807 w 12192002"/>
              <a:gd name="connsiteY15" fmla="*/ 166586 h 2115609"/>
              <a:gd name="connsiteX16" fmla="*/ 7197003 w 12192002"/>
              <a:gd name="connsiteY16" fmla="*/ 171234 h 2115609"/>
              <a:gd name="connsiteX17" fmla="*/ 7201101 w 12192002"/>
              <a:gd name="connsiteY17" fmla="*/ 176592 h 2115609"/>
              <a:gd name="connsiteX18" fmla="*/ 7218559 w 12192002"/>
              <a:gd name="connsiteY18" fmla="*/ 181142 h 2115609"/>
              <a:gd name="connsiteX19" fmla="*/ 7310852 w 12192002"/>
              <a:gd name="connsiteY19" fmla="*/ 206391 h 2115609"/>
              <a:gd name="connsiteX20" fmla="*/ 7312179 w 12192002"/>
              <a:gd name="connsiteY20" fmla="*/ 204949 h 2115609"/>
              <a:gd name="connsiteX21" fmla="*/ 7405390 w 12192002"/>
              <a:gd name="connsiteY21" fmla="*/ 195354 h 2115609"/>
              <a:gd name="connsiteX22" fmla="*/ 7495794 w 12192002"/>
              <a:gd name="connsiteY22" fmla="*/ 187249 h 2115609"/>
              <a:gd name="connsiteX23" fmla="*/ 7507039 w 12192002"/>
              <a:gd name="connsiteY23" fmla="*/ 189201 h 2115609"/>
              <a:gd name="connsiteX24" fmla="*/ 7507411 w 12192002"/>
              <a:gd name="connsiteY24" fmla="*/ 188874 h 2115609"/>
              <a:gd name="connsiteX25" fmla="*/ 7519570 w 12192002"/>
              <a:gd name="connsiteY25" fmla="*/ 190209 h 2115609"/>
              <a:gd name="connsiteX26" fmla="*/ 7527542 w 12192002"/>
              <a:gd name="connsiteY26" fmla="*/ 192762 h 2115609"/>
              <a:gd name="connsiteX27" fmla="*/ 7614346 w 12192002"/>
              <a:gd name="connsiteY27" fmla="*/ 198590 h 2115609"/>
              <a:gd name="connsiteX28" fmla="*/ 7718744 w 12192002"/>
              <a:gd name="connsiteY28" fmla="*/ 195119 h 2115609"/>
              <a:gd name="connsiteX29" fmla="*/ 7905407 w 12192002"/>
              <a:gd name="connsiteY29" fmla="*/ 220834 h 2115609"/>
              <a:gd name="connsiteX30" fmla="*/ 8090271 w 12192002"/>
              <a:gd name="connsiteY30" fmla="*/ 262807 h 2115609"/>
              <a:gd name="connsiteX31" fmla="*/ 8245834 w 12192002"/>
              <a:gd name="connsiteY31" fmla="*/ 308968 h 2115609"/>
              <a:gd name="connsiteX32" fmla="*/ 8252033 w 12192002"/>
              <a:gd name="connsiteY32" fmla="*/ 321960 h 2115609"/>
              <a:gd name="connsiteX33" fmla="*/ 8263376 w 12192002"/>
              <a:gd name="connsiteY33" fmla="*/ 331803 h 2115609"/>
              <a:gd name="connsiteX34" fmla="*/ 8266075 w 12192002"/>
              <a:gd name="connsiteY34" fmla="*/ 331573 h 2115609"/>
              <a:gd name="connsiteX35" fmla="*/ 8283149 w 12192002"/>
              <a:gd name="connsiteY35" fmla="*/ 338748 h 2115609"/>
              <a:gd name="connsiteX36" fmla="*/ 8284276 w 12192002"/>
              <a:gd name="connsiteY36" fmla="*/ 343191 h 2115609"/>
              <a:gd name="connsiteX37" fmla="*/ 8295173 w 12192002"/>
              <a:gd name="connsiteY37" fmla="*/ 349014 h 2115609"/>
              <a:gd name="connsiteX38" fmla="*/ 8314432 w 12192002"/>
              <a:gd name="connsiteY38" fmla="*/ 362909 h 2115609"/>
              <a:gd name="connsiteX39" fmla="*/ 8320104 w 12192002"/>
              <a:gd name="connsiteY39" fmla="*/ 363235 h 2115609"/>
              <a:gd name="connsiteX40" fmla="*/ 8352372 w 12192002"/>
              <a:gd name="connsiteY40" fmla="*/ 380653 h 2115609"/>
              <a:gd name="connsiteX41" fmla="*/ 8353799 w 12192002"/>
              <a:gd name="connsiteY41" fmla="*/ 379813 h 2115609"/>
              <a:gd name="connsiteX42" fmla="*/ 8367182 w 12192002"/>
              <a:gd name="connsiteY42" fmla="*/ 380007 h 2115609"/>
              <a:gd name="connsiteX43" fmla="*/ 8490249 w 12192002"/>
              <a:gd name="connsiteY43" fmla="*/ 394049 h 2115609"/>
              <a:gd name="connsiteX44" fmla="*/ 8497594 w 12192002"/>
              <a:gd name="connsiteY44" fmla="*/ 397099 h 2115609"/>
              <a:gd name="connsiteX45" fmla="*/ 8497968 w 12192002"/>
              <a:gd name="connsiteY45" fmla="*/ 396920 h 2115609"/>
              <a:gd name="connsiteX46" fmla="*/ 8506167 w 12192002"/>
              <a:gd name="connsiteY46" fmla="*/ 399658 h 2115609"/>
              <a:gd name="connsiteX47" fmla="*/ 8510983 w 12192002"/>
              <a:gd name="connsiteY47" fmla="*/ 402659 h 2115609"/>
              <a:gd name="connsiteX48" fmla="*/ 8525230 w 12192002"/>
              <a:gd name="connsiteY48" fmla="*/ 408574 h 2115609"/>
              <a:gd name="connsiteX49" fmla="*/ 8596071 w 12192002"/>
              <a:gd name="connsiteY49" fmla="*/ 393732 h 2115609"/>
              <a:gd name="connsiteX50" fmla="*/ 8707847 w 12192002"/>
              <a:gd name="connsiteY50" fmla="*/ 402304 h 2115609"/>
              <a:gd name="connsiteX51" fmla="*/ 8752444 w 12192002"/>
              <a:gd name="connsiteY51" fmla="*/ 404405 h 2115609"/>
              <a:gd name="connsiteX52" fmla="*/ 8928988 w 12192002"/>
              <a:gd name="connsiteY52" fmla="*/ 423637 h 2115609"/>
              <a:gd name="connsiteX53" fmla="*/ 8963048 w 12192002"/>
              <a:gd name="connsiteY53" fmla="*/ 420449 h 2115609"/>
              <a:gd name="connsiteX54" fmla="*/ 8968011 w 12192002"/>
              <a:gd name="connsiteY54" fmla="*/ 418224 h 2115609"/>
              <a:gd name="connsiteX55" fmla="*/ 8974337 w 12192002"/>
              <a:gd name="connsiteY55" fmla="*/ 417524 h 2115609"/>
              <a:gd name="connsiteX56" fmla="*/ 8990394 w 12192002"/>
              <a:gd name="connsiteY56" fmla="*/ 420750 h 2115609"/>
              <a:gd name="connsiteX57" fmla="*/ 8996232 w 12192002"/>
              <a:gd name="connsiteY57" fmla="*/ 422811 h 2115609"/>
              <a:gd name="connsiteX58" fmla="*/ 9005201 w 12192002"/>
              <a:gd name="connsiteY58" fmla="*/ 424022 h 2115609"/>
              <a:gd name="connsiteX59" fmla="*/ 9005486 w 12192002"/>
              <a:gd name="connsiteY59" fmla="*/ 423782 h 2115609"/>
              <a:gd name="connsiteX60" fmla="*/ 9053453 w 12192002"/>
              <a:gd name="connsiteY60" fmla="*/ 427067 h 2115609"/>
              <a:gd name="connsiteX61" fmla="*/ 9113812 w 12192002"/>
              <a:gd name="connsiteY61" fmla="*/ 418753 h 2115609"/>
              <a:gd name="connsiteX62" fmla="*/ 9137318 w 12192002"/>
              <a:gd name="connsiteY62" fmla="*/ 417387 h 2115609"/>
              <a:gd name="connsiteX63" fmla="*/ 9150210 w 12192002"/>
              <a:gd name="connsiteY63" fmla="*/ 415218 h 2115609"/>
              <a:gd name="connsiteX64" fmla="*/ 9151232 w 12192002"/>
              <a:gd name="connsiteY64" fmla="*/ 414153 h 2115609"/>
              <a:gd name="connsiteX65" fmla="*/ 9189246 w 12192002"/>
              <a:gd name="connsiteY65" fmla="*/ 425355 h 2115609"/>
              <a:gd name="connsiteX66" fmla="*/ 9194810 w 12192002"/>
              <a:gd name="connsiteY66" fmla="*/ 434594 h 2115609"/>
              <a:gd name="connsiteX67" fmla="*/ 9231370 w 12192002"/>
              <a:gd name="connsiteY67" fmla="*/ 444673 h 2115609"/>
              <a:gd name="connsiteX68" fmla="*/ 9343052 w 12192002"/>
              <a:gd name="connsiteY68" fmla="*/ 496578 h 2115609"/>
              <a:gd name="connsiteX69" fmla="*/ 9584507 w 12192002"/>
              <a:gd name="connsiteY69" fmla="*/ 542280 h 2115609"/>
              <a:gd name="connsiteX70" fmla="*/ 9728309 w 12192002"/>
              <a:gd name="connsiteY70" fmla="*/ 553700 h 2115609"/>
              <a:gd name="connsiteX71" fmla="*/ 9847792 w 12192002"/>
              <a:gd name="connsiteY71" fmla="*/ 573907 h 2115609"/>
              <a:gd name="connsiteX72" fmla="*/ 9960019 w 12192002"/>
              <a:gd name="connsiteY72" fmla="*/ 580675 h 2115609"/>
              <a:gd name="connsiteX73" fmla="*/ 10039240 w 12192002"/>
              <a:gd name="connsiteY73" fmla="*/ 596190 h 2115609"/>
              <a:gd name="connsiteX74" fmla="*/ 10082169 w 12192002"/>
              <a:gd name="connsiteY74" fmla="*/ 594526 h 2115609"/>
              <a:gd name="connsiteX75" fmla="*/ 10126500 w 12192002"/>
              <a:gd name="connsiteY75" fmla="*/ 596621 h 2115609"/>
              <a:gd name="connsiteX76" fmla="*/ 10261101 w 12192002"/>
              <a:gd name="connsiteY76" fmla="*/ 608136 h 2115609"/>
              <a:gd name="connsiteX77" fmla="*/ 10336855 w 12192002"/>
              <a:gd name="connsiteY77" fmla="*/ 617887 h 2115609"/>
              <a:gd name="connsiteX78" fmla="*/ 10383868 w 12192002"/>
              <a:gd name="connsiteY78" fmla="*/ 618498 h 2115609"/>
              <a:gd name="connsiteX79" fmla="*/ 10445984 w 12192002"/>
              <a:gd name="connsiteY79" fmla="*/ 622345 h 2115609"/>
              <a:gd name="connsiteX80" fmla="*/ 10519280 w 12192002"/>
              <a:gd name="connsiteY80" fmla="*/ 624403 h 2115609"/>
              <a:gd name="connsiteX81" fmla="*/ 10644619 w 12192002"/>
              <a:gd name="connsiteY81" fmla="*/ 644649 h 2115609"/>
              <a:gd name="connsiteX82" fmla="*/ 10857724 w 12192002"/>
              <a:gd name="connsiteY82" fmla="*/ 705767 h 2115609"/>
              <a:gd name="connsiteX83" fmla="*/ 10951063 w 12192002"/>
              <a:gd name="connsiteY83" fmla="*/ 718850 h 2115609"/>
              <a:gd name="connsiteX84" fmla="*/ 11030956 w 12192002"/>
              <a:gd name="connsiteY84" fmla="*/ 714094 h 2115609"/>
              <a:gd name="connsiteX85" fmla="*/ 11085938 w 12192002"/>
              <a:gd name="connsiteY85" fmla="*/ 716975 h 2115609"/>
              <a:gd name="connsiteX86" fmla="*/ 11143411 w 12192002"/>
              <a:gd name="connsiteY86" fmla="*/ 726224 h 2115609"/>
              <a:gd name="connsiteX87" fmla="*/ 11195087 w 12192002"/>
              <a:gd name="connsiteY87" fmla="*/ 725577 h 2115609"/>
              <a:gd name="connsiteX88" fmla="*/ 11273972 w 12192002"/>
              <a:gd name="connsiteY88" fmla="*/ 746596 h 2115609"/>
              <a:gd name="connsiteX89" fmla="*/ 11369715 w 12192002"/>
              <a:gd name="connsiteY89" fmla="*/ 806264 h 2115609"/>
              <a:gd name="connsiteX90" fmla="*/ 11462695 w 12192002"/>
              <a:gd name="connsiteY90" fmla="*/ 867737 h 2115609"/>
              <a:gd name="connsiteX91" fmla="*/ 11516473 w 12192002"/>
              <a:gd name="connsiteY91" fmla="*/ 921289 h 2115609"/>
              <a:gd name="connsiteX92" fmla="*/ 11630749 w 12192002"/>
              <a:gd name="connsiteY92" fmla="*/ 983178 h 2115609"/>
              <a:gd name="connsiteX93" fmla="*/ 11712382 w 12192002"/>
              <a:gd name="connsiteY93" fmla="*/ 1040947 h 2115609"/>
              <a:gd name="connsiteX94" fmla="*/ 11876461 w 12192002"/>
              <a:gd name="connsiteY94" fmla="*/ 1072267 h 2115609"/>
              <a:gd name="connsiteX95" fmla="*/ 11931502 w 12192002"/>
              <a:gd name="connsiteY95" fmla="*/ 1084647 h 2115609"/>
              <a:gd name="connsiteX96" fmla="*/ 12052936 w 12192002"/>
              <a:gd name="connsiteY96" fmla="*/ 1069165 h 2115609"/>
              <a:gd name="connsiteX97" fmla="*/ 12140863 w 12192002"/>
              <a:gd name="connsiteY97" fmla="*/ 1028119 h 2115609"/>
              <a:gd name="connsiteX98" fmla="*/ 12192002 w 12192002"/>
              <a:gd name="connsiteY98" fmla="*/ 1008921 h 2115609"/>
              <a:gd name="connsiteX99" fmla="*/ 12192002 w 12192002"/>
              <a:gd name="connsiteY99" fmla="*/ 1948632 h 2115609"/>
              <a:gd name="connsiteX100" fmla="*/ 12192000 w 12192002"/>
              <a:gd name="connsiteY100" fmla="*/ 1948632 h 2115609"/>
              <a:gd name="connsiteX101" fmla="*/ 12192000 w 12192002"/>
              <a:gd name="connsiteY101" fmla="*/ 2115609 h 2115609"/>
              <a:gd name="connsiteX102" fmla="*/ 0 w 12192002"/>
              <a:gd name="connsiteY102" fmla="*/ 2115609 h 2115609"/>
              <a:gd name="connsiteX103" fmla="*/ 0 w 12192002"/>
              <a:gd name="connsiteY103" fmla="*/ 1341410 h 2115609"/>
              <a:gd name="connsiteX104" fmla="*/ 2 w 12192002"/>
              <a:gd name="connsiteY104" fmla="*/ 1341410 h 2115609"/>
              <a:gd name="connsiteX105" fmla="*/ 2 w 12192002"/>
              <a:gd name="connsiteY105" fmla="*/ 585100 h 2115609"/>
              <a:gd name="connsiteX106" fmla="*/ 15526 w 12192002"/>
              <a:gd name="connsiteY106" fmla="*/ 579631 h 2115609"/>
              <a:gd name="connsiteX107" fmla="*/ 118381 w 12192002"/>
              <a:gd name="connsiteY107" fmla="*/ 576775 h 2115609"/>
              <a:gd name="connsiteX108" fmla="*/ 292435 w 12192002"/>
              <a:gd name="connsiteY108" fmla="*/ 524970 h 2115609"/>
              <a:gd name="connsiteX109" fmla="*/ 404015 w 12192002"/>
              <a:gd name="connsiteY109" fmla="*/ 504274 h 2115609"/>
              <a:gd name="connsiteX110" fmla="*/ 445099 w 12192002"/>
              <a:gd name="connsiteY110" fmla="*/ 498451 h 2115609"/>
              <a:gd name="connsiteX111" fmla="*/ 571717 w 12192002"/>
              <a:gd name="connsiteY111" fmla="*/ 460421 h 2115609"/>
              <a:gd name="connsiteX112" fmla="*/ 578535 w 12192002"/>
              <a:gd name="connsiteY112" fmla="*/ 460610 h 2115609"/>
              <a:gd name="connsiteX113" fmla="*/ 596792 w 12192002"/>
              <a:gd name="connsiteY113" fmla="*/ 457958 h 2115609"/>
              <a:gd name="connsiteX114" fmla="*/ 708875 w 12192002"/>
              <a:gd name="connsiteY114" fmla="*/ 415100 h 2115609"/>
              <a:gd name="connsiteX115" fmla="*/ 719742 w 12192002"/>
              <a:gd name="connsiteY115" fmla="*/ 409423 h 2115609"/>
              <a:gd name="connsiteX116" fmla="*/ 720047 w 12192002"/>
              <a:gd name="connsiteY116" fmla="*/ 408161 h 2115609"/>
              <a:gd name="connsiteX117" fmla="*/ 763053 w 12192002"/>
              <a:gd name="connsiteY117" fmla="*/ 407390 h 2115609"/>
              <a:gd name="connsiteX118" fmla="*/ 767901 w 12192002"/>
              <a:gd name="connsiteY118" fmla="*/ 405169 h 2115609"/>
              <a:gd name="connsiteX119" fmla="*/ 797041 w 12192002"/>
              <a:gd name="connsiteY119" fmla="*/ 407376 h 2115609"/>
              <a:gd name="connsiteX120" fmla="*/ 811506 w 12192002"/>
              <a:gd name="connsiteY120" fmla="*/ 407071 h 2115609"/>
              <a:gd name="connsiteX121" fmla="*/ 816809 w 12192002"/>
              <a:gd name="connsiteY121" fmla="*/ 409965 h 2115609"/>
              <a:gd name="connsiteX122" fmla="*/ 837540 w 12192002"/>
              <a:gd name="connsiteY122" fmla="*/ 408001 h 2115609"/>
              <a:gd name="connsiteX123" fmla="*/ 858269 w 12192002"/>
              <a:gd name="connsiteY123" fmla="*/ 409214 h 2115609"/>
              <a:gd name="connsiteX124" fmla="*/ 948732 w 12192002"/>
              <a:gd name="connsiteY124" fmla="*/ 397376 h 2115609"/>
              <a:gd name="connsiteX125" fmla="*/ 1149979 w 12192002"/>
              <a:gd name="connsiteY125" fmla="*/ 399781 h 2115609"/>
              <a:gd name="connsiteX126" fmla="*/ 1496110 w 12192002"/>
              <a:gd name="connsiteY126" fmla="*/ 350346 h 2115609"/>
              <a:gd name="connsiteX127" fmla="*/ 1608669 w 12192002"/>
              <a:gd name="connsiteY127" fmla="*/ 324756 h 2115609"/>
              <a:gd name="connsiteX128" fmla="*/ 1675071 w 12192002"/>
              <a:gd name="connsiteY128" fmla="*/ 317859 h 2115609"/>
              <a:gd name="connsiteX129" fmla="*/ 1738204 w 12192002"/>
              <a:gd name="connsiteY129" fmla="*/ 301510 h 2115609"/>
              <a:gd name="connsiteX130" fmla="*/ 1786655 w 12192002"/>
              <a:gd name="connsiteY130" fmla="*/ 296459 h 2115609"/>
              <a:gd name="connsiteX131" fmla="*/ 1873080 w 12192002"/>
              <a:gd name="connsiteY131" fmla="*/ 324081 h 2115609"/>
              <a:gd name="connsiteX132" fmla="*/ 1921650 w 12192002"/>
              <a:gd name="connsiteY132" fmla="*/ 325676 h 2115609"/>
              <a:gd name="connsiteX133" fmla="*/ 1928172 w 12192002"/>
              <a:gd name="connsiteY133" fmla="*/ 320845 h 2115609"/>
              <a:gd name="connsiteX134" fmla="*/ 1997356 w 12192002"/>
              <a:gd name="connsiteY134" fmla="*/ 342790 h 2115609"/>
              <a:gd name="connsiteX135" fmla="*/ 2094665 w 12192002"/>
              <a:gd name="connsiteY135" fmla="*/ 334770 h 2115609"/>
              <a:gd name="connsiteX136" fmla="*/ 2208578 w 12192002"/>
              <a:gd name="connsiteY136" fmla="*/ 318059 h 2115609"/>
              <a:gd name="connsiteX137" fmla="*/ 2315112 w 12192002"/>
              <a:gd name="connsiteY137" fmla="*/ 312826 h 2115609"/>
              <a:gd name="connsiteX138" fmla="*/ 2443255 w 12192002"/>
              <a:gd name="connsiteY138" fmla="*/ 321293 h 2115609"/>
              <a:gd name="connsiteX139" fmla="*/ 2568028 w 12192002"/>
              <a:gd name="connsiteY139" fmla="*/ 335194 h 2115609"/>
              <a:gd name="connsiteX140" fmla="*/ 2646527 w 12192002"/>
              <a:gd name="connsiteY140" fmla="*/ 308953 h 2115609"/>
              <a:gd name="connsiteX141" fmla="*/ 2781569 w 12192002"/>
              <a:gd name="connsiteY141" fmla="*/ 319489 h 2115609"/>
              <a:gd name="connsiteX142" fmla="*/ 3030291 w 12192002"/>
              <a:gd name="connsiteY142" fmla="*/ 341310 h 2115609"/>
              <a:gd name="connsiteX143" fmla="*/ 3142556 w 12192002"/>
              <a:gd name="connsiteY143" fmla="*/ 343953 h 2115609"/>
              <a:gd name="connsiteX144" fmla="*/ 3262356 w 12192002"/>
              <a:gd name="connsiteY144" fmla="*/ 351728 h 2115609"/>
              <a:gd name="connsiteX145" fmla="*/ 3341698 w 12192002"/>
              <a:gd name="connsiteY145" fmla="*/ 357605 h 2115609"/>
              <a:gd name="connsiteX146" fmla="*/ 3344026 w 12192002"/>
              <a:gd name="connsiteY146" fmla="*/ 356630 h 2115609"/>
              <a:gd name="connsiteX147" fmla="*/ 3363888 w 12192002"/>
              <a:gd name="connsiteY147" fmla="*/ 358312 h 2115609"/>
              <a:gd name="connsiteX148" fmla="*/ 3400728 w 12192002"/>
              <a:gd name="connsiteY148" fmla="*/ 375264 h 2115609"/>
              <a:gd name="connsiteX149" fmla="*/ 3473223 w 12192002"/>
              <a:gd name="connsiteY149" fmla="*/ 363216 h 2115609"/>
              <a:gd name="connsiteX150" fmla="*/ 3536135 w 12192002"/>
              <a:gd name="connsiteY150" fmla="*/ 359555 h 2115609"/>
              <a:gd name="connsiteX151" fmla="*/ 3585978 w 12192002"/>
              <a:gd name="connsiteY151" fmla="*/ 349856 h 2115609"/>
              <a:gd name="connsiteX152" fmla="*/ 3594501 w 12192002"/>
              <a:gd name="connsiteY152" fmla="*/ 350546 h 2115609"/>
              <a:gd name="connsiteX153" fmla="*/ 3594736 w 12192002"/>
              <a:gd name="connsiteY153" fmla="*/ 350277 h 2115609"/>
              <a:gd name="connsiteX154" fmla="*/ 3603855 w 12192002"/>
              <a:gd name="connsiteY154" fmla="*/ 350441 h 2115609"/>
              <a:gd name="connsiteX155" fmla="*/ 3610035 w 12192002"/>
              <a:gd name="connsiteY155" fmla="*/ 351803 h 2115609"/>
              <a:gd name="connsiteX156" fmla="*/ 3682513 w 12192002"/>
              <a:gd name="connsiteY156" fmla="*/ 319532 h 2115609"/>
              <a:gd name="connsiteX157" fmla="*/ 3789760 w 12192002"/>
              <a:gd name="connsiteY157" fmla="*/ 295609 h 2115609"/>
              <a:gd name="connsiteX158" fmla="*/ 3897275 w 12192002"/>
              <a:gd name="connsiteY158" fmla="*/ 275371 h 2115609"/>
              <a:gd name="connsiteX159" fmla="*/ 3936846 w 12192002"/>
              <a:gd name="connsiteY159" fmla="*/ 269716 h 2115609"/>
              <a:gd name="connsiteX160" fmla="*/ 4004538 w 12192002"/>
              <a:gd name="connsiteY160" fmla="*/ 252259 h 2115609"/>
              <a:gd name="connsiteX161" fmla="*/ 4033778 w 12192002"/>
              <a:gd name="connsiteY161" fmla="*/ 239691 h 2115609"/>
              <a:gd name="connsiteX162" fmla="*/ 4035363 w 12192002"/>
              <a:gd name="connsiteY162" fmla="*/ 239926 h 2115609"/>
              <a:gd name="connsiteX163" fmla="*/ 4036996 w 12192002"/>
              <a:gd name="connsiteY163" fmla="*/ 236259 h 2115609"/>
              <a:gd name="connsiteX164" fmla="*/ 4042364 w 12192002"/>
              <a:gd name="connsiteY164" fmla="*/ 233825 h 2115609"/>
              <a:gd name="connsiteX165" fmla="*/ 4058954 w 12192002"/>
              <a:gd name="connsiteY165" fmla="*/ 232204 h 2115609"/>
              <a:gd name="connsiteX166" fmla="*/ 4065510 w 12192002"/>
              <a:gd name="connsiteY166" fmla="*/ 232422 h 2115609"/>
              <a:gd name="connsiteX167" fmla="*/ 4074427 w 12192002"/>
              <a:gd name="connsiteY167" fmla="*/ 230978 h 2115609"/>
              <a:gd name="connsiteX168" fmla="*/ 4074546 w 12192002"/>
              <a:gd name="connsiteY168" fmla="*/ 230679 h 2115609"/>
              <a:gd name="connsiteX169" fmla="*/ 4083097 w 12192002"/>
              <a:gd name="connsiteY169" fmla="*/ 229844 h 2115609"/>
              <a:gd name="connsiteX170" fmla="*/ 4142745 w 12192002"/>
              <a:gd name="connsiteY170" fmla="*/ 203311 h 2115609"/>
              <a:gd name="connsiteX171" fmla="*/ 4191248 w 12192002"/>
              <a:gd name="connsiteY171" fmla="*/ 187446 h 2115609"/>
              <a:gd name="connsiteX172" fmla="*/ 4201744 w 12192002"/>
              <a:gd name="connsiteY172" fmla="*/ 181812 h 2115609"/>
              <a:gd name="connsiteX173" fmla="*/ 4202048 w 12192002"/>
              <a:gd name="connsiteY173" fmla="*/ 180553 h 2115609"/>
              <a:gd name="connsiteX174" fmla="*/ 4248116 w 12192002"/>
              <a:gd name="connsiteY174" fmla="*/ 177758 h 2115609"/>
              <a:gd name="connsiteX175" fmla="*/ 4276141 w 12192002"/>
              <a:gd name="connsiteY175" fmla="*/ 180082 h 2115609"/>
              <a:gd name="connsiteX176" fmla="*/ 4290062 w 12192002"/>
              <a:gd name="connsiteY176" fmla="*/ 179836 h 2115609"/>
              <a:gd name="connsiteX177" fmla="*/ 4295143 w 12192002"/>
              <a:gd name="connsiteY177" fmla="*/ 182753 h 2115609"/>
              <a:gd name="connsiteX178" fmla="*/ 4315108 w 12192002"/>
              <a:gd name="connsiteY178" fmla="*/ 180874 h 2115609"/>
              <a:gd name="connsiteX179" fmla="*/ 4316965 w 12192002"/>
              <a:gd name="connsiteY179" fmla="*/ 179533 h 2115609"/>
              <a:gd name="connsiteX180" fmla="*/ 4376488 w 12192002"/>
              <a:gd name="connsiteY180" fmla="*/ 161476 h 2115609"/>
              <a:gd name="connsiteX181" fmla="*/ 4442156 w 12192002"/>
              <a:gd name="connsiteY181" fmla="*/ 160130 h 2115609"/>
              <a:gd name="connsiteX182" fmla="*/ 4524889 w 12192002"/>
              <a:gd name="connsiteY182" fmla="*/ 169217 h 2115609"/>
              <a:gd name="connsiteX183" fmla="*/ 4715526 w 12192002"/>
              <a:gd name="connsiteY183" fmla="*/ 164249 h 2115609"/>
              <a:gd name="connsiteX184" fmla="*/ 4762447 w 12192002"/>
              <a:gd name="connsiteY184" fmla="*/ 155761 h 2115609"/>
              <a:gd name="connsiteX185" fmla="*/ 4840439 w 12192002"/>
              <a:gd name="connsiteY185" fmla="*/ 127993 h 2115609"/>
              <a:gd name="connsiteX186" fmla="*/ 5011513 w 12192002"/>
              <a:gd name="connsiteY186" fmla="*/ 103976 h 2115609"/>
              <a:gd name="connsiteX187" fmla="*/ 5065790 w 12192002"/>
              <a:gd name="connsiteY187" fmla="*/ 87595 h 2115609"/>
              <a:gd name="connsiteX188" fmla="*/ 5121659 w 12192002"/>
              <a:gd name="connsiteY188" fmla="*/ 94166 h 2115609"/>
              <a:gd name="connsiteX189" fmla="*/ 5139595 w 12192002"/>
              <a:gd name="connsiteY189" fmla="*/ 83313 h 2115609"/>
              <a:gd name="connsiteX190" fmla="*/ 5142598 w 12192002"/>
              <a:gd name="connsiteY190" fmla="*/ 81212 h 2115609"/>
              <a:gd name="connsiteX191" fmla="*/ 5156554 w 12192002"/>
              <a:gd name="connsiteY191" fmla="*/ 77812 h 2115609"/>
              <a:gd name="connsiteX192" fmla="*/ 5174660 w 12192002"/>
              <a:gd name="connsiteY192" fmla="*/ 70589 h 2115609"/>
              <a:gd name="connsiteX193" fmla="*/ 5222961 w 12192002"/>
              <a:gd name="connsiteY193" fmla="*/ 67599 h 2115609"/>
              <a:gd name="connsiteX194" fmla="*/ 5261763 w 12192002"/>
              <a:gd name="connsiteY194" fmla="*/ 56475 h 2115609"/>
              <a:gd name="connsiteX195" fmla="*/ 5381667 w 12192002"/>
              <a:gd name="connsiteY195" fmla="*/ 36058 h 2115609"/>
              <a:gd name="connsiteX196" fmla="*/ 5432760 w 12192002"/>
              <a:gd name="connsiteY196" fmla="*/ 18356 h 2115609"/>
              <a:gd name="connsiteX197" fmla="*/ 5470905 w 12192002"/>
              <a:gd name="connsiteY197" fmla="*/ 7103 h 2115609"/>
              <a:gd name="connsiteX198" fmla="*/ 5608808 w 12192002"/>
              <a:gd name="connsiteY198" fmla="*/ 12821 h 2115609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11996 w 12192002"/>
              <a:gd name="connsiteY2" fmla="*/ 29536 h 2115609"/>
              <a:gd name="connsiteX3" fmla="*/ 5982862 w 12192002"/>
              <a:gd name="connsiteY3" fmla="*/ 38114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073067 w 12192002"/>
              <a:gd name="connsiteY6" fmla="*/ 35224 h 2115609"/>
              <a:gd name="connsiteX7" fmla="*/ 6105613 w 12192002"/>
              <a:gd name="connsiteY7" fmla="*/ 28753 h 2115609"/>
              <a:gd name="connsiteX8" fmla="*/ 6168673 w 12192002"/>
              <a:gd name="connsiteY8" fmla="*/ 19608 h 2115609"/>
              <a:gd name="connsiteX9" fmla="*/ 6317559 w 12192002"/>
              <a:gd name="connsiteY9" fmla="*/ 36498 h 2115609"/>
              <a:gd name="connsiteX10" fmla="*/ 6549454 w 12192002"/>
              <a:gd name="connsiteY10" fmla="*/ 68495 h 2115609"/>
              <a:gd name="connsiteX11" fmla="*/ 6708221 w 12192002"/>
              <a:gd name="connsiteY11" fmla="*/ 97271 h 2115609"/>
              <a:gd name="connsiteX12" fmla="*/ 6904145 w 12192002"/>
              <a:gd name="connsiteY12" fmla="*/ 125226 h 2115609"/>
              <a:gd name="connsiteX13" fmla="*/ 7018495 w 12192002"/>
              <a:gd name="connsiteY13" fmla="*/ 154732 h 2115609"/>
              <a:gd name="connsiteX14" fmla="*/ 7096987 w 12192002"/>
              <a:gd name="connsiteY14" fmla="*/ 154358 h 2115609"/>
              <a:gd name="connsiteX15" fmla="*/ 7170807 w 12192002"/>
              <a:gd name="connsiteY15" fmla="*/ 166586 h 2115609"/>
              <a:gd name="connsiteX16" fmla="*/ 7197003 w 12192002"/>
              <a:gd name="connsiteY16" fmla="*/ 171234 h 2115609"/>
              <a:gd name="connsiteX17" fmla="*/ 7201101 w 12192002"/>
              <a:gd name="connsiteY17" fmla="*/ 176592 h 2115609"/>
              <a:gd name="connsiteX18" fmla="*/ 7218559 w 12192002"/>
              <a:gd name="connsiteY18" fmla="*/ 181142 h 2115609"/>
              <a:gd name="connsiteX19" fmla="*/ 7310852 w 12192002"/>
              <a:gd name="connsiteY19" fmla="*/ 206391 h 2115609"/>
              <a:gd name="connsiteX20" fmla="*/ 7312179 w 12192002"/>
              <a:gd name="connsiteY20" fmla="*/ 204949 h 2115609"/>
              <a:gd name="connsiteX21" fmla="*/ 7405390 w 12192002"/>
              <a:gd name="connsiteY21" fmla="*/ 195354 h 2115609"/>
              <a:gd name="connsiteX22" fmla="*/ 7495794 w 12192002"/>
              <a:gd name="connsiteY22" fmla="*/ 187249 h 2115609"/>
              <a:gd name="connsiteX23" fmla="*/ 7507039 w 12192002"/>
              <a:gd name="connsiteY23" fmla="*/ 189201 h 2115609"/>
              <a:gd name="connsiteX24" fmla="*/ 7507411 w 12192002"/>
              <a:gd name="connsiteY24" fmla="*/ 188874 h 2115609"/>
              <a:gd name="connsiteX25" fmla="*/ 7519570 w 12192002"/>
              <a:gd name="connsiteY25" fmla="*/ 190209 h 2115609"/>
              <a:gd name="connsiteX26" fmla="*/ 7527542 w 12192002"/>
              <a:gd name="connsiteY26" fmla="*/ 192762 h 2115609"/>
              <a:gd name="connsiteX27" fmla="*/ 7614346 w 12192002"/>
              <a:gd name="connsiteY27" fmla="*/ 198590 h 2115609"/>
              <a:gd name="connsiteX28" fmla="*/ 7718744 w 12192002"/>
              <a:gd name="connsiteY28" fmla="*/ 195119 h 2115609"/>
              <a:gd name="connsiteX29" fmla="*/ 7905407 w 12192002"/>
              <a:gd name="connsiteY29" fmla="*/ 220834 h 2115609"/>
              <a:gd name="connsiteX30" fmla="*/ 8090271 w 12192002"/>
              <a:gd name="connsiteY30" fmla="*/ 262807 h 2115609"/>
              <a:gd name="connsiteX31" fmla="*/ 8245834 w 12192002"/>
              <a:gd name="connsiteY31" fmla="*/ 308968 h 2115609"/>
              <a:gd name="connsiteX32" fmla="*/ 8252033 w 12192002"/>
              <a:gd name="connsiteY32" fmla="*/ 321960 h 2115609"/>
              <a:gd name="connsiteX33" fmla="*/ 8263376 w 12192002"/>
              <a:gd name="connsiteY33" fmla="*/ 331803 h 2115609"/>
              <a:gd name="connsiteX34" fmla="*/ 8266075 w 12192002"/>
              <a:gd name="connsiteY34" fmla="*/ 331573 h 2115609"/>
              <a:gd name="connsiteX35" fmla="*/ 8283149 w 12192002"/>
              <a:gd name="connsiteY35" fmla="*/ 338748 h 2115609"/>
              <a:gd name="connsiteX36" fmla="*/ 8284276 w 12192002"/>
              <a:gd name="connsiteY36" fmla="*/ 343191 h 2115609"/>
              <a:gd name="connsiteX37" fmla="*/ 8295173 w 12192002"/>
              <a:gd name="connsiteY37" fmla="*/ 349014 h 2115609"/>
              <a:gd name="connsiteX38" fmla="*/ 8314432 w 12192002"/>
              <a:gd name="connsiteY38" fmla="*/ 362909 h 2115609"/>
              <a:gd name="connsiteX39" fmla="*/ 8320104 w 12192002"/>
              <a:gd name="connsiteY39" fmla="*/ 363235 h 2115609"/>
              <a:gd name="connsiteX40" fmla="*/ 8352372 w 12192002"/>
              <a:gd name="connsiteY40" fmla="*/ 380653 h 2115609"/>
              <a:gd name="connsiteX41" fmla="*/ 8353799 w 12192002"/>
              <a:gd name="connsiteY41" fmla="*/ 379813 h 2115609"/>
              <a:gd name="connsiteX42" fmla="*/ 8367182 w 12192002"/>
              <a:gd name="connsiteY42" fmla="*/ 380007 h 2115609"/>
              <a:gd name="connsiteX43" fmla="*/ 8490249 w 12192002"/>
              <a:gd name="connsiteY43" fmla="*/ 394049 h 2115609"/>
              <a:gd name="connsiteX44" fmla="*/ 8497594 w 12192002"/>
              <a:gd name="connsiteY44" fmla="*/ 397099 h 2115609"/>
              <a:gd name="connsiteX45" fmla="*/ 8497968 w 12192002"/>
              <a:gd name="connsiteY45" fmla="*/ 396920 h 2115609"/>
              <a:gd name="connsiteX46" fmla="*/ 8506167 w 12192002"/>
              <a:gd name="connsiteY46" fmla="*/ 399658 h 2115609"/>
              <a:gd name="connsiteX47" fmla="*/ 8510983 w 12192002"/>
              <a:gd name="connsiteY47" fmla="*/ 402659 h 2115609"/>
              <a:gd name="connsiteX48" fmla="*/ 8525230 w 12192002"/>
              <a:gd name="connsiteY48" fmla="*/ 408574 h 2115609"/>
              <a:gd name="connsiteX49" fmla="*/ 8596071 w 12192002"/>
              <a:gd name="connsiteY49" fmla="*/ 393732 h 2115609"/>
              <a:gd name="connsiteX50" fmla="*/ 8707847 w 12192002"/>
              <a:gd name="connsiteY50" fmla="*/ 402304 h 2115609"/>
              <a:gd name="connsiteX51" fmla="*/ 8752444 w 12192002"/>
              <a:gd name="connsiteY51" fmla="*/ 404405 h 2115609"/>
              <a:gd name="connsiteX52" fmla="*/ 8928988 w 12192002"/>
              <a:gd name="connsiteY52" fmla="*/ 423637 h 2115609"/>
              <a:gd name="connsiteX53" fmla="*/ 8963048 w 12192002"/>
              <a:gd name="connsiteY53" fmla="*/ 420449 h 2115609"/>
              <a:gd name="connsiteX54" fmla="*/ 8968011 w 12192002"/>
              <a:gd name="connsiteY54" fmla="*/ 418224 h 2115609"/>
              <a:gd name="connsiteX55" fmla="*/ 8974337 w 12192002"/>
              <a:gd name="connsiteY55" fmla="*/ 417524 h 2115609"/>
              <a:gd name="connsiteX56" fmla="*/ 8990394 w 12192002"/>
              <a:gd name="connsiteY56" fmla="*/ 420750 h 2115609"/>
              <a:gd name="connsiteX57" fmla="*/ 8996232 w 12192002"/>
              <a:gd name="connsiteY57" fmla="*/ 422811 h 2115609"/>
              <a:gd name="connsiteX58" fmla="*/ 9005201 w 12192002"/>
              <a:gd name="connsiteY58" fmla="*/ 424022 h 2115609"/>
              <a:gd name="connsiteX59" fmla="*/ 9005486 w 12192002"/>
              <a:gd name="connsiteY59" fmla="*/ 423782 h 2115609"/>
              <a:gd name="connsiteX60" fmla="*/ 9053453 w 12192002"/>
              <a:gd name="connsiteY60" fmla="*/ 427067 h 2115609"/>
              <a:gd name="connsiteX61" fmla="*/ 9113812 w 12192002"/>
              <a:gd name="connsiteY61" fmla="*/ 418753 h 2115609"/>
              <a:gd name="connsiteX62" fmla="*/ 9137318 w 12192002"/>
              <a:gd name="connsiteY62" fmla="*/ 417387 h 2115609"/>
              <a:gd name="connsiteX63" fmla="*/ 9150210 w 12192002"/>
              <a:gd name="connsiteY63" fmla="*/ 415218 h 2115609"/>
              <a:gd name="connsiteX64" fmla="*/ 9151232 w 12192002"/>
              <a:gd name="connsiteY64" fmla="*/ 414153 h 2115609"/>
              <a:gd name="connsiteX65" fmla="*/ 9189246 w 12192002"/>
              <a:gd name="connsiteY65" fmla="*/ 425355 h 2115609"/>
              <a:gd name="connsiteX66" fmla="*/ 9194810 w 12192002"/>
              <a:gd name="connsiteY66" fmla="*/ 434594 h 2115609"/>
              <a:gd name="connsiteX67" fmla="*/ 9231370 w 12192002"/>
              <a:gd name="connsiteY67" fmla="*/ 444673 h 2115609"/>
              <a:gd name="connsiteX68" fmla="*/ 9343052 w 12192002"/>
              <a:gd name="connsiteY68" fmla="*/ 496578 h 2115609"/>
              <a:gd name="connsiteX69" fmla="*/ 9584507 w 12192002"/>
              <a:gd name="connsiteY69" fmla="*/ 542280 h 2115609"/>
              <a:gd name="connsiteX70" fmla="*/ 9728309 w 12192002"/>
              <a:gd name="connsiteY70" fmla="*/ 553700 h 2115609"/>
              <a:gd name="connsiteX71" fmla="*/ 9847792 w 12192002"/>
              <a:gd name="connsiteY71" fmla="*/ 573907 h 2115609"/>
              <a:gd name="connsiteX72" fmla="*/ 9960019 w 12192002"/>
              <a:gd name="connsiteY72" fmla="*/ 580675 h 2115609"/>
              <a:gd name="connsiteX73" fmla="*/ 10039240 w 12192002"/>
              <a:gd name="connsiteY73" fmla="*/ 596190 h 2115609"/>
              <a:gd name="connsiteX74" fmla="*/ 10082169 w 12192002"/>
              <a:gd name="connsiteY74" fmla="*/ 594526 h 2115609"/>
              <a:gd name="connsiteX75" fmla="*/ 10126500 w 12192002"/>
              <a:gd name="connsiteY75" fmla="*/ 596621 h 2115609"/>
              <a:gd name="connsiteX76" fmla="*/ 10261101 w 12192002"/>
              <a:gd name="connsiteY76" fmla="*/ 608136 h 2115609"/>
              <a:gd name="connsiteX77" fmla="*/ 10336855 w 12192002"/>
              <a:gd name="connsiteY77" fmla="*/ 617887 h 2115609"/>
              <a:gd name="connsiteX78" fmla="*/ 10383868 w 12192002"/>
              <a:gd name="connsiteY78" fmla="*/ 618498 h 2115609"/>
              <a:gd name="connsiteX79" fmla="*/ 10445984 w 12192002"/>
              <a:gd name="connsiteY79" fmla="*/ 622345 h 2115609"/>
              <a:gd name="connsiteX80" fmla="*/ 10519280 w 12192002"/>
              <a:gd name="connsiteY80" fmla="*/ 624403 h 2115609"/>
              <a:gd name="connsiteX81" fmla="*/ 10644619 w 12192002"/>
              <a:gd name="connsiteY81" fmla="*/ 644649 h 2115609"/>
              <a:gd name="connsiteX82" fmla="*/ 10857724 w 12192002"/>
              <a:gd name="connsiteY82" fmla="*/ 705767 h 2115609"/>
              <a:gd name="connsiteX83" fmla="*/ 10951063 w 12192002"/>
              <a:gd name="connsiteY83" fmla="*/ 718850 h 2115609"/>
              <a:gd name="connsiteX84" fmla="*/ 11030956 w 12192002"/>
              <a:gd name="connsiteY84" fmla="*/ 714094 h 2115609"/>
              <a:gd name="connsiteX85" fmla="*/ 11085938 w 12192002"/>
              <a:gd name="connsiteY85" fmla="*/ 716975 h 2115609"/>
              <a:gd name="connsiteX86" fmla="*/ 11143411 w 12192002"/>
              <a:gd name="connsiteY86" fmla="*/ 726224 h 2115609"/>
              <a:gd name="connsiteX87" fmla="*/ 11195087 w 12192002"/>
              <a:gd name="connsiteY87" fmla="*/ 725577 h 2115609"/>
              <a:gd name="connsiteX88" fmla="*/ 11273972 w 12192002"/>
              <a:gd name="connsiteY88" fmla="*/ 746596 h 2115609"/>
              <a:gd name="connsiteX89" fmla="*/ 11369715 w 12192002"/>
              <a:gd name="connsiteY89" fmla="*/ 806264 h 2115609"/>
              <a:gd name="connsiteX90" fmla="*/ 11462695 w 12192002"/>
              <a:gd name="connsiteY90" fmla="*/ 867737 h 2115609"/>
              <a:gd name="connsiteX91" fmla="*/ 11516473 w 12192002"/>
              <a:gd name="connsiteY91" fmla="*/ 921289 h 2115609"/>
              <a:gd name="connsiteX92" fmla="*/ 11630749 w 12192002"/>
              <a:gd name="connsiteY92" fmla="*/ 983178 h 2115609"/>
              <a:gd name="connsiteX93" fmla="*/ 11712382 w 12192002"/>
              <a:gd name="connsiteY93" fmla="*/ 1040947 h 2115609"/>
              <a:gd name="connsiteX94" fmla="*/ 11876461 w 12192002"/>
              <a:gd name="connsiteY94" fmla="*/ 1072267 h 2115609"/>
              <a:gd name="connsiteX95" fmla="*/ 11931502 w 12192002"/>
              <a:gd name="connsiteY95" fmla="*/ 1084647 h 2115609"/>
              <a:gd name="connsiteX96" fmla="*/ 12052936 w 12192002"/>
              <a:gd name="connsiteY96" fmla="*/ 1069165 h 2115609"/>
              <a:gd name="connsiteX97" fmla="*/ 12140863 w 12192002"/>
              <a:gd name="connsiteY97" fmla="*/ 1028119 h 2115609"/>
              <a:gd name="connsiteX98" fmla="*/ 12192002 w 12192002"/>
              <a:gd name="connsiteY98" fmla="*/ 1008921 h 2115609"/>
              <a:gd name="connsiteX99" fmla="*/ 12192002 w 12192002"/>
              <a:gd name="connsiteY99" fmla="*/ 1948632 h 2115609"/>
              <a:gd name="connsiteX100" fmla="*/ 12192000 w 12192002"/>
              <a:gd name="connsiteY100" fmla="*/ 1948632 h 2115609"/>
              <a:gd name="connsiteX101" fmla="*/ 12192000 w 12192002"/>
              <a:gd name="connsiteY101" fmla="*/ 2115609 h 2115609"/>
              <a:gd name="connsiteX102" fmla="*/ 0 w 12192002"/>
              <a:gd name="connsiteY102" fmla="*/ 2115609 h 2115609"/>
              <a:gd name="connsiteX103" fmla="*/ 0 w 12192002"/>
              <a:gd name="connsiteY103" fmla="*/ 1341410 h 2115609"/>
              <a:gd name="connsiteX104" fmla="*/ 2 w 12192002"/>
              <a:gd name="connsiteY104" fmla="*/ 1341410 h 2115609"/>
              <a:gd name="connsiteX105" fmla="*/ 2 w 12192002"/>
              <a:gd name="connsiteY105" fmla="*/ 585100 h 2115609"/>
              <a:gd name="connsiteX106" fmla="*/ 15526 w 12192002"/>
              <a:gd name="connsiteY106" fmla="*/ 579631 h 2115609"/>
              <a:gd name="connsiteX107" fmla="*/ 118381 w 12192002"/>
              <a:gd name="connsiteY107" fmla="*/ 576775 h 2115609"/>
              <a:gd name="connsiteX108" fmla="*/ 292435 w 12192002"/>
              <a:gd name="connsiteY108" fmla="*/ 524970 h 2115609"/>
              <a:gd name="connsiteX109" fmla="*/ 404015 w 12192002"/>
              <a:gd name="connsiteY109" fmla="*/ 504274 h 2115609"/>
              <a:gd name="connsiteX110" fmla="*/ 445099 w 12192002"/>
              <a:gd name="connsiteY110" fmla="*/ 498451 h 2115609"/>
              <a:gd name="connsiteX111" fmla="*/ 571717 w 12192002"/>
              <a:gd name="connsiteY111" fmla="*/ 460421 h 2115609"/>
              <a:gd name="connsiteX112" fmla="*/ 578535 w 12192002"/>
              <a:gd name="connsiteY112" fmla="*/ 460610 h 2115609"/>
              <a:gd name="connsiteX113" fmla="*/ 596792 w 12192002"/>
              <a:gd name="connsiteY113" fmla="*/ 457958 h 2115609"/>
              <a:gd name="connsiteX114" fmla="*/ 708875 w 12192002"/>
              <a:gd name="connsiteY114" fmla="*/ 415100 h 2115609"/>
              <a:gd name="connsiteX115" fmla="*/ 719742 w 12192002"/>
              <a:gd name="connsiteY115" fmla="*/ 409423 h 2115609"/>
              <a:gd name="connsiteX116" fmla="*/ 720047 w 12192002"/>
              <a:gd name="connsiteY116" fmla="*/ 408161 h 2115609"/>
              <a:gd name="connsiteX117" fmla="*/ 763053 w 12192002"/>
              <a:gd name="connsiteY117" fmla="*/ 407390 h 2115609"/>
              <a:gd name="connsiteX118" fmla="*/ 767901 w 12192002"/>
              <a:gd name="connsiteY118" fmla="*/ 405169 h 2115609"/>
              <a:gd name="connsiteX119" fmla="*/ 797041 w 12192002"/>
              <a:gd name="connsiteY119" fmla="*/ 407376 h 2115609"/>
              <a:gd name="connsiteX120" fmla="*/ 811506 w 12192002"/>
              <a:gd name="connsiteY120" fmla="*/ 407071 h 2115609"/>
              <a:gd name="connsiteX121" fmla="*/ 816809 w 12192002"/>
              <a:gd name="connsiteY121" fmla="*/ 409965 h 2115609"/>
              <a:gd name="connsiteX122" fmla="*/ 837540 w 12192002"/>
              <a:gd name="connsiteY122" fmla="*/ 408001 h 2115609"/>
              <a:gd name="connsiteX123" fmla="*/ 858269 w 12192002"/>
              <a:gd name="connsiteY123" fmla="*/ 409214 h 2115609"/>
              <a:gd name="connsiteX124" fmla="*/ 948732 w 12192002"/>
              <a:gd name="connsiteY124" fmla="*/ 397376 h 2115609"/>
              <a:gd name="connsiteX125" fmla="*/ 1149979 w 12192002"/>
              <a:gd name="connsiteY125" fmla="*/ 399781 h 2115609"/>
              <a:gd name="connsiteX126" fmla="*/ 1496110 w 12192002"/>
              <a:gd name="connsiteY126" fmla="*/ 350346 h 2115609"/>
              <a:gd name="connsiteX127" fmla="*/ 1608669 w 12192002"/>
              <a:gd name="connsiteY127" fmla="*/ 324756 h 2115609"/>
              <a:gd name="connsiteX128" fmla="*/ 1675071 w 12192002"/>
              <a:gd name="connsiteY128" fmla="*/ 317859 h 2115609"/>
              <a:gd name="connsiteX129" fmla="*/ 1738204 w 12192002"/>
              <a:gd name="connsiteY129" fmla="*/ 301510 h 2115609"/>
              <a:gd name="connsiteX130" fmla="*/ 1786655 w 12192002"/>
              <a:gd name="connsiteY130" fmla="*/ 296459 h 2115609"/>
              <a:gd name="connsiteX131" fmla="*/ 1873080 w 12192002"/>
              <a:gd name="connsiteY131" fmla="*/ 324081 h 2115609"/>
              <a:gd name="connsiteX132" fmla="*/ 1921650 w 12192002"/>
              <a:gd name="connsiteY132" fmla="*/ 325676 h 2115609"/>
              <a:gd name="connsiteX133" fmla="*/ 1928172 w 12192002"/>
              <a:gd name="connsiteY133" fmla="*/ 320845 h 2115609"/>
              <a:gd name="connsiteX134" fmla="*/ 1997356 w 12192002"/>
              <a:gd name="connsiteY134" fmla="*/ 342790 h 2115609"/>
              <a:gd name="connsiteX135" fmla="*/ 2094665 w 12192002"/>
              <a:gd name="connsiteY135" fmla="*/ 334770 h 2115609"/>
              <a:gd name="connsiteX136" fmla="*/ 2208578 w 12192002"/>
              <a:gd name="connsiteY136" fmla="*/ 318059 h 2115609"/>
              <a:gd name="connsiteX137" fmla="*/ 2315112 w 12192002"/>
              <a:gd name="connsiteY137" fmla="*/ 312826 h 2115609"/>
              <a:gd name="connsiteX138" fmla="*/ 2443255 w 12192002"/>
              <a:gd name="connsiteY138" fmla="*/ 321293 h 2115609"/>
              <a:gd name="connsiteX139" fmla="*/ 2568028 w 12192002"/>
              <a:gd name="connsiteY139" fmla="*/ 335194 h 2115609"/>
              <a:gd name="connsiteX140" fmla="*/ 2646527 w 12192002"/>
              <a:gd name="connsiteY140" fmla="*/ 308953 h 2115609"/>
              <a:gd name="connsiteX141" fmla="*/ 2781569 w 12192002"/>
              <a:gd name="connsiteY141" fmla="*/ 319489 h 2115609"/>
              <a:gd name="connsiteX142" fmla="*/ 3030291 w 12192002"/>
              <a:gd name="connsiteY142" fmla="*/ 341310 h 2115609"/>
              <a:gd name="connsiteX143" fmla="*/ 3142556 w 12192002"/>
              <a:gd name="connsiteY143" fmla="*/ 343953 h 2115609"/>
              <a:gd name="connsiteX144" fmla="*/ 3262356 w 12192002"/>
              <a:gd name="connsiteY144" fmla="*/ 351728 h 2115609"/>
              <a:gd name="connsiteX145" fmla="*/ 3341698 w 12192002"/>
              <a:gd name="connsiteY145" fmla="*/ 357605 h 2115609"/>
              <a:gd name="connsiteX146" fmla="*/ 3344026 w 12192002"/>
              <a:gd name="connsiteY146" fmla="*/ 356630 h 2115609"/>
              <a:gd name="connsiteX147" fmla="*/ 3363888 w 12192002"/>
              <a:gd name="connsiteY147" fmla="*/ 358312 h 2115609"/>
              <a:gd name="connsiteX148" fmla="*/ 3400728 w 12192002"/>
              <a:gd name="connsiteY148" fmla="*/ 375264 h 2115609"/>
              <a:gd name="connsiteX149" fmla="*/ 3473223 w 12192002"/>
              <a:gd name="connsiteY149" fmla="*/ 363216 h 2115609"/>
              <a:gd name="connsiteX150" fmla="*/ 3536135 w 12192002"/>
              <a:gd name="connsiteY150" fmla="*/ 359555 h 2115609"/>
              <a:gd name="connsiteX151" fmla="*/ 3585978 w 12192002"/>
              <a:gd name="connsiteY151" fmla="*/ 349856 h 2115609"/>
              <a:gd name="connsiteX152" fmla="*/ 3594501 w 12192002"/>
              <a:gd name="connsiteY152" fmla="*/ 350546 h 2115609"/>
              <a:gd name="connsiteX153" fmla="*/ 3594736 w 12192002"/>
              <a:gd name="connsiteY153" fmla="*/ 350277 h 2115609"/>
              <a:gd name="connsiteX154" fmla="*/ 3603855 w 12192002"/>
              <a:gd name="connsiteY154" fmla="*/ 350441 h 2115609"/>
              <a:gd name="connsiteX155" fmla="*/ 3610035 w 12192002"/>
              <a:gd name="connsiteY155" fmla="*/ 351803 h 2115609"/>
              <a:gd name="connsiteX156" fmla="*/ 3682513 w 12192002"/>
              <a:gd name="connsiteY156" fmla="*/ 319532 h 2115609"/>
              <a:gd name="connsiteX157" fmla="*/ 3789760 w 12192002"/>
              <a:gd name="connsiteY157" fmla="*/ 295609 h 2115609"/>
              <a:gd name="connsiteX158" fmla="*/ 3897275 w 12192002"/>
              <a:gd name="connsiteY158" fmla="*/ 275371 h 2115609"/>
              <a:gd name="connsiteX159" fmla="*/ 3936846 w 12192002"/>
              <a:gd name="connsiteY159" fmla="*/ 269716 h 2115609"/>
              <a:gd name="connsiteX160" fmla="*/ 4004538 w 12192002"/>
              <a:gd name="connsiteY160" fmla="*/ 252259 h 2115609"/>
              <a:gd name="connsiteX161" fmla="*/ 4033778 w 12192002"/>
              <a:gd name="connsiteY161" fmla="*/ 239691 h 2115609"/>
              <a:gd name="connsiteX162" fmla="*/ 4035363 w 12192002"/>
              <a:gd name="connsiteY162" fmla="*/ 239926 h 2115609"/>
              <a:gd name="connsiteX163" fmla="*/ 4036996 w 12192002"/>
              <a:gd name="connsiteY163" fmla="*/ 236259 h 2115609"/>
              <a:gd name="connsiteX164" fmla="*/ 4042364 w 12192002"/>
              <a:gd name="connsiteY164" fmla="*/ 233825 h 2115609"/>
              <a:gd name="connsiteX165" fmla="*/ 4058954 w 12192002"/>
              <a:gd name="connsiteY165" fmla="*/ 232204 h 2115609"/>
              <a:gd name="connsiteX166" fmla="*/ 4065510 w 12192002"/>
              <a:gd name="connsiteY166" fmla="*/ 232422 h 2115609"/>
              <a:gd name="connsiteX167" fmla="*/ 4074427 w 12192002"/>
              <a:gd name="connsiteY167" fmla="*/ 230978 h 2115609"/>
              <a:gd name="connsiteX168" fmla="*/ 4074546 w 12192002"/>
              <a:gd name="connsiteY168" fmla="*/ 230679 h 2115609"/>
              <a:gd name="connsiteX169" fmla="*/ 4083097 w 12192002"/>
              <a:gd name="connsiteY169" fmla="*/ 229844 h 2115609"/>
              <a:gd name="connsiteX170" fmla="*/ 4142745 w 12192002"/>
              <a:gd name="connsiteY170" fmla="*/ 203311 h 2115609"/>
              <a:gd name="connsiteX171" fmla="*/ 4191248 w 12192002"/>
              <a:gd name="connsiteY171" fmla="*/ 187446 h 2115609"/>
              <a:gd name="connsiteX172" fmla="*/ 4201744 w 12192002"/>
              <a:gd name="connsiteY172" fmla="*/ 181812 h 2115609"/>
              <a:gd name="connsiteX173" fmla="*/ 4202048 w 12192002"/>
              <a:gd name="connsiteY173" fmla="*/ 180553 h 2115609"/>
              <a:gd name="connsiteX174" fmla="*/ 4248116 w 12192002"/>
              <a:gd name="connsiteY174" fmla="*/ 177758 h 2115609"/>
              <a:gd name="connsiteX175" fmla="*/ 4276141 w 12192002"/>
              <a:gd name="connsiteY175" fmla="*/ 180082 h 2115609"/>
              <a:gd name="connsiteX176" fmla="*/ 4290062 w 12192002"/>
              <a:gd name="connsiteY176" fmla="*/ 179836 h 2115609"/>
              <a:gd name="connsiteX177" fmla="*/ 4295143 w 12192002"/>
              <a:gd name="connsiteY177" fmla="*/ 182753 h 2115609"/>
              <a:gd name="connsiteX178" fmla="*/ 4315108 w 12192002"/>
              <a:gd name="connsiteY178" fmla="*/ 180874 h 2115609"/>
              <a:gd name="connsiteX179" fmla="*/ 4316965 w 12192002"/>
              <a:gd name="connsiteY179" fmla="*/ 179533 h 2115609"/>
              <a:gd name="connsiteX180" fmla="*/ 4376488 w 12192002"/>
              <a:gd name="connsiteY180" fmla="*/ 161476 h 2115609"/>
              <a:gd name="connsiteX181" fmla="*/ 4442156 w 12192002"/>
              <a:gd name="connsiteY181" fmla="*/ 160130 h 2115609"/>
              <a:gd name="connsiteX182" fmla="*/ 4524889 w 12192002"/>
              <a:gd name="connsiteY182" fmla="*/ 169217 h 2115609"/>
              <a:gd name="connsiteX183" fmla="*/ 4715526 w 12192002"/>
              <a:gd name="connsiteY183" fmla="*/ 164249 h 2115609"/>
              <a:gd name="connsiteX184" fmla="*/ 4762447 w 12192002"/>
              <a:gd name="connsiteY184" fmla="*/ 155761 h 2115609"/>
              <a:gd name="connsiteX185" fmla="*/ 4840439 w 12192002"/>
              <a:gd name="connsiteY185" fmla="*/ 127993 h 2115609"/>
              <a:gd name="connsiteX186" fmla="*/ 5011513 w 12192002"/>
              <a:gd name="connsiteY186" fmla="*/ 103976 h 2115609"/>
              <a:gd name="connsiteX187" fmla="*/ 5065790 w 12192002"/>
              <a:gd name="connsiteY187" fmla="*/ 87595 h 2115609"/>
              <a:gd name="connsiteX188" fmla="*/ 5121659 w 12192002"/>
              <a:gd name="connsiteY188" fmla="*/ 94166 h 2115609"/>
              <a:gd name="connsiteX189" fmla="*/ 5139595 w 12192002"/>
              <a:gd name="connsiteY189" fmla="*/ 83313 h 2115609"/>
              <a:gd name="connsiteX190" fmla="*/ 5142598 w 12192002"/>
              <a:gd name="connsiteY190" fmla="*/ 81212 h 2115609"/>
              <a:gd name="connsiteX191" fmla="*/ 5156554 w 12192002"/>
              <a:gd name="connsiteY191" fmla="*/ 77812 h 2115609"/>
              <a:gd name="connsiteX192" fmla="*/ 5174660 w 12192002"/>
              <a:gd name="connsiteY192" fmla="*/ 70589 h 2115609"/>
              <a:gd name="connsiteX193" fmla="*/ 5222961 w 12192002"/>
              <a:gd name="connsiteY193" fmla="*/ 67599 h 2115609"/>
              <a:gd name="connsiteX194" fmla="*/ 5261763 w 12192002"/>
              <a:gd name="connsiteY194" fmla="*/ 56475 h 2115609"/>
              <a:gd name="connsiteX195" fmla="*/ 5381667 w 12192002"/>
              <a:gd name="connsiteY195" fmla="*/ 36058 h 2115609"/>
              <a:gd name="connsiteX196" fmla="*/ 5432760 w 12192002"/>
              <a:gd name="connsiteY196" fmla="*/ 18356 h 2115609"/>
              <a:gd name="connsiteX197" fmla="*/ 5470905 w 12192002"/>
              <a:gd name="connsiteY197" fmla="*/ 7103 h 2115609"/>
              <a:gd name="connsiteX198" fmla="*/ 5608808 w 12192002"/>
              <a:gd name="connsiteY198" fmla="*/ 12821 h 2115609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11996 w 12192002"/>
              <a:gd name="connsiteY2" fmla="*/ 29536 h 2115609"/>
              <a:gd name="connsiteX3" fmla="*/ 5982862 w 12192002"/>
              <a:gd name="connsiteY3" fmla="*/ 38114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105613 w 12192002"/>
              <a:gd name="connsiteY6" fmla="*/ 28753 h 2115609"/>
              <a:gd name="connsiteX7" fmla="*/ 6168673 w 12192002"/>
              <a:gd name="connsiteY7" fmla="*/ 19608 h 2115609"/>
              <a:gd name="connsiteX8" fmla="*/ 6317559 w 12192002"/>
              <a:gd name="connsiteY8" fmla="*/ 36498 h 2115609"/>
              <a:gd name="connsiteX9" fmla="*/ 6549454 w 12192002"/>
              <a:gd name="connsiteY9" fmla="*/ 68495 h 2115609"/>
              <a:gd name="connsiteX10" fmla="*/ 6708221 w 12192002"/>
              <a:gd name="connsiteY10" fmla="*/ 97271 h 2115609"/>
              <a:gd name="connsiteX11" fmla="*/ 6904145 w 12192002"/>
              <a:gd name="connsiteY11" fmla="*/ 125226 h 2115609"/>
              <a:gd name="connsiteX12" fmla="*/ 7018495 w 12192002"/>
              <a:gd name="connsiteY12" fmla="*/ 154732 h 2115609"/>
              <a:gd name="connsiteX13" fmla="*/ 7096987 w 12192002"/>
              <a:gd name="connsiteY13" fmla="*/ 154358 h 2115609"/>
              <a:gd name="connsiteX14" fmla="*/ 7170807 w 12192002"/>
              <a:gd name="connsiteY14" fmla="*/ 166586 h 2115609"/>
              <a:gd name="connsiteX15" fmla="*/ 7197003 w 12192002"/>
              <a:gd name="connsiteY15" fmla="*/ 171234 h 2115609"/>
              <a:gd name="connsiteX16" fmla="*/ 7201101 w 12192002"/>
              <a:gd name="connsiteY16" fmla="*/ 176592 h 2115609"/>
              <a:gd name="connsiteX17" fmla="*/ 7218559 w 12192002"/>
              <a:gd name="connsiteY17" fmla="*/ 181142 h 2115609"/>
              <a:gd name="connsiteX18" fmla="*/ 7310852 w 12192002"/>
              <a:gd name="connsiteY18" fmla="*/ 206391 h 2115609"/>
              <a:gd name="connsiteX19" fmla="*/ 7312179 w 12192002"/>
              <a:gd name="connsiteY19" fmla="*/ 204949 h 2115609"/>
              <a:gd name="connsiteX20" fmla="*/ 7405390 w 12192002"/>
              <a:gd name="connsiteY20" fmla="*/ 195354 h 2115609"/>
              <a:gd name="connsiteX21" fmla="*/ 7495794 w 12192002"/>
              <a:gd name="connsiteY21" fmla="*/ 187249 h 2115609"/>
              <a:gd name="connsiteX22" fmla="*/ 7507039 w 12192002"/>
              <a:gd name="connsiteY22" fmla="*/ 189201 h 2115609"/>
              <a:gd name="connsiteX23" fmla="*/ 7507411 w 12192002"/>
              <a:gd name="connsiteY23" fmla="*/ 188874 h 2115609"/>
              <a:gd name="connsiteX24" fmla="*/ 7519570 w 12192002"/>
              <a:gd name="connsiteY24" fmla="*/ 190209 h 2115609"/>
              <a:gd name="connsiteX25" fmla="*/ 7527542 w 12192002"/>
              <a:gd name="connsiteY25" fmla="*/ 192762 h 2115609"/>
              <a:gd name="connsiteX26" fmla="*/ 7614346 w 12192002"/>
              <a:gd name="connsiteY26" fmla="*/ 198590 h 2115609"/>
              <a:gd name="connsiteX27" fmla="*/ 7718744 w 12192002"/>
              <a:gd name="connsiteY27" fmla="*/ 195119 h 2115609"/>
              <a:gd name="connsiteX28" fmla="*/ 7905407 w 12192002"/>
              <a:gd name="connsiteY28" fmla="*/ 220834 h 2115609"/>
              <a:gd name="connsiteX29" fmla="*/ 8090271 w 12192002"/>
              <a:gd name="connsiteY29" fmla="*/ 262807 h 2115609"/>
              <a:gd name="connsiteX30" fmla="*/ 8245834 w 12192002"/>
              <a:gd name="connsiteY30" fmla="*/ 308968 h 2115609"/>
              <a:gd name="connsiteX31" fmla="*/ 8252033 w 12192002"/>
              <a:gd name="connsiteY31" fmla="*/ 321960 h 2115609"/>
              <a:gd name="connsiteX32" fmla="*/ 8263376 w 12192002"/>
              <a:gd name="connsiteY32" fmla="*/ 331803 h 2115609"/>
              <a:gd name="connsiteX33" fmla="*/ 8266075 w 12192002"/>
              <a:gd name="connsiteY33" fmla="*/ 331573 h 2115609"/>
              <a:gd name="connsiteX34" fmla="*/ 8283149 w 12192002"/>
              <a:gd name="connsiteY34" fmla="*/ 338748 h 2115609"/>
              <a:gd name="connsiteX35" fmla="*/ 8284276 w 12192002"/>
              <a:gd name="connsiteY35" fmla="*/ 343191 h 2115609"/>
              <a:gd name="connsiteX36" fmla="*/ 8295173 w 12192002"/>
              <a:gd name="connsiteY36" fmla="*/ 349014 h 2115609"/>
              <a:gd name="connsiteX37" fmla="*/ 8314432 w 12192002"/>
              <a:gd name="connsiteY37" fmla="*/ 362909 h 2115609"/>
              <a:gd name="connsiteX38" fmla="*/ 8320104 w 12192002"/>
              <a:gd name="connsiteY38" fmla="*/ 363235 h 2115609"/>
              <a:gd name="connsiteX39" fmla="*/ 8352372 w 12192002"/>
              <a:gd name="connsiteY39" fmla="*/ 380653 h 2115609"/>
              <a:gd name="connsiteX40" fmla="*/ 8353799 w 12192002"/>
              <a:gd name="connsiteY40" fmla="*/ 379813 h 2115609"/>
              <a:gd name="connsiteX41" fmla="*/ 8367182 w 12192002"/>
              <a:gd name="connsiteY41" fmla="*/ 380007 h 2115609"/>
              <a:gd name="connsiteX42" fmla="*/ 8490249 w 12192002"/>
              <a:gd name="connsiteY42" fmla="*/ 394049 h 2115609"/>
              <a:gd name="connsiteX43" fmla="*/ 8497594 w 12192002"/>
              <a:gd name="connsiteY43" fmla="*/ 397099 h 2115609"/>
              <a:gd name="connsiteX44" fmla="*/ 8497968 w 12192002"/>
              <a:gd name="connsiteY44" fmla="*/ 396920 h 2115609"/>
              <a:gd name="connsiteX45" fmla="*/ 8506167 w 12192002"/>
              <a:gd name="connsiteY45" fmla="*/ 399658 h 2115609"/>
              <a:gd name="connsiteX46" fmla="*/ 8510983 w 12192002"/>
              <a:gd name="connsiteY46" fmla="*/ 402659 h 2115609"/>
              <a:gd name="connsiteX47" fmla="*/ 8525230 w 12192002"/>
              <a:gd name="connsiteY47" fmla="*/ 408574 h 2115609"/>
              <a:gd name="connsiteX48" fmla="*/ 8596071 w 12192002"/>
              <a:gd name="connsiteY48" fmla="*/ 393732 h 2115609"/>
              <a:gd name="connsiteX49" fmla="*/ 8707847 w 12192002"/>
              <a:gd name="connsiteY49" fmla="*/ 402304 h 2115609"/>
              <a:gd name="connsiteX50" fmla="*/ 8752444 w 12192002"/>
              <a:gd name="connsiteY50" fmla="*/ 404405 h 2115609"/>
              <a:gd name="connsiteX51" fmla="*/ 8928988 w 12192002"/>
              <a:gd name="connsiteY51" fmla="*/ 423637 h 2115609"/>
              <a:gd name="connsiteX52" fmla="*/ 8963048 w 12192002"/>
              <a:gd name="connsiteY52" fmla="*/ 420449 h 2115609"/>
              <a:gd name="connsiteX53" fmla="*/ 8968011 w 12192002"/>
              <a:gd name="connsiteY53" fmla="*/ 418224 h 2115609"/>
              <a:gd name="connsiteX54" fmla="*/ 8974337 w 12192002"/>
              <a:gd name="connsiteY54" fmla="*/ 417524 h 2115609"/>
              <a:gd name="connsiteX55" fmla="*/ 8990394 w 12192002"/>
              <a:gd name="connsiteY55" fmla="*/ 420750 h 2115609"/>
              <a:gd name="connsiteX56" fmla="*/ 8996232 w 12192002"/>
              <a:gd name="connsiteY56" fmla="*/ 422811 h 2115609"/>
              <a:gd name="connsiteX57" fmla="*/ 9005201 w 12192002"/>
              <a:gd name="connsiteY57" fmla="*/ 424022 h 2115609"/>
              <a:gd name="connsiteX58" fmla="*/ 9005486 w 12192002"/>
              <a:gd name="connsiteY58" fmla="*/ 423782 h 2115609"/>
              <a:gd name="connsiteX59" fmla="*/ 9053453 w 12192002"/>
              <a:gd name="connsiteY59" fmla="*/ 427067 h 2115609"/>
              <a:gd name="connsiteX60" fmla="*/ 9113812 w 12192002"/>
              <a:gd name="connsiteY60" fmla="*/ 418753 h 2115609"/>
              <a:gd name="connsiteX61" fmla="*/ 9137318 w 12192002"/>
              <a:gd name="connsiteY61" fmla="*/ 417387 h 2115609"/>
              <a:gd name="connsiteX62" fmla="*/ 9150210 w 12192002"/>
              <a:gd name="connsiteY62" fmla="*/ 415218 h 2115609"/>
              <a:gd name="connsiteX63" fmla="*/ 9151232 w 12192002"/>
              <a:gd name="connsiteY63" fmla="*/ 414153 h 2115609"/>
              <a:gd name="connsiteX64" fmla="*/ 9189246 w 12192002"/>
              <a:gd name="connsiteY64" fmla="*/ 425355 h 2115609"/>
              <a:gd name="connsiteX65" fmla="*/ 9194810 w 12192002"/>
              <a:gd name="connsiteY65" fmla="*/ 434594 h 2115609"/>
              <a:gd name="connsiteX66" fmla="*/ 9231370 w 12192002"/>
              <a:gd name="connsiteY66" fmla="*/ 444673 h 2115609"/>
              <a:gd name="connsiteX67" fmla="*/ 9343052 w 12192002"/>
              <a:gd name="connsiteY67" fmla="*/ 496578 h 2115609"/>
              <a:gd name="connsiteX68" fmla="*/ 9584507 w 12192002"/>
              <a:gd name="connsiteY68" fmla="*/ 542280 h 2115609"/>
              <a:gd name="connsiteX69" fmla="*/ 9728309 w 12192002"/>
              <a:gd name="connsiteY69" fmla="*/ 553700 h 2115609"/>
              <a:gd name="connsiteX70" fmla="*/ 9847792 w 12192002"/>
              <a:gd name="connsiteY70" fmla="*/ 573907 h 2115609"/>
              <a:gd name="connsiteX71" fmla="*/ 9960019 w 12192002"/>
              <a:gd name="connsiteY71" fmla="*/ 580675 h 2115609"/>
              <a:gd name="connsiteX72" fmla="*/ 10039240 w 12192002"/>
              <a:gd name="connsiteY72" fmla="*/ 596190 h 2115609"/>
              <a:gd name="connsiteX73" fmla="*/ 10082169 w 12192002"/>
              <a:gd name="connsiteY73" fmla="*/ 594526 h 2115609"/>
              <a:gd name="connsiteX74" fmla="*/ 10126500 w 12192002"/>
              <a:gd name="connsiteY74" fmla="*/ 596621 h 2115609"/>
              <a:gd name="connsiteX75" fmla="*/ 10261101 w 12192002"/>
              <a:gd name="connsiteY75" fmla="*/ 608136 h 2115609"/>
              <a:gd name="connsiteX76" fmla="*/ 10336855 w 12192002"/>
              <a:gd name="connsiteY76" fmla="*/ 617887 h 2115609"/>
              <a:gd name="connsiteX77" fmla="*/ 10383868 w 12192002"/>
              <a:gd name="connsiteY77" fmla="*/ 618498 h 2115609"/>
              <a:gd name="connsiteX78" fmla="*/ 10445984 w 12192002"/>
              <a:gd name="connsiteY78" fmla="*/ 622345 h 2115609"/>
              <a:gd name="connsiteX79" fmla="*/ 10519280 w 12192002"/>
              <a:gd name="connsiteY79" fmla="*/ 624403 h 2115609"/>
              <a:gd name="connsiteX80" fmla="*/ 10644619 w 12192002"/>
              <a:gd name="connsiteY80" fmla="*/ 644649 h 2115609"/>
              <a:gd name="connsiteX81" fmla="*/ 10857724 w 12192002"/>
              <a:gd name="connsiteY81" fmla="*/ 705767 h 2115609"/>
              <a:gd name="connsiteX82" fmla="*/ 10951063 w 12192002"/>
              <a:gd name="connsiteY82" fmla="*/ 718850 h 2115609"/>
              <a:gd name="connsiteX83" fmla="*/ 11030956 w 12192002"/>
              <a:gd name="connsiteY83" fmla="*/ 714094 h 2115609"/>
              <a:gd name="connsiteX84" fmla="*/ 11085938 w 12192002"/>
              <a:gd name="connsiteY84" fmla="*/ 716975 h 2115609"/>
              <a:gd name="connsiteX85" fmla="*/ 11143411 w 12192002"/>
              <a:gd name="connsiteY85" fmla="*/ 726224 h 2115609"/>
              <a:gd name="connsiteX86" fmla="*/ 11195087 w 12192002"/>
              <a:gd name="connsiteY86" fmla="*/ 725577 h 2115609"/>
              <a:gd name="connsiteX87" fmla="*/ 11273972 w 12192002"/>
              <a:gd name="connsiteY87" fmla="*/ 746596 h 2115609"/>
              <a:gd name="connsiteX88" fmla="*/ 11369715 w 12192002"/>
              <a:gd name="connsiteY88" fmla="*/ 806264 h 2115609"/>
              <a:gd name="connsiteX89" fmla="*/ 11462695 w 12192002"/>
              <a:gd name="connsiteY89" fmla="*/ 867737 h 2115609"/>
              <a:gd name="connsiteX90" fmla="*/ 11516473 w 12192002"/>
              <a:gd name="connsiteY90" fmla="*/ 921289 h 2115609"/>
              <a:gd name="connsiteX91" fmla="*/ 11630749 w 12192002"/>
              <a:gd name="connsiteY91" fmla="*/ 983178 h 2115609"/>
              <a:gd name="connsiteX92" fmla="*/ 11712382 w 12192002"/>
              <a:gd name="connsiteY92" fmla="*/ 1040947 h 2115609"/>
              <a:gd name="connsiteX93" fmla="*/ 11876461 w 12192002"/>
              <a:gd name="connsiteY93" fmla="*/ 1072267 h 2115609"/>
              <a:gd name="connsiteX94" fmla="*/ 11931502 w 12192002"/>
              <a:gd name="connsiteY94" fmla="*/ 1084647 h 2115609"/>
              <a:gd name="connsiteX95" fmla="*/ 12052936 w 12192002"/>
              <a:gd name="connsiteY95" fmla="*/ 1069165 h 2115609"/>
              <a:gd name="connsiteX96" fmla="*/ 12140863 w 12192002"/>
              <a:gd name="connsiteY96" fmla="*/ 1028119 h 2115609"/>
              <a:gd name="connsiteX97" fmla="*/ 12192002 w 12192002"/>
              <a:gd name="connsiteY97" fmla="*/ 1008921 h 2115609"/>
              <a:gd name="connsiteX98" fmla="*/ 12192002 w 12192002"/>
              <a:gd name="connsiteY98" fmla="*/ 1948632 h 2115609"/>
              <a:gd name="connsiteX99" fmla="*/ 12192000 w 12192002"/>
              <a:gd name="connsiteY99" fmla="*/ 1948632 h 2115609"/>
              <a:gd name="connsiteX100" fmla="*/ 12192000 w 12192002"/>
              <a:gd name="connsiteY100" fmla="*/ 2115609 h 2115609"/>
              <a:gd name="connsiteX101" fmla="*/ 0 w 12192002"/>
              <a:gd name="connsiteY101" fmla="*/ 2115609 h 2115609"/>
              <a:gd name="connsiteX102" fmla="*/ 0 w 12192002"/>
              <a:gd name="connsiteY102" fmla="*/ 1341410 h 2115609"/>
              <a:gd name="connsiteX103" fmla="*/ 2 w 12192002"/>
              <a:gd name="connsiteY103" fmla="*/ 1341410 h 2115609"/>
              <a:gd name="connsiteX104" fmla="*/ 2 w 12192002"/>
              <a:gd name="connsiteY104" fmla="*/ 585100 h 2115609"/>
              <a:gd name="connsiteX105" fmla="*/ 15526 w 12192002"/>
              <a:gd name="connsiteY105" fmla="*/ 579631 h 2115609"/>
              <a:gd name="connsiteX106" fmla="*/ 118381 w 12192002"/>
              <a:gd name="connsiteY106" fmla="*/ 576775 h 2115609"/>
              <a:gd name="connsiteX107" fmla="*/ 292435 w 12192002"/>
              <a:gd name="connsiteY107" fmla="*/ 524970 h 2115609"/>
              <a:gd name="connsiteX108" fmla="*/ 404015 w 12192002"/>
              <a:gd name="connsiteY108" fmla="*/ 504274 h 2115609"/>
              <a:gd name="connsiteX109" fmla="*/ 445099 w 12192002"/>
              <a:gd name="connsiteY109" fmla="*/ 498451 h 2115609"/>
              <a:gd name="connsiteX110" fmla="*/ 571717 w 12192002"/>
              <a:gd name="connsiteY110" fmla="*/ 460421 h 2115609"/>
              <a:gd name="connsiteX111" fmla="*/ 578535 w 12192002"/>
              <a:gd name="connsiteY111" fmla="*/ 460610 h 2115609"/>
              <a:gd name="connsiteX112" fmla="*/ 596792 w 12192002"/>
              <a:gd name="connsiteY112" fmla="*/ 457958 h 2115609"/>
              <a:gd name="connsiteX113" fmla="*/ 708875 w 12192002"/>
              <a:gd name="connsiteY113" fmla="*/ 415100 h 2115609"/>
              <a:gd name="connsiteX114" fmla="*/ 719742 w 12192002"/>
              <a:gd name="connsiteY114" fmla="*/ 409423 h 2115609"/>
              <a:gd name="connsiteX115" fmla="*/ 720047 w 12192002"/>
              <a:gd name="connsiteY115" fmla="*/ 408161 h 2115609"/>
              <a:gd name="connsiteX116" fmla="*/ 763053 w 12192002"/>
              <a:gd name="connsiteY116" fmla="*/ 407390 h 2115609"/>
              <a:gd name="connsiteX117" fmla="*/ 767901 w 12192002"/>
              <a:gd name="connsiteY117" fmla="*/ 405169 h 2115609"/>
              <a:gd name="connsiteX118" fmla="*/ 797041 w 12192002"/>
              <a:gd name="connsiteY118" fmla="*/ 407376 h 2115609"/>
              <a:gd name="connsiteX119" fmla="*/ 811506 w 12192002"/>
              <a:gd name="connsiteY119" fmla="*/ 407071 h 2115609"/>
              <a:gd name="connsiteX120" fmla="*/ 816809 w 12192002"/>
              <a:gd name="connsiteY120" fmla="*/ 409965 h 2115609"/>
              <a:gd name="connsiteX121" fmla="*/ 837540 w 12192002"/>
              <a:gd name="connsiteY121" fmla="*/ 408001 h 2115609"/>
              <a:gd name="connsiteX122" fmla="*/ 858269 w 12192002"/>
              <a:gd name="connsiteY122" fmla="*/ 409214 h 2115609"/>
              <a:gd name="connsiteX123" fmla="*/ 948732 w 12192002"/>
              <a:gd name="connsiteY123" fmla="*/ 397376 h 2115609"/>
              <a:gd name="connsiteX124" fmla="*/ 1149979 w 12192002"/>
              <a:gd name="connsiteY124" fmla="*/ 399781 h 2115609"/>
              <a:gd name="connsiteX125" fmla="*/ 1496110 w 12192002"/>
              <a:gd name="connsiteY125" fmla="*/ 350346 h 2115609"/>
              <a:gd name="connsiteX126" fmla="*/ 1608669 w 12192002"/>
              <a:gd name="connsiteY126" fmla="*/ 324756 h 2115609"/>
              <a:gd name="connsiteX127" fmla="*/ 1675071 w 12192002"/>
              <a:gd name="connsiteY127" fmla="*/ 317859 h 2115609"/>
              <a:gd name="connsiteX128" fmla="*/ 1738204 w 12192002"/>
              <a:gd name="connsiteY128" fmla="*/ 301510 h 2115609"/>
              <a:gd name="connsiteX129" fmla="*/ 1786655 w 12192002"/>
              <a:gd name="connsiteY129" fmla="*/ 296459 h 2115609"/>
              <a:gd name="connsiteX130" fmla="*/ 1873080 w 12192002"/>
              <a:gd name="connsiteY130" fmla="*/ 324081 h 2115609"/>
              <a:gd name="connsiteX131" fmla="*/ 1921650 w 12192002"/>
              <a:gd name="connsiteY131" fmla="*/ 325676 h 2115609"/>
              <a:gd name="connsiteX132" fmla="*/ 1928172 w 12192002"/>
              <a:gd name="connsiteY132" fmla="*/ 320845 h 2115609"/>
              <a:gd name="connsiteX133" fmla="*/ 1997356 w 12192002"/>
              <a:gd name="connsiteY133" fmla="*/ 342790 h 2115609"/>
              <a:gd name="connsiteX134" fmla="*/ 2094665 w 12192002"/>
              <a:gd name="connsiteY134" fmla="*/ 334770 h 2115609"/>
              <a:gd name="connsiteX135" fmla="*/ 2208578 w 12192002"/>
              <a:gd name="connsiteY135" fmla="*/ 318059 h 2115609"/>
              <a:gd name="connsiteX136" fmla="*/ 2315112 w 12192002"/>
              <a:gd name="connsiteY136" fmla="*/ 312826 h 2115609"/>
              <a:gd name="connsiteX137" fmla="*/ 2443255 w 12192002"/>
              <a:gd name="connsiteY137" fmla="*/ 321293 h 2115609"/>
              <a:gd name="connsiteX138" fmla="*/ 2568028 w 12192002"/>
              <a:gd name="connsiteY138" fmla="*/ 335194 h 2115609"/>
              <a:gd name="connsiteX139" fmla="*/ 2646527 w 12192002"/>
              <a:gd name="connsiteY139" fmla="*/ 308953 h 2115609"/>
              <a:gd name="connsiteX140" fmla="*/ 2781569 w 12192002"/>
              <a:gd name="connsiteY140" fmla="*/ 319489 h 2115609"/>
              <a:gd name="connsiteX141" fmla="*/ 3030291 w 12192002"/>
              <a:gd name="connsiteY141" fmla="*/ 341310 h 2115609"/>
              <a:gd name="connsiteX142" fmla="*/ 3142556 w 12192002"/>
              <a:gd name="connsiteY142" fmla="*/ 343953 h 2115609"/>
              <a:gd name="connsiteX143" fmla="*/ 3262356 w 12192002"/>
              <a:gd name="connsiteY143" fmla="*/ 351728 h 2115609"/>
              <a:gd name="connsiteX144" fmla="*/ 3341698 w 12192002"/>
              <a:gd name="connsiteY144" fmla="*/ 357605 h 2115609"/>
              <a:gd name="connsiteX145" fmla="*/ 3344026 w 12192002"/>
              <a:gd name="connsiteY145" fmla="*/ 356630 h 2115609"/>
              <a:gd name="connsiteX146" fmla="*/ 3363888 w 12192002"/>
              <a:gd name="connsiteY146" fmla="*/ 358312 h 2115609"/>
              <a:gd name="connsiteX147" fmla="*/ 3400728 w 12192002"/>
              <a:gd name="connsiteY147" fmla="*/ 375264 h 2115609"/>
              <a:gd name="connsiteX148" fmla="*/ 3473223 w 12192002"/>
              <a:gd name="connsiteY148" fmla="*/ 363216 h 2115609"/>
              <a:gd name="connsiteX149" fmla="*/ 3536135 w 12192002"/>
              <a:gd name="connsiteY149" fmla="*/ 359555 h 2115609"/>
              <a:gd name="connsiteX150" fmla="*/ 3585978 w 12192002"/>
              <a:gd name="connsiteY150" fmla="*/ 349856 h 2115609"/>
              <a:gd name="connsiteX151" fmla="*/ 3594501 w 12192002"/>
              <a:gd name="connsiteY151" fmla="*/ 350546 h 2115609"/>
              <a:gd name="connsiteX152" fmla="*/ 3594736 w 12192002"/>
              <a:gd name="connsiteY152" fmla="*/ 350277 h 2115609"/>
              <a:gd name="connsiteX153" fmla="*/ 3603855 w 12192002"/>
              <a:gd name="connsiteY153" fmla="*/ 350441 h 2115609"/>
              <a:gd name="connsiteX154" fmla="*/ 3610035 w 12192002"/>
              <a:gd name="connsiteY154" fmla="*/ 351803 h 2115609"/>
              <a:gd name="connsiteX155" fmla="*/ 3682513 w 12192002"/>
              <a:gd name="connsiteY155" fmla="*/ 319532 h 2115609"/>
              <a:gd name="connsiteX156" fmla="*/ 3789760 w 12192002"/>
              <a:gd name="connsiteY156" fmla="*/ 295609 h 2115609"/>
              <a:gd name="connsiteX157" fmla="*/ 3897275 w 12192002"/>
              <a:gd name="connsiteY157" fmla="*/ 275371 h 2115609"/>
              <a:gd name="connsiteX158" fmla="*/ 3936846 w 12192002"/>
              <a:gd name="connsiteY158" fmla="*/ 269716 h 2115609"/>
              <a:gd name="connsiteX159" fmla="*/ 4004538 w 12192002"/>
              <a:gd name="connsiteY159" fmla="*/ 252259 h 2115609"/>
              <a:gd name="connsiteX160" fmla="*/ 4033778 w 12192002"/>
              <a:gd name="connsiteY160" fmla="*/ 239691 h 2115609"/>
              <a:gd name="connsiteX161" fmla="*/ 4035363 w 12192002"/>
              <a:gd name="connsiteY161" fmla="*/ 239926 h 2115609"/>
              <a:gd name="connsiteX162" fmla="*/ 4036996 w 12192002"/>
              <a:gd name="connsiteY162" fmla="*/ 236259 h 2115609"/>
              <a:gd name="connsiteX163" fmla="*/ 4042364 w 12192002"/>
              <a:gd name="connsiteY163" fmla="*/ 233825 h 2115609"/>
              <a:gd name="connsiteX164" fmla="*/ 4058954 w 12192002"/>
              <a:gd name="connsiteY164" fmla="*/ 232204 h 2115609"/>
              <a:gd name="connsiteX165" fmla="*/ 4065510 w 12192002"/>
              <a:gd name="connsiteY165" fmla="*/ 232422 h 2115609"/>
              <a:gd name="connsiteX166" fmla="*/ 4074427 w 12192002"/>
              <a:gd name="connsiteY166" fmla="*/ 230978 h 2115609"/>
              <a:gd name="connsiteX167" fmla="*/ 4074546 w 12192002"/>
              <a:gd name="connsiteY167" fmla="*/ 230679 h 2115609"/>
              <a:gd name="connsiteX168" fmla="*/ 4083097 w 12192002"/>
              <a:gd name="connsiteY168" fmla="*/ 229844 h 2115609"/>
              <a:gd name="connsiteX169" fmla="*/ 4142745 w 12192002"/>
              <a:gd name="connsiteY169" fmla="*/ 203311 h 2115609"/>
              <a:gd name="connsiteX170" fmla="*/ 4191248 w 12192002"/>
              <a:gd name="connsiteY170" fmla="*/ 187446 h 2115609"/>
              <a:gd name="connsiteX171" fmla="*/ 4201744 w 12192002"/>
              <a:gd name="connsiteY171" fmla="*/ 181812 h 2115609"/>
              <a:gd name="connsiteX172" fmla="*/ 4202048 w 12192002"/>
              <a:gd name="connsiteY172" fmla="*/ 180553 h 2115609"/>
              <a:gd name="connsiteX173" fmla="*/ 4248116 w 12192002"/>
              <a:gd name="connsiteY173" fmla="*/ 177758 h 2115609"/>
              <a:gd name="connsiteX174" fmla="*/ 4276141 w 12192002"/>
              <a:gd name="connsiteY174" fmla="*/ 180082 h 2115609"/>
              <a:gd name="connsiteX175" fmla="*/ 4290062 w 12192002"/>
              <a:gd name="connsiteY175" fmla="*/ 179836 h 2115609"/>
              <a:gd name="connsiteX176" fmla="*/ 4295143 w 12192002"/>
              <a:gd name="connsiteY176" fmla="*/ 182753 h 2115609"/>
              <a:gd name="connsiteX177" fmla="*/ 4315108 w 12192002"/>
              <a:gd name="connsiteY177" fmla="*/ 180874 h 2115609"/>
              <a:gd name="connsiteX178" fmla="*/ 4316965 w 12192002"/>
              <a:gd name="connsiteY178" fmla="*/ 179533 h 2115609"/>
              <a:gd name="connsiteX179" fmla="*/ 4376488 w 12192002"/>
              <a:gd name="connsiteY179" fmla="*/ 161476 h 2115609"/>
              <a:gd name="connsiteX180" fmla="*/ 4442156 w 12192002"/>
              <a:gd name="connsiteY180" fmla="*/ 160130 h 2115609"/>
              <a:gd name="connsiteX181" fmla="*/ 4524889 w 12192002"/>
              <a:gd name="connsiteY181" fmla="*/ 169217 h 2115609"/>
              <a:gd name="connsiteX182" fmla="*/ 4715526 w 12192002"/>
              <a:gd name="connsiteY182" fmla="*/ 164249 h 2115609"/>
              <a:gd name="connsiteX183" fmla="*/ 4762447 w 12192002"/>
              <a:gd name="connsiteY183" fmla="*/ 155761 h 2115609"/>
              <a:gd name="connsiteX184" fmla="*/ 4840439 w 12192002"/>
              <a:gd name="connsiteY184" fmla="*/ 127993 h 2115609"/>
              <a:gd name="connsiteX185" fmla="*/ 5011513 w 12192002"/>
              <a:gd name="connsiteY185" fmla="*/ 103976 h 2115609"/>
              <a:gd name="connsiteX186" fmla="*/ 5065790 w 12192002"/>
              <a:gd name="connsiteY186" fmla="*/ 87595 h 2115609"/>
              <a:gd name="connsiteX187" fmla="*/ 5121659 w 12192002"/>
              <a:gd name="connsiteY187" fmla="*/ 94166 h 2115609"/>
              <a:gd name="connsiteX188" fmla="*/ 5139595 w 12192002"/>
              <a:gd name="connsiteY188" fmla="*/ 83313 h 2115609"/>
              <a:gd name="connsiteX189" fmla="*/ 5142598 w 12192002"/>
              <a:gd name="connsiteY189" fmla="*/ 81212 h 2115609"/>
              <a:gd name="connsiteX190" fmla="*/ 5156554 w 12192002"/>
              <a:gd name="connsiteY190" fmla="*/ 77812 h 2115609"/>
              <a:gd name="connsiteX191" fmla="*/ 5174660 w 12192002"/>
              <a:gd name="connsiteY191" fmla="*/ 70589 h 2115609"/>
              <a:gd name="connsiteX192" fmla="*/ 5222961 w 12192002"/>
              <a:gd name="connsiteY192" fmla="*/ 67599 h 2115609"/>
              <a:gd name="connsiteX193" fmla="*/ 5261763 w 12192002"/>
              <a:gd name="connsiteY193" fmla="*/ 56475 h 2115609"/>
              <a:gd name="connsiteX194" fmla="*/ 5381667 w 12192002"/>
              <a:gd name="connsiteY194" fmla="*/ 36058 h 2115609"/>
              <a:gd name="connsiteX195" fmla="*/ 5432760 w 12192002"/>
              <a:gd name="connsiteY195" fmla="*/ 18356 h 2115609"/>
              <a:gd name="connsiteX196" fmla="*/ 5470905 w 12192002"/>
              <a:gd name="connsiteY196" fmla="*/ 7103 h 2115609"/>
              <a:gd name="connsiteX197" fmla="*/ 5608808 w 12192002"/>
              <a:gd name="connsiteY197" fmla="*/ 12821 h 2115609"/>
              <a:gd name="connsiteX0" fmla="*/ 5608808 w 12192002"/>
              <a:gd name="connsiteY0" fmla="*/ 5718 h 2108506"/>
              <a:gd name="connsiteX1" fmla="*/ 5754380 w 12192002"/>
              <a:gd name="connsiteY1" fmla="*/ 1807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41282 w 12192002"/>
              <a:gd name="connsiteY4" fmla="*/ 1246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68673 w 12192002"/>
              <a:gd name="connsiteY7" fmla="*/ 12505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18744 w 12192002"/>
              <a:gd name="connsiteY27" fmla="*/ 188016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754380 w 12192002"/>
              <a:gd name="connsiteY1" fmla="*/ 1807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68673 w 12192002"/>
              <a:gd name="connsiteY7" fmla="*/ 12505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18744 w 12192002"/>
              <a:gd name="connsiteY27" fmla="*/ 188016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754380 w 12192002"/>
              <a:gd name="connsiteY1" fmla="*/ 1807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18744 w 12192002"/>
              <a:gd name="connsiteY27" fmla="*/ 188016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18744 w 12192002"/>
              <a:gd name="connsiteY27" fmla="*/ 188016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30579 w 12192002"/>
              <a:gd name="connsiteY178" fmla="*/ 167496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30579 w 12192002"/>
              <a:gd name="connsiteY178" fmla="*/ 167496 h 2108506"/>
              <a:gd name="connsiteX179" fmla="*/ 4376488 w 12192002"/>
              <a:gd name="connsiteY179" fmla="*/ 154373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30579 w 12192002"/>
              <a:gd name="connsiteY178" fmla="*/ 167496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590517 w 12192002"/>
              <a:gd name="connsiteY126" fmla="*/ 322587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62981 h 2108506"/>
              <a:gd name="connsiteX126" fmla="*/ 1590517 w 12192002"/>
              <a:gd name="connsiteY126" fmla="*/ 322587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62981 h 2108506"/>
              <a:gd name="connsiteX126" fmla="*/ 1536061 w 12192002"/>
              <a:gd name="connsiteY126" fmla="*/ 337391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48177 h 2108506"/>
              <a:gd name="connsiteX126" fmla="*/ 1536061 w 12192002"/>
              <a:gd name="connsiteY126" fmla="*/ 337391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48177 h 2108506"/>
              <a:gd name="connsiteX126" fmla="*/ 1536061 w 12192002"/>
              <a:gd name="connsiteY126" fmla="*/ 337391 h 2108506"/>
              <a:gd name="connsiteX127" fmla="*/ 1638767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48177 h 2108506"/>
              <a:gd name="connsiteX126" fmla="*/ 1536061 w 12192002"/>
              <a:gd name="connsiteY126" fmla="*/ 337391 h 2108506"/>
              <a:gd name="connsiteX127" fmla="*/ 1638767 w 12192002"/>
              <a:gd name="connsiteY127" fmla="*/ 310756 h 2108506"/>
              <a:gd name="connsiteX128" fmla="*/ 1738204 w 12192002"/>
              <a:gd name="connsiteY128" fmla="*/ 294407 h 2108506"/>
              <a:gd name="connsiteX129" fmla="*/ 1804807 w 12192002"/>
              <a:gd name="connsiteY129" fmla="*/ 309094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2192002" h="2108506">
                <a:moveTo>
                  <a:pt x="5608808" y="5718"/>
                </a:moveTo>
                <a:lnTo>
                  <a:pt x="5690848" y="21545"/>
                </a:lnTo>
                <a:lnTo>
                  <a:pt x="5911996" y="22433"/>
                </a:lnTo>
                <a:cubicBezTo>
                  <a:pt x="5924748" y="25751"/>
                  <a:pt x="5971451" y="31598"/>
                  <a:pt x="5982862" y="31011"/>
                </a:cubicBezTo>
                <a:lnTo>
                  <a:pt x="6023130" y="40722"/>
                </a:lnTo>
                <a:lnTo>
                  <a:pt x="6071327" y="32373"/>
                </a:lnTo>
                <a:lnTo>
                  <a:pt x="6105613" y="21650"/>
                </a:lnTo>
                <a:cubicBezTo>
                  <a:pt x="6122305" y="24806"/>
                  <a:pt x="6142425" y="26017"/>
                  <a:pt x="6177749" y="27308"/>
                </a:cubicBezTo>
                <a:cubicBezTo>
                  <a:pt x="6213073" y="28599"/>
                  <a:pt x="6297550" y="13873"/>
                  <a:pt x="6317559" y="29395"/>
                </a:cubicBezTo>
                <a:cubicBezTo>
                  <a:pt x="6409695" y="55828"/>
                  <a:pt x="6472153" y="17302"/>
                  <a:pt x="6549454" y="61392"/>
                </a:cubicBezTo>
                <a:cubicBezTo>
                  <a:pt x="6628105" y="66612"/>
                  <a:pt x="6649105" y="80713"/>
                  <a:pt x="6708221" y="90168"/>
                </a:cubicBezTo>
                <a:cubicBezTo>
                  <a:pt x="6787988" y="104257"/>
                  <a:pt x="6871921" y="123331"/>
                  <a:pt x="6904145" y="118123"/>
                </a:cubicBezTo>
                <a:cubicBezTo>
                  <a:pt x="6943644" y="112525"/>
                  <a:pt x="6937527" y="136691"/>
                  <a:pt x="7018495" y="147629"/>
                </a:cubicBezTo>
                <a:cubicBezTo>
                  <a:pt x="7050188" y="145300"/>
                  <a:pt x="7061147" y="146277"/>
                  <a:pt x="7096987" y="147255"/>
                </a:cubicBezTo>
                <a:lnTo>
                  <a:pt x="7170807" y="159483"/>
                </a:lnTo>
                <a:cubicBezTo>
                  <a:pt x="7184505" y="158469"/>
                  <a:pt x="7192111" y="160608"/>
                  <a:pt x="7197003" y="164131"/>
                </a:cubicBezTo>
                <a:lnTo>
                  <a:pt x="7201101" y="169489"/>
                </a:lnTo>
                <a:lnTo>
                  <a:pt x="7218559" y="174039"/>
                </a:lnTo>
                <a:lnTo>
                  <a:pt x="7310852" y="199288"/>
                </a:lnTo>
                <a:lnTo>
                  <a:pt x="7312179" y="197846"/>
                </a:lnTo>
                <a:cubicBezTo>
                  <a:pt x="7333989" y="192306"/>
                  <a:pt x="7374788" y="191201"/>
                  <a:pt x="7405390" y="188251"/>
                </a:cubicBezTo>
                <a:cubicBezTo>
                  <a:pt x="7422527" y="193444"/>
                  <a:pt x="7476985" y="176028"/>
                  <a:pt x="7495794" y="180146"/>
                </a:cubicBezTo>
                <a:lnTo>
                  <a:pt x="7507039" y="182098"/>
                </a:lnTo>
                <a:lnTo>
                  <a:pt x="7507411" y="181771"/>
                </a:lnTo>
                <a:cubicBezTo>
                  <a:pt x="7510172" y="181417"/>
                  <a:pt x="7513992" y="181767"/>
                  <a:pt x="7519570" y="183106"/>
                </a:cubicBezTo>
                <a:lnTo>
                  <a:pt x="7527542" y="185659"/>
                </a:lnTo>
                <a:lnTo>
                  <a:pt x="7614346" y="191487"/>
                </a:lnTo>
                <a:lnTo>
                  <a:pt x="7723282" y="212688"/>
                </a:lnTo>
                <a:cubicBezTo>
                  <a:pt x="7785503" y="221260"/>
                  <a:pt x="7835119" y="198819"/>
                  <a:pt x="7905407" y="213731"/>
                </a:cubicBezTo>
                <a:cubicBezTo>
                  <a:pt x="7967070" y="211326"/>
                  <a:pt x="8025467" y="232562"/>
                  <a:pt x="8090271" y="255704"/>
                </a:cubicBezTo>
                <a:cubicBezTo>
                  <a:pt x="8147130" y="270650"/>
                  <a:pt x="8181827" y="304772"/>
                  <a:pt x="8245834" y="301865"/>
                </a:cubicBezTo>
                <a:cubicBezTo>
                  <a:pt x="8246647" y="306725"/>
                  <a:pt x="8248859" y="311007"/>
                  <a:pt x="8252033" y="314857"/>
                </a:cubicBezTo>
                <a:lnTo>
                  <a:pt x="8263376" y="324700"/>
                </a:lnTo>
                <a:lnTo>
                  <a:pt x="8266075" y="324470"/>
                </a:lnTo>
                <a:cubicBezTo>
                  <a:pt x="8276151" y="325752"/>
                  <a:pt x="8280845" y="328400"/>
                  <a:pt x="8283149" y="331645"/>
                </a:cubicBezTo>
                <a:lnTo>
                  <a:pt x="8284276" y="336088"/>
                </a:lnTo>
                <a:lnTo>
                  <a:pt x="8295173" y="341911"/>
                </a:lnTo>
                <a:lnTo>
                  <a:pt x="8314432" y="355806"/>
                </a:lnTo>
                <a:lnTo>
                  <a:pt x="8320104" y="356132"/>
                </a:lnTo>
                <a:lnTo>
                  <a:pt x="8352372" y="373550"/>
                </a:lnTo>
                <a:lnTo>
                  <a:pt x="8353799" y="372710"/>
                </a:lnTo>
                <a:cubicBezTo>
                  <a:pt x="8357733" y="371227"/>
                  <a:pt x="8362024" y="370879"/>
                  <a:pt x="8367182" y="372904"/>
                </a:cubicBezTo>
                <a:lnTo>
                  <a:pt x="8490249" y="386946"/>
                </a:lnTo>
                <a:lnTo>
                  <a:pt x="8497594" y="389996"/>
                </a:lnTo>
                <a:lnTo>
                  <a:pt x="8497968" y="389817"/>
                </a:lnTo>
                <a:cubicBezTo>
                  <a:pt x="8500048" y="389967"/>
                  <a:pt x="8502649" y="390778"/>
                  <a:pt x="8506167" y="392555"/>
                </a:cubicBezTo>
                <a:lnTo>
                  <a:pt x="8510983" y="395556"/>
                </a:lnTo>
                <a:lnTo>
                  <a:pt x="8525230" y="401471"/>
                </a:lnTo>
                <a:lnTo>
                  <a:pt x="8596071" y="386629"/>
                </a:lnTo>
                <a:cubicBezTo>
                  <a:pt x="8639145" y="392106"/>
                  <a:pt x="8671609" y="375666"/>
                  <a:pt x="8707847" y="395201"/>
                </a:cubicBezTo>
                <a:cubicBezTo>
                  <a:pt x="8748197" y="400243"/>
                  <a:pt x="8719822" y="386582"/>
                  <a:pt x="8752444" y="397302"/>
                </a:cubicBezTo>
                <a:cubicBezTo>
                  <a:pt x="8789303" y="400859"/>
                  <a:pt x="8898034" y="415514"/>
                  <a:pt x="8928988" y="416534"/>
                </a:cubicBezTo>
                <a:cubicBezTo>
                  <a:pt x="8955520" y="396447"/>
                  <a:pt x="8954693" y="405395"/>
                  <a:pt x="8963048" y="413346"/>
                </a:cubicBezTo>
                <a:lnTo>
                  <a:pt x="8968011" y="411121"/>
                </a:lnTo>
                <a:lnTo>
                  <a:pt x="8974337" y="410421"/>
                </a:lnTo>
                <a:lnTo>
                  <a:pt x="8990394" y="413647"/>
                </a:lnTo>
                <a:lnTo>
                  <a:pt x="8996232" y="415708"/>
                </a:lnTo>
                <a:cubicBezTo>
                  <a:pt x="9000327" y="416811"/>
                  <a:pt x="9003146" y="417139"/>
                  <a:pt x="9005201" y="416919"/>
                </a:cubicBezTo>
                <a:lnTo>
                  <a:pt x="9005486" y="416679"/>
                </a:lnTo>
                <a:lnTo>
                  <a:pt x="9053453" y="419964"/>
                </a:lnTo>
                <a:cubicBezTo>
                  <a:pt x="9068117" y="406399"/>
                  <a:pt x="9112391" y="440833"/>
                  <a:pt x="9113812" y="411650"/>
                </a:cubicBezTo>
                <a:cubicBezTo>
                  <a:pt x="9130955" y="416479"/>
                  <a:pt x="9138865" y="429768"/>
                  <a:pt x="9137318" y="410284"/>
                </a:cubicBezTo>
                <a:cubicBezTo>
                  <a:pt x="9143084" y="411338"/>
                  <a:pt x="9147048" y="410246"/>
                  <a:pt x="9150210" y="408115"/>
                </a:cubicBezTo>
                <a:lnTo>
                  <a:pt x="9151232" y="407050"/>
                </a:lnTo>
                <a:lnTo>
                  <a:pt x="9189246" y="418252"/>
                </a:lnTo>
                <a:lnTo>
                  <a:pt x="9194810" y="427491"/>
                </a:lnTo>
                <a:lnTo>
                  <a:pt x="9231370" y="437570"/>
                </a:lnTo>
                <a:lnTo>
                  <a:pt x="9343052" y="489475"/>
                </a:lnTo>
                <a:cubicBezTo>
                  <a:pt x="9415432" y="494775"/>
                  <a:pt x="9518955" y="520901"/>
                  <a:pt x="9584507" y="535177"/>
                </a:cubicBezTo>
                <a:cubicBezTo>
                  <a:pt x="9602038" y="547789"/>
                  <a:pt x="9675059" y="556183"/>
                  <a:pt x="9728309" y="546597"/>
                </a:cubicBezTo>
                <a:lnTo>
                  <a:pt x="9847792" y="566804"/>
                </a:lnTo>
                <a:cubicBezTo>
                  <a:pt x="9888744" y="576629"/>
                  <a:pt x="9918983" y="573430"/>
                  <a:pt x="9960019" y="573572"/>
                </a:cubicBezTo>
                <a:cubicBezTo>
                  <a:pt x="9984397" y="578496"/>
                  <a:pt x="9998461" y="578986"/>
                  <a:pt x="10039240" y="589087"/>
                </a:cubicBezTo>
                <a:cubicBezTo>
                  <a:pt x="10046863" y="588164"/>
                  <a:pt x="10074570" y="589492"/>
                  <a:pt x="10082169" y="587423"/>
                </a:cubicBezTo>
                <a:lnTo>
                  <a:pt x="10126500" y="589518"/>
                </a:lnTo>
                <a:lnTo>
                  <a:pt x="10261101" y="601033"/>
                </a:lnTo>
                <a:cubicBezTo>
                  <a:pt x="10274744" y="608428"/>
                  <a:pt x="10323589" y="617494"/>
                  <a:pt x="10336855" y="610784"/>
                </a:cubicBezTo>
                <a:cubicBezTo>
                  <a:pt x="10347867" y="610939"/>
                  <a:pt x="10374830" y="619602"/>
                  <a:pt x="10383868" y="611395"/>
                </a:cubicBezTo>
                <a:cubicBezTo>
                  <a:pt x="10409284" y="618473"/>
                  <a:pt x="10436539" y="619280"/>
                  <a:pt x="10445984" y="615242"/>
                </a:cubicBezTo>
                <a:cubicBezTo>
                  <a:pt x="10473833" y="605375"/>
                  <a:pt x="10495464" y="618819"/>
                  <a:pt x="10519280" y="617300"/>
                </a:cubicBezTo>
                <a:cubicBezTo>
                  <a:pt x="10558606" y="622120"/>
                  <a:pt x="10616449" y="632731"/>
                  <a:pt x="10644619" y="637546"/>
                </a:cubicBezTo>
                <a:cubicBezTo>
                  <a:pt x="10707078" y="653219"/>
                  <a:pt x="10806649" y="686297"/>
                  <a:pt x="10857724" y="698664"/>
                </a:cubicBezTo>
                <a:cubicBezTo>
                  <a:pt x="10915291" y="711475"/>
                  <a:pt x="10885368" y="674913"/>
                  <a:pt x="10951063" y="711747"/>
                </a:cubicBezTo>
                <a:cubicBezTo>
                  <a:pt x="10982008" y="713685"/>
                  <a:pt x="11007787" y="709508"/>
                  <a:pt x="11030956" y="706991"/>
                </a:cubicBezTo>
                <a:cubicBezTo>
                  <a:pt x="11029909" y="692003"/>
                  <a:pt x="11057496" y="710168"/>
                  <a:pt x="11085938" y="709872"/>
                </a:cubicBezTo>
                <a:cubicBezTo>
                  <a:pt x="11102606" y="711342"/>
                  <a:pt x="11125909" y="715482"/>
                  <a:pt x="11143411" y="719121"/>
                </a:cubicBezTo>
                <a:cubicBezTo>
                  <a:pt x="11171652" y="722297"/>
                  <a:pt x="11164089" y="748256"/>
                  <a:pt x="11195087" y="718474"/>
                </a:cubicBezTo>
                <a:cubicBezTo>
                  <a:pt x="11221976" y="731051"/>
                  <a:pt x="11231916" y="740885"/>
                  <a:pt x="11273972" y="739493"/>
                </a:cubicBezTo>
                <a:cubicBezTo>
                  <a:pt x="11288331" y="750317"/>
                  <a:pt x="11354320" y="805211"/>
                  <a:pt x="11369715" y="799161"/>
                </a:cubicBezTo>
                <a:cubicBezTo>
                  <a:pt x="11408024" y="807120"/>
                  <a:pt x="11417570" y="859007"/>
                  <a:pt x="11462695" y="860634"/>
                </a:cubicBezTo>
                <a:cubicBezTo>
                  <a:pt x="11507338" y="877100"/>
                  <a:pt x="11468277" y="912354"/>
                  <a:pt x="11516473" y="914186"/>
                </a:cubicBezTo>
                <a:lnTo>
                  <a:pt x="11630749" y="976075"/>
                </a:lnTo>
                <a:cubicBezTo>
                  <a:pt x="11673295" y="1018637"/>
                  <a:pt x="11671430" y="1018996"/>
                  <a:pt x="11712382" y="1033844"/>
                </a:cubicBezTo>
                <a:cubicBezTo>
                  <a:pt x="11753334" y="1048692"/>
                  <a:pt x="11839941" y="1057881"/>
                  <a:pt x="11876461" y="1065164"/>
                </a:cubicBezTo>
                <a:cubicBezTo>
                  <a:pt x="11912981" y="1072447"/>
                  <a:pt x="11886396" y="1075829"/>
                  <a:pt x="11931502" y="1077544"/>
                </a:cubicBezTo>
                <a:cubicBezTo>
                  <a:pt x="11980978" y="1089530"/>
                  <a:pt x="11950963" y="1086215"/>
                  <a:pt x="12052936" y="1062062"/>
                </a:cubicBezTo>
                <a:cubicBezTo>
                  <a:pt x="12066364" y="1063629"/>
                  <a:pt x="12126659" y="1023230"/>
                  <a:pt x="12140863" y="1021016"/>
                </a:cubicBezTo>
                <a:lnTo>
                  <a:pt x="12192002" y="1001818"/>
                </a:lnTo>
                <a:lnTo>
                  <a:pt x="12192002" y="1941529"/>
                </a:lnTo>
                <a:lnTo>
                  <a:pt x="12192000" y="1941529"/>
                </a:lnTo>
                <a:lnTo>
                  <a:pt x="12192000" y="2108506"/>
                </a:lnTo>
                <a:lnTo>
                  <a:pt x="0" y="2108506"/>
                </a:lnTo>
                <a:lnTo>
                  <a:pt x="0" y="1334307"/>
                </a:lnTo>
                <a:lnTo>
                  <a:pt x="2" y="1334307"/>
                </a:lnTo>
                <a:lnTo>
                  <a:pt x="2" y="577997"/>
                </a:lnTo>
                <a:lnTo>
                  <a:pt x="15526" y="572528"/>
                </a:lnTo>
                <a:cubicBezTo>
                  <a:pt x="35255" y="571140"/>
                  <a:pt x="72229" y="578782"/>
                  <a:pt x="118381" y="569672"/>
                </a:cubicBezTo>
                <a:lnTo>
                  <a:pt x="292435" y="517867"/>
                </a:lnTo>
                <a:cubicBezTo>
                  <a:pt x="333820" y="510834"/>
                  <a:pt x="366418" y="496829"/>
                  <a:pt x="404015" y="497171"/>
                </a:cubicBezTo>
                <a:cubicBezTo>
                  <a:pt x="415660" y="488434"/>
                  <a:pt x="428065" y="483696"/>
                  <a:pt x="445099" y="491348"/>
                </a:cubicBezTo>
                <a:cubicBezTo>
                  <a:pt x="473049" y="484039"/>
                  <a:pt x="549479" y="459624"/>
                  <a:pt x="571717" y="453318"/>
                </a:cubicBezTo>
                <a:lnTo>
                  <a:pt x="578535" y="453507"/>
                </a:lnTo>
                <a:cubicBezTo>
                  <a:pt x="582714" y="453097"/>
                  <a:pt x="586282" y="451454"/>
                  <a:pt x="596792" y="450855"/>
                </a:cubicBezTo>
                <a:cubicBezTo>
                  <a:pt x="618517" y="443269"/>
                  <a:pt x="688384" y="416086"/>
                  <a:pt x="708875" y="407997"/>
                </a:cubicBezTo>
                <a:cubicBezTo>
                  <a:pt x="714996" y="407295"/>
                  <a:pt x="718074" y="405163"/>
                  <a:pt x="719742" y="402320"/>
                </a:cubicBezTo>
                <a:cubicBezTo>
                  <a:pt x="719843" y="401899"/>
                  <a:pt x="719947" y="401478"/>
                  <a:pt x="720047" y="401058"/>
                </a:cubicBezTo>
                <a:lnTo>
                  <a:pt x="763053" y="400287"/>
                </a:lnTo>
                <a:lnTo>
                  <a:pt x="767901" y="398066"/>
                </a:lnTo>
                <a:lnTo>
                  <a:pt x="797041" y="400273"/>
                </a:lnTo>
                <a:lnTo>
                  <a:pt x="811506" y="399968"/>
                </a:lnTo>
                <a:lnTo>
                  <a:pt x="816809" y="402862"/>
                </a:lnTo>
                <a:cubicBezTo>
                  <a:pt x="821862" y="404332"/>
                  <a:pt x="828232" y="404307"/>
                  <a:pt x="837540" y="400898"/>
                </a:cubicBezTo>
                <a:lnTo>
                  <a:pt x="858269" y="402111"/>
                </a:lnTo>
                <a:cubicBezTo>
                  <a:pt x="864622" y="403663"/>
                  <a:pt x="943264" y="386925"/>
                  <a:pt x="948732" y="390273"/>
                </a:cubicBezTo>
                <a:cubicBezTo>
                  <a:pt x="1007438" y="388698"/>
                  <a:pt x="1078958" y="398584"/>
                  <a:pt x="1149979" y="392678"/>
                </a:cubicBezTo>
                <a:cubicBezTo>
                  <a:pt x="1264076" y="377965"/>
                  <a:pt x="1368363" y="362886"/>
                  <a:pt x="1446192" y="348177"/>
                </a:cubicBezTo>
                <a:cubicBezTo>
                  <a:pt x="1474455" y="314108"/>
                  <a:pt x="1497078" y="349067"/>
                  <a:pt x="1536061" y="337391"/>
                </a:cubicBezTo>
                <a:cubicBezTo>
                  <a:pt x="1556026" y="325094"/>
                  <a:pt x="1616404" y="311961"/>
                  <a:pt x="1638767" y="310756"/>
                </a:cubicBezTo>
                <a:cubicBezTo>
                  <a:pt x="1660357" y="306882"/>
                  <a:pt x="1719608" y="297973"/>
                  <a:pt x="1738204" y="294407"/>
                </a:cubicBezTo>
                <a:lnTo>
                  <a:pt x="1804807" y="309094"/>
                </a:lnTo>
                <a:cubicBezTo>
                  <a:pt x="1832842" y="314180"/>
                  <a:pt x="1843563" y="302219"/>
                  <a:pt x="1873080" y="316978"/>
                </a:cubicBezTo>
                <a:cubicBezTo>
                  <a:pt x="1885328" y="326054"/>
                  <a:pt x="1907076" y="326767"/>
                  <a:pt x="1921650" y="318573"/>
                </a:cubicBezTo>
                <a:cubicBezTo>
                  <a:pt x="1924160" y="317161"/>
                  <a:pt x="1926358" y="315534"/>
                  <a:pt x="1928172" y="313742"/>
                </a:cubicBezTo>
                <a:cubicBezTo>
                  <a:pt x="1964849" y="335423"/>
                  <a:pt x="1978703" y="320040"/>
                  <a:pt x="1997356" y="335687"/>
                </a:cubicBezTo>
                <a:cubicBezTo>
                  <a:pt x="2045552" y="336362"/>
                  <a:pt x="2077539" y="314058"/>
                  <a:pt x="2094665" y="327667"/>
                </a:cubicBezTo>
                <a:cubicBezTo>
                  <a:pt x="2129868" y="323545"/>
                  <a:pt x="2171836" y="314613"/>
                  <a:pt x="2208578" y="310956"/>
                </a:cubicBezTo>
                <a:cubicBezTo>
                  <a:pt x="2233182" y="309380"/>
                  <a:pt x="2276000" y="305185"/>
                  <a:pt x="2315112" y="305723"/>
                </a:cubicBezTo>
                <a:cubicBezTo>
                  <a:pt x="2354027" y="327719"/>
                  <a:pt x="2411581" y="297630"/>
                  <a:pt x="2443255" y="314190"/>
                </a:cubicBezTo>
                <a:lnTo>
                  <a:pt x="2568028" y="328091"/>
                </a:lnTo>
                <a:cubicBezTo>
                  <a:pt x="2608701" y="323517"/>
                  <a:pt x="2582516" y="361785"/>
                  <a:pt x="2646527" y="301850"/>
                </a:cubicBezTo>
                <a:cubicBezTo>
                  <a:pt x="2717602" y="315300"/>
                  <a:pt x="2719299" y="284731"/>
                  <a:pt x="2781569" y="312386"/>
                </a:cubicBezTo>
                <a:lnTo>
                  <a:pt x="3030291" y="334207"/>
                </a:lnTo>
                <a:cubicBezTo>
                  <a:pt x="3072289" y="329615"/>
                  <a:pt x="3082691" y="335621"/>
                  <a:pt x="3142556" y="336850"/>
                </a:cubicBezTo>
                <a:cubicBezTo>
                  <a:pt x="3203390" y="334312"/>
                  <a:pt x="3209724" y="342284"/>
                  <a:pt x="3262356" y="344625"/>
                </a:cubicBezTo>
                <a:cubicBezTo>
                  <a:pt x="3295546" y="346901"/>
                  <a:pt x="3336380" y="348031"/>
                  <a:pt x="3341698" y="350502"/>
                </a:cubicBezTo>
                <a:lnTo>
                  <a:pt x="3344026" y="349527"/>
                </a:lnTo>
                <a:cubicBezTo>
                  <a:pt x="3353997" y="347833"/>
                  <a:pt x="3359859" y="348911"/>
                  <a:pt x="3363888" y="351209"/>
                </a:cubicBezTo>
                <a:lnTo>
                  <a:pt x="3400728" y="368161"/>
                </a:lnTo>
                <a:lnTo>
                  <a:pt x="3473223" y="356113"/>
                </a:lnTo>
                <a:cubicBezTo>
                  <a:pt x="3488625" y="350483"/>
                  <a:pt x="3513943" y="356748"/>
                  <a:pt x="3536135" y="352452"/>
                </a:cubicBezTo>
                <a:cubicBezTo>
                  <a:pt x="3549392" y="355161"/>
                  <a:pt x="3571626" y="340962"/>
                  <a:pt x="3585978" y="342753"/>
                </a:cubicBezTo>
                <a:lnTo>
                  <a:pt x="3594501" y="343443"/>
                </a:lnTo>
                <a:lnTo>
                  <a:pt x="3594736" y="343174"/>
                </a:lnTo>
                <a:cubicBezTo>
                  <a:pt x="3596729" y="342719"/>
                  <a:pt x="3599583" y="342719"/>
                  <a:pt x="3603855" y="343338"/>
                </a:cubicBezTo>
                <a:lnTo>
                  <a:pt x="3610035" y="344700"/>
                </a:lnTo>
                <a:lnTo>
                  <a:pt x="3682513" y="312429"/>
                </a:lnTo>
                <a:cubicBezTo>
                  <a:pt x="3725132" y="305189"/>
                  <a:pt x="3741010" y="303212"/>
                  <a:pt x="3789760" y="288506"/>
                </a:cubicBezTo>
                <a:cubicBezTo>
                  <a:pt x="3829631" y="281642"/>
                  <a:pt x="3861095" y="267772"/>
                  <a:pt x="3897275" y="268268"/>
                </a:cubicBezTo>
                <a:cubicBezTo>
                  <a:pt x="3908538" y="259578"/>
                  <a:pt x="3920509" y="254889"/>
                  <a:pt x="3936846" y="262613"/>
                </a:cubicBezTo>
                <a:cubicBezTo>
                  <a:pt x="3972980" y="253420"/>
                  <a:pt x="3976670" y="238091"/>
                  <a:pt x="4004538" y="245156"/>
                </a:cubicBezTo>
                <a:cubicBezTo>
                  <a:pt x="4016877" y="219348"/>
                  <a:pt x="4021427" y="227724"/>
                  <a:pt x="4033778" y="232588"/>
                </a:cubicBezTo>
                <a:lnTo>
                  <a:pt x="4035363" y="232823"/>
                </a:lnTo>
                <a:lnTo>
                  <a:pt x="4036996" y="229156"/>
                </a:lnTo>
                <a:lnTo>
                  <a:pt x="4042364" y="226722"/>
                </a:lnTo>
                <a:lnTo>
                  <a:pt x="4058954" y="225101"/>
                </a:lnTo>
                <a:lnTo>
                  <a:pt x="4065510" y="225319"/>
                </a:lnTo>
                <a:cubicBezTo>
                  <a:pt x="4069909" y="225160"/>
                  <a:pt x="4072681" y="224659"/>
                  <a:pt x="4074427" y="223875"/>
                </a:cubicBezTo>
                <a:cubicBezTo>
                  <a:pt x="4074466" y="223776"/>
                  <a:pt x="4074507" y="223677"/>
                  <a:pt x="4074546" y="223576"/>
                </a:cubicBezTo>
                <a:lnTo>
                  <a:pt x="4083097" y="222741"/>
                </a:lnTo>
                <a:cubicBezTo>
                  <a:pt x="4099102" y="216854"/>
                  <a:pt x="4124720" y="203274"/>
                  <a:pt x="4142745" y="196208"/>
                </a:cubicBezTo>
                <a:cubicBezTo>
                  <a:pt x="4161277" y="195737"/>
                  <a:pt x="4204215" y="197632"/>
                  <a:pt x="4191248" y="180343"/>
                </a:cubicBezTo>
                <a:cubicBezTo>
                  <a:pt x="4197143" y="179665"/>
                  <a:pt x="4200119" y="177546"/>
                  <a:pt x="4201744" y="174709"/>
                </a:cubicBezTo>
                <a:cubicBezTo>
                  <a:pt x="4201845" y="174289"/>
                  <a:pt x="4201947" y="173870"/>
                  <a:pt x="4202048" y="173450"/>
                </a:cubicBezTo>
                <a:lnTo>
                  <a:pt x="4248116" y="170655"/>
                </a:lnTo>
                <a:lnTo>
                  <a:pt x="4276141" y="172979"/>
                </a:lnTo>
                <a:lnTo>
                  <a:pt x="4290062" y="172733"/>
                </a:lnTo>
                <a:lnTo>
                  <a:pt x="4295143" y="175650"/>
                </a:lnTo>
                <a:cubicBezTo>
                  <a:pt x="4299996" y="177141"/>
                  <a:pt x="4306126" y="177142"/>
                  <a:pt x="4315108" y="173771"/>
                </a:cubicBezTo>
                <a:lnTo>
                  <a:pt x="4362345" y="172430"/>
                </a:lnTo>
                <a:lnTo>
                  <a:pt x="4426405" y="164242"/>
                </a:lnTo>
                <a:cubicBezTo>
                  <a:pt x="4432507" y="165819"/>
                  <a:pt x="4464148" y="159524"/>
                  <a:pt x="4469384" y="162895"/>
                </a:cubicBezTo>
                <a:cubicBezTo>
                  <a:pt x="4503504" y="166097"/>
                  <a:pt x="4466898" y="175226"/>
                  <a:pt x="4524889" y="162114"/>
                </a:cubicBezTo>
                <a:cubicBezTo>
                  <a:pt x="4533822" y="159976"/>
                  <a:pt x="4680151" y="164102"/>
                  <a:pt x="4715526" y="157146"/>
                </a:cubicBezTo>
                <a:cubicBezTo>
                  <a:pt x="4741916" y="157812"/>
                  <a:pt x="4677963" y="166660"/>
                  <a:pt x="4762447" y="148658"/>
                </a:cubicBezTo>
                <a:cubicBezTo>
                  <a:pt x="4784109" y="148678"/>
                  <a:pt x="4806742" y="137532"/>
                  <a:pt x="4840439" y="120890"/>
                </a:cubicBezTo>
                <a:cubicBezTo>
                  <a:pt x="4916356" y="83483"/>
                  <a:pt x="4937025" y="96490"/>
                  <a:pt x="5011513" y="96873"/>
                </a:cubicBezTo>
                <a:cubicBezTo>
                  <a:pt x="5038947" y="62919"/>
                  <a:pt x="5028196" y="92008"/>
                  <a:pt x="5065790" y="80492"/>
                </a:cubicBezTo>
                <a:cubicBezTo>
                  <a:pt x="5064856" y="107880"/>
                  <a:pt x="5108319" y="58444"/>
                  <a:pt x="5121659" y="87063"/>
                </a:cubicBezTo>
                <a:cubicBezTo>
                  <a:pt x="5128079" y="84061"/>
                  <a:pt x="5133876" y="80250"/>
                  <a:pt x="5139595" y="76210"/>
                </a:cubicBezTo>
                <a:lnTo>
                  <a:pt x="5142598" y="74109"/>
                </a:lnTo>
                <a:lnTo>
                  <a:pt x="5156554" y="70709"/>
                </a:lnTo>
                <a:lnTo>
                  <a:pt x="5174660" y="63486"/>
                </a:lnTo>
                <a:lnTo>
                  <a:pt x="5222961" y="60496"/>
                </a:lnTo>
                <a:cubicBezTo>
                  <a:pt x="5230550" y="57866"/>
                  <a:pt x="5251598" y="49556"/>
                  <a:pt x="5261763" y="49372"/>
                </a:cubicBezTo>
                <a:lnTo>
                  <a:pt x="5381667" y="28955"/>
                </a:lnTo>
                <a:cubicBezTo>
                  <a:pt x="5391827" y="25969"/>
                  <a:pt x="5429368" y="21285"/>
                  <a:pt x="5432760" y="11253"/>
                </a:cubicBezTo>
                <a:cubicBezTo>
                  <a:pt x="5439009" y="-1038"/>
                  <a:pt x="5478134" y="13028"/>
                  <a:pt x="5470905" y="0"/>
                </a:cubicBezTo>
                <a:lnTo>
                  <a:pt x="5608808" y="5718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C5867-221A-35E3-0154-9ADB37755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50" y="6255988"/>
            <a:ext cx="10372299" cy="57320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b="1" dirty="0">
                <a:latin typeface="Papyrus" panose="03070502060502030205" pitchFamily="66" charset="0"/>
              </a:rPr>
              <a:t>Bab edh-</a:t>
            </a:r>
            <a:r>
              <a:rPr lang="en-US" sz="4000" b="1" dirty="0" err="1">
                <a:latin typeface="Papyrus" panose="03070502060502030205" pitchFamily="66" charset="0"/>
              </a:rPr>
              <a:t>dhra</a:t>
            </a:r>
            <a:r>
              <a:rPr lang="en-US" sz="4000" b="1" dirty="0">
                <a:latin typeface="Papyrus" panose="03070502060502030205" pitchFamily="66" charset="0"/>
              </a:rPr>
              <a:t> cemetery</a:t>
            </a:r>
          </a:p>
        </p:txBody>
      </p:sp>
    </p:spTree>
    <p:extLst>
      <p:ext uri="{BB962C8B-B14F-4D97-AF65-F5344CB8AC3E}">
        <p14:creationId xmlns:p14="http://schemas.microsoft.com/office/powerpoint/2010/main" val="3409567500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9C566-2975-5BBF-B951-48852B3A8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998" y="0"/>
            <a:ext cx="9810604" cy="121602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Papyrus" panose="03070502060502030205" pitchFamily="66" charset="0"/>
              </a:rPr>
              <a:t>Sulfur Balls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7711BE-B2D0-B3CF-CA98-9F92241CF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67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B3257C-E1AA-10A4-DBE0-1602B3616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5755341"/>
            <a:ext cx="10160000" cy="884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b="1" dirty="0">
                <a:latin typeface="Papyrus" panose="03070502060502030205" pitchFamily="66" charset="0"/>
              </a:rPr>
              <a:t>Tel </a:t>
            </a:r>
            <a:r>
              <a:rPr lang="en-US" sz="4000" b="1" dirty="0" err="1">
                <a:latin typeface="Papyrus" panose="03070502060502030205" pitchFamily="66" charset="0"/>
              </a:rPr>
              <a:t>el</a:t>
            </a:r>
            <a:r>
              <a:rPr lang="en-US" sz="4000" b="1" dirty="0">
                <a:latin typeface="Papyrus" panose="03070502060502030205" pitchFamily="66" charset="0"/>
              </a:rPr>
              <a:t>-Hamman</a:t>
            </a:r>
          </a:p>
        </p:txBody>
      </p:sp>
      <p:pic>
        <p:nvPicPr>
          <p:cNvPr id="5" name="Content Placeholder 4" descr="A view of a desert landscape&#10;&#10;Description automatically generated">
            <a:extLst>
              <a:ext uri="{FF2B5EF4-FFF2-40B4-BE49-F238E27FC236}">
                <a16:creationId xmlns:a16="http://schemas.microsoft.com/office/drawing/2014/main" id="{5572C43B-7927-1A89-C397-61DDBBA63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3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7860243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8E81931-EC11-4433-BB7B-ED42BAA2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olecules">
            <a:extLst>
              <a:ext uri="{FF2B5EF4-FFF2-40B4-BE49-F238E27FC236}">
                <a16:creationId xmlns:a16="http://schemas.microsoft.com/office/drawing/2014/main" id="{B97FF78B-29D5-A3F0-F541-E63FED8BAD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57" b="574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EF693875-948C-4D9B-AE6F-8F689427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V="1">
            <a:off x="8566205" y="0"/>
            <a:ext cx="3625795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290640 w 6884912"/>
              <a:gd name="connsiteY101" fmla="*/ 167441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290640 w 6884912"/>
              <a:gd name="connsiteY100" fmla="*/ 167441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290640 w 6884912"/>
              <a:gd name="connsiteY99" fmla="*/ 167441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134285 w 6884912"/>
              <a:gd name="connsiteY76" fmla="*/ 235592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785037 w 6884912"/>
              <a:gd name="connsiteY83" fmla="*/ 161964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290640 w 6884912"/>
              <a:gd name="connsiteY98" fmla="*/ 167441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4013061 w 6884912"/>
              <a:gd name="connsiteY74" fmla="*/ 224874 h 1161397"/>
              <a:gd name="connsiteX75" fmla="*/ 4134285 w 6884912"/>
              <a:gd name="connsiteY75" fmla="*/ 235592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785037 w 6884912"/>
              <a:gd name="connsiteY82" fmla="*/ 161964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290640 w 6884912"/>
              <a:gd name="connsiteY97" fmla="*/ 167441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4013061 w 6884912"/>
              <a:gd name="connsiteY73" fmla="*/ 224874 h 1161397"/>
              <a:gd name="connsiteX74" fmla="*/ 4134285 w 6884912"/>
              <a:gd name="connsiteY74" fmla="*/ 235592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785037 w 6884912"/>
              <a:gd name="connsiteY81" fmla="*/ 161964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290640 w 6884912"/>
              <a:gd name="connsiteY96" fmla="*/ 167441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4013061 w 6884912"/>
              <a:gd name="connsiteY72" fmla="*/ 224874 h 1161397"/>
              <a:gd name="connsiteX73" fmla="*/ 4134285 w 6884912"/>
              <a:gd name="connsiteY73" fmla="*/ 235592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785037 w 6884912"/>
              <a:gd name="connsiteY80" fmla="*/ 161964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290640 w 6884912"/>
              <a:gd name="connsiteY95" fmla="*/ 167441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907640 w 6884912"/>
              <a:gd name="connsiteY70" fmla="*/ 207568 h 1161397"/>
              <a:gd name="connsiteX71" fmla="*/ 4013061 w 6884912"/>
              <a:gd name="connsiteY71" fmla="*/ 224874 h 1161397"/>
              <a:gd name="connsiteX72" fmla="*/ 4134285 w 6884912"/>
              <a:gd name="connsiteY72" fmla="*/ 235592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785037 w 6884912"/>
              <a:gd name="connsiteY79" fmla="*/ 161964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290640 w 6884912"/>
              <a:gd name="connsiteY94" fmla="*/ 167441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730870 w 6884912"/>
              <a:gd name="connsiteY76" fmla="*/ 129432 h 1161397"/>
              <a:gd name="connsiteX77" fmla="*/ 4785037 w 6884912"/>
              <a:gd name="connsiteY77" fmla="*/ 161964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290640 w 6884912"/>
              <a:gd name="connsiteY92" fmla="*/ 167441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290640 w 6884912"/>
              <a:gd name="connsiteY91" fmla="*/ 167441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6029542 w 6884912"/>
              <a:gd name="connsiteY89" fmla="*/ 210339 h 1161397"/>
              <a:gd name="connsiteX90" fmla="*/ 6290640 w 6884912"/>
              <a:gd name="connsiteY90" fmla="*/ 167441 h 1161397"/>
              <a:gd name="connsiteX91" fmla="*/ 6380420 w 6884912"/>
              <a:gd name="connsiteY91" fmla="*/ 173195 h 1161397"/>
              <a:gd name="connsiteX92" fmla="*/ 6507891 w 6884912"/>
              <a:gd name="connsiteY92" fmla="*/ 118474 h 1161397"/>
              <a:gd name="connsiteX93" fmla="*/ 6571807 w 6884912"/>
              <a:gd name="connsiteY93" fmla="*/ 98636 h 1161397"/>
              <a:gd name="connsiteX94" fmla="*/ 6671880 w 6884912"/>
              <a:gd name="connsiteY94" fmla="*/ 82931 h 1161397"/>
              <a:gd name="connsiteX95" fmla="*/ 6702266 w 6884912"/>
              <a:gd name="connsiteY95" fmla="*/ 75470 h 1161397"/>
              <a:gd name="connsiteX96" fmla="*/ 6845802 w 6884912"/>
              <a:gd name="connsiteY96" fmla="*/ 24496 h 1161397"/>
              <a:gd name="connsiteX97" fmla="*/ 6884912 w 6884912"/>
              <a:gd name="connsiteY9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907640 w 6884912"/>
              <a:gd name="connsiteY67" fmla="*/ 207568 h 1161397"/>
              <a:gd name="connsiteX68" fmla="*/ 4013061 w 6884912"/>
              <a:gd name="connsiteY68" fmla="*/ 224874 h 1161397"/>
              <a:gd name="connsiteX69" fmla="*/ 4134285 w 6884912"/>
              <a:gd name="connsiteY69" fmla="*/ 235592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424852 w 6884912"/>
              <a:gd name="connsiteY72" fmla="*/ 127591 h 1161397"/>
              <a:gd name="connsiteX73" fmla="*/ 4617330 w 6884912"/>
              <a:gd name="connsiteY73" fmla="*/ 111163 h 1161397"/>
              <a:gd name="connsiteX74" fmla="*/ 4730870 w 6884912"/>
              <a:gd name="connsiteY74" fmla="*/ 129432 h 1161397"/>
              <a:gd name="connsiteX75" fmla="*/ 4785037 w 6884912"/>
              <a:gd name="connsiteY75" fmla="*/ 161964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6029542 w 6884912"/>
              <a:gd name="connsiteY88" fmla="*/ 210339 h 1161397"/>
              <a:gd name="connsiteX89" fmla="*/ 6290640 w 6884912"/>
              <a:gd name="connsiteY89" fmla="*/ 167441 h 1161397"/>
              <a:gd name="connsiteX90" fmla="*/ 6380420 w 6884912"/>
              <a:gd name="connsiteY90" fmla="*/ 173195 h 1161397"/>
              <a:gd name="connsiteX91" fmla="*/ 6507891 w 6884912"/>
              <a:gd name="connsiteY91" fmla="*/ 118474 h 1161397"/>
              <a:gd name="connsiteX92" fmla="*/ 6571807 w 6884912"/>
              <a:gd name="connsiteY92" fmla="*/ 98636 h 1161397"/>
              <a:gd name="connsiteX93" fmla="*/ 6671880 w 6884912"/>
              <a:gd name="connsiteY93" fmla="*/ 82931 h 1161397"/>
              <a:gd name="connsiteX94" fmla="*/ 6702266 w 6884912"/>
              <a:gd name="connsiteY94" fmla="*/ 75470 h 1161397"/>
              <a:gd name="connsiteX95" fmla="*/ 6845802 w 6884912"/>
              <a:gd name="connsiteY95" fmla="*/ 24496 h 1161397"/>
              <a:gd name="connsiteX96" fmla="*/ 6884912 w 6884912"/>
              <a:gd name="connsiteY9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127968 w 6884912"/>
              <a:gd name="connsiteY55" fmla="*/ 287613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287859 w 6884912"/>
              <a:gd name="connsiteY58" fmla="*/ 287558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907640 w 6884912"/>
              <a:gd name="connsiteY66" fmla="*/ 207568 h 1161397"/>
              <a:gd name="connsiteX67" fmla="*/ 4013061 w 6884912"/>
              <a:gd name="connsiteY67" fmla="*/ 224874 h 1161397"/>
              <a:gd name="connsiteX68" fmla="*/ 4134285 w 6884912"/>
              <a:gd name="connsiteY68" fmla="*/ 235592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424852 w 6884912"/>
              <a:gd name="connsiteY71" fmla="*/ 127591 h 1161397"/>
              <a:gd name="connsiteX72" fmla="*/ 4617330 w 6884912"/>
              <a:gd name="connsiteY72" fmla="*/ 111163 h 1161397"/>
              <a:gd name="connsiteX73" fmla="*/ 4730870 w 6884912"/>
              <a:gd name="connsiteY73" fmla="*/ 129432 h 1161397"/>
              <a:gd name="connsiteX74" fmla="*/ 4785037 w 6884912"/>
              <a:gd name="connsiteY74" fmla="*/ 161964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6029542 w 6884912"/>
              <a:gd name="connsiteY87" fmla="*/ 210339 h 1161397"/>
              <a:gd name="connsiteX88" fmla="*/ 6290640 w 6884912"/>
              <a:gd name="connsiteY88" fmla="*/ 167441 h 1161397"/>
              <a:gd name="connsiteX89" fmla="*/ 6380420 w 6884912"/>
              <a:gd name="connsiteY89" fmla="*/ 173195 h 1161397"/>
              <a:gd name="connsiteX90" fmla="*/ 6507891 w 6884912"/>
              <a:gd name="connsiteY90" fmla="*/ 118474 h 1161397"/>
              <a:gd name="connsiteX91" fmla="*/ 6571807 w 6884912"/>
              <a:gd name="connsiteY91" fmla="*/ 98636 h 1161397"/>
              <a:gd name="connsiteX92" fmla="*/ 6671880 w 6884912"/>
              <a:gd name="connsiteY92" fmla="*/ 82931 h 1161397"/>
              <a:gd name="connsiteX93" fmla="*/ 6702266 w 6884912"/>
              <a:gd name="connsiteY93" fmla="*/ 75470 h 1161397"/>
              <a:gd name="connsiteX94" fmla="*/ 6845802 w 6884912"/>
              <a:gd name="connsiteY94" fmla="*/ 24496 h 1161397"/>
              <a:gd name="connsiteX95" fmla="*/ 6884912 w 6884912"/>
              <a:gd name="connsiteY9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92172 w 6884912"/>
              <a:gd name="connsiteY38" fmla="*/ 629819 h 1161397"/>
              <a:gd name="connsiteX39" fmla="*/ 1731986 w 6884912"/>
              <a:gd name="connsiteY39" fmla="*/ 589682 h 1161397"/>
              <a:gd name="connsiteX40" fmla="*/ 1940326 w 6884912"/>
              <a:gd name="connsiteY40" fmla="*/ 582611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127968 w 6884912"/>
              <a:gd name="connsiteY54" fmla="*/ 287613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287859 w 6884912"/>
              <a:gd name="connsiteY57" fmla="*/ 287558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907640 w 6884912"/>
              <a:gd name="connsiteY65" fmla="*/ 207568 h 1161397"/>
              <a:gd name="connsiteX66" fmla="*/ 4013061 w 6884912"/>
              <a:gd name="connsiteY66" fmla="*/ 224874 h 1161397"/>
              <a:gd name="connsiteX67" fmla="*/ 4134285 w 6884912"/>
              <a:gd name="connsiteY67" fmla="*/ 235592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424852 w 6884912"/>
              <a:gd name="connsiteY70" fmla="*/ 127591 h 1161397"/>
              <a:gd name="connsiteX71" fmla="*/ 4617330 w 6884912"/>
              <a:gd name="connsiteY71" fmla="*/ 111163 h 1161397"/>
              <a:gd name="connsiteX72" fmla="*/ 4730870 w 6884912"/>
              <a:gd name="connsiteY72" fmla="*/ 129432 h 1161397"/>
              <a:gd name="connsiteX73" fmla="*/ 4785037 w 6884912"/>
              <a:gd name="connsiteY73" fmla="*/ 161964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467502 w 6884912"/>
              <a:gd name="connsiteY80" fmla="*/ 250963 h 1161397"/>
              <a:gd name="connsiteX81" fmla="*/ 5592395 w 6884912"/>
              <a:gd name="connsiteY81" fmla="*/ 265434 h 1161397"/>
              <a:gd name="connsiteX82" fmla="*/ 5613532 w 6884912"/>
              <a:gd name="connsiteY82" fmla="*/ 273379 h 1161397"/>
              <a:gd name="connsiteX83" fmla="*/ 5642173 w 6884912"/>
              <a:gd name="connsiteY83" fmla="*/ 266904 h 1161397"/>
              <a:gd name="connsiteX84" fmla="*/ 5756910 w 6884912"/>
              <a:gd name="connsiteY84" fmla="*/ 239211 h 1161397"/>
              <a:gd name="connsiteX85" fmla="*/ 5846667 w 6884912"/>
              <a:gd name="connsiteY85" fmla="*/ 201786 h 1161397"/>
              <a:gd name="connsiteX86" fmla="*/ 6029542 w 6884912"/>
              <a:gd name="connsiteY86" fmla="*/ 210339 h 1161397"/>
              <a:gd name="connsiteX87" fmla="*/ 6290640 w 6884912"/>
              <a:gd name="connsiteY87" fmla="*/ 167441 h 1161397"/>
              <a:gd name="connsiteX88" fmla="*/ 6380420 w 6884912"/>
              <a:gd name="connsiteY88" fmla="*/ 173195 h 1161397"/>
              <a:gd name="connsiteX89" fmla="*/ 6507891 w 6884912"/>
              <a:gd name="connsiteY89" fmla="*/ 118474 h 1161397"/>
              <a:gd name="connsiteX90" fmla="*/ 6571807 w 6884912"/>
              <a:gd name="connsiteY90" fmla="*/ 98636 h 1161397"/>
              <a:gd name="connsiteX91" fmla="*/ 6671880 w 6884912"/>
              <a:gd name="connsiteY91" fmla="*/ 82931 h 1161397"/>
              <a:gd name="connsiteX92" fmla="*/ 6702266 w 6884912"/>
              <a:gd name="connsiteY92" fmla="*/ 75470 h 1161397"/>
              <a:gd name="connsiteX93" fmla="*/ 6845802 w 6884912"/>
              <a:gd name="connsiteY93" fmla="*/ 24496 h 1161397"/>
              <a:gd name="connsiteX94" fmla="*/ 6884912 w 6884912"/>
              <a:gd name="connsiteY9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92172 w 6884912"/>
              <a:gd name="connsiteY37" fmla="*/ 629819 h 1161397"/>
              <a:gd name="connsiteX38" fmla="*/ 1731986 w 6884912"/>
              <a:gd name="connsiteY38" fmla="*/ 589682 h 1161397"/>
              <a:gd name="connsiteX39" fmla="*/ 1940326 w 6884912"/>
              <a:gd name="connsiteY39" fmla="*/ 582611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127968 w 6884912"/>
              <a:gd name="connsiteY53" fmla="*/ 287613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287859 w 6884912"/>
              <a:gd name="connsiteY56" fmla="*/ 287558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907640 w 6884912"/>
              <a:gd name="connsiteY64" fmla="*/ 207568 h 1161397"/>
              <a:gd name="connsiteX65" fmla="*/ 4013061 w 6884912"/>
              <a:gd name="connsiteY65" fmla="*/ 224874 h 1161397"/>
              <a:gd name="connsiteX66" fmla="*/ 4134285 w 6884912"/>
              <a:gd name="connsiteY66" fmla="*/ 235592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424852 w 6884912"/>
              <a:gd name="connsiteY69" fmla="*/ 127591 h 1161397"/>
              <a:gd name="connsiteX70" fmla="*/ 4617330 w 6884912"/>
              <a:gd name="connsiteY70" fmla="*/ 111163 h 1161397"/>
              <a:gd name="connsiteX71" fmla="*/ 4730870 w 6884912"/>
              <a:gd name="connsiteY71" fmla="*/ 129432 h 1161397"/>
              <a:gd name="connsiteX72" fmla="*/ 4785037 w 6884912"/>
              <a:gd name="connsiteY72" fmla="*/ 161964 h 1161397"/>
              <a:gd name="connsiteX73" fmla="*/ 4844073 w 6884912"/>
              <a:gd name="connsiteY73" fmla="*/ 161768 h 1161397"/>
              <a:gd name="connsiteX74" fmla="*/ 4856454 w 6884912"/>
              <a:gd name="connsiteY74" fmla="*/ 130488 h 1161397"/>
              <a:gd name="connsiteX75" fmla="*/ 4920038 w 6884912"/>
              <a:gd name="connsiteY75" fmla="*/ 140418 h 1161397"/>
              <a:gd name="connsiteX76" fmla="*/ 5016639 w 6884912"/>
              <a:gd name="connsiteY76" fmla="*/ 158905 h 1161397"/>
              <a:gd name="connsiteX77" fmla="*/ 5072009 w 6884912"/>
              <a:gd name="connsiteY77" fmla="*/ 161502 h 1161397"/>
              <a:gd name="connsiteX78" fmla="*/ 5223626 w 6884912"/>
              <a:gd name="connsiteY78" fmla="*/ 177356 h 1161397"/>
              <a:gd name="connsiteX79" fmla="*/ 5467502 w 6884912"/>
              <a:gd name="connsiteY79" fmla="*/ 250963 h 1161397"/>
              <a:gd name="connsiteX80" fmla="*/ 5592395 w 6884912"/>
              <a:gd name="connsiteY80" fmla="*/ 265434 h 1161397"/>
              <a:gd name="connsiteX81" fmla="*/ 5613532 w 6884912"/>
              <a:gd name="connsiteY81" fmla="*/ 273379 h 1161397"/>
              <a:gd name="connsiteX82" fmla="*/ 5642173 w 6884912"/>
              <a:gd name="connsiteY82" fmla="*/ 266904 h 1161397"/>
              <a:gd name="connsiteX83" fmla="*/ 5756910 w 6884912"/>
              <a:gd name="connsiteY83" fmla="*/ 239211 h 1161397"/>
              <a:gd name="connsiteX84" fmla="*/ 5846667 w 6884912"/>
              <a:gd name="connsiteY84" fmla="*/ 201786 h 1161397"/>
              <a:gd name="connsiteX85" fmla="*/ 6029542 w 6884912"/>
              <a:gd name="connsiteY85" fmla="*/ 210339 h 1161397"/>
              <a:gd name="connsiteX86" fmla="*/ 6290640 w 6884912"/>
              <a:gd name="connsiteY86" fmla="*/ 167441 h 1161397"/>
              <a:gd name="connsiteX87" fmla="*/ 6380420 w 6884912"/>
              <a:gd name="connsiteY87" fmla="*/ 173195 h 1161397"/>
              <a:gd name="connsiteX88" fmla="*/ 6507891 w 6884912"/>
              <a:gd name="connsiteY88" fmla="*/ 118474 h 1161397"/>
              <a:gd name="connsiteX89" fmla="*/ 6571807 w 6884912"/>
              <a:gd name="connsiteY89" fmla="*/ 98636 h 1161397"/>
              <a:gd name="connsiteX90" fmla="*/ 6671880 w 6884912"/>
              <a:gd name="connsiteY90" fmla="*/ 82931 h 1161397"/>
              <a:gd name="connsiteX91" fmla="*/ 6702266 w 6884912"/>
              <a:gd name="connsiteY91" fmla="*/ 75470 h 1161397"/>
              <a:gd name="connsiteX92" fmla="*/ 6845802 w 6884912"/>
              <a:gd name="connsiteY92" fmla="*/ 24496 h 1161397"/>
              <a:gd name="connsiteX93" fmla="*/ 6884912 w 6884912"/>
              <a:gd name="connsiteY9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601644 w 6884912"/>
              <a:gd name="connsiteY8" fmla="*/ 1003997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92172 w 6884912"/>
              <a:gd name="connsiteY34" fmla="*/ 629819 h 1161397"/>
              <a:gd name="connsiteX35" fmla="*/ 1731986 w 6884912"/>
              <a:gd name="connsiteY35" fmla="*/ 589682 h 1161397"/>
              <a:gd name="connsiteX36" fmla="*/ 1940326 w 6884912"/>
              <a:gd name="connsiteY36" fmla="*/ 582611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127968 w 6884912"/>
              <a:gd name="connsiteY50" fmla="*/ 287613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287859 w 6884912"/>
              <a:gd name="connsiteY53" fmla="*/ 287558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907640 w 6884912"/>
              <a:gd name="connsiteY61" fmla="*/ 207568 h 1161397"/>
              <a:gd name="connsiteX62" fmla="*/ 4013061 w 6884912"/>
              <a:gd name="connsiteY62" fmla="*/ 224874 h 1161397"/>
              <a:gd name="connsiteX63" fmla="*/ 4134285 w 6884912"/>
              <a:gd name="connsiteY63" fmla="*/ 235592 h 1161397"/>
              <a:gd name="connsiteX64" fmla="*/ 4220717 w 6884912"/>
              <a:gd name="connsiteY64" fmla="*/ 192946 h 1161397"/>
              <a:gd name="connsiteX65" fmla="*/ 4228802 w 6884912"/>
              <a:gd name="connsiteY65" fmla="*/ 201468 h 1161397"/>
              <a:gd name="connsiteX66" fmla="*/ 4424852 w 6884912"/>
              <a:gd name="connsiteY66" fmla="*/ 127591 h 1161397"/>
              <a:gd name="connsiteX67" fmla="*/ 4617330 w 6884912"/>
              <a:gd name="connsiteY67" fmla="*/ 111163 h 1161397"/>
              <a:gd name="connsiteX68" fmla="*/ 4730870 w 6884912"/>
              <a:gd name="connsiteY68" fmla="*/ 129432 h 1161397"/>
              <a:gd name="connsiteX69" fmla="*/ 4785037 w 6884912"/>
              <a:gd name="connsiteY69" fmla="*/ 161964 h 1161397"/>
              <a:gd name="connsiteX70" fmla="*/ 4844073 w 6884912"/>
              <a:gd name="connsiteY70" fmla="*/ 161768 h 1161397"/>
              <a:gd name="connsiteX71" fmla="*/ 4856454 w 6884912"/>
              <a:gd name="connsiteY71" fmla="*/ 130488 h 1161397"/>
              <a:gd name="connsiteX72" fmla="*/ 4920038 w 6884912"/>
              <a:gd name="connsiteY72" fmla="*/ 140418 h 1161397"/>
              <a:gd name="connsiteX73" fmla="*/ 5016639 w 6884912"/>
              <a:gd name="connsiteY73" fmla="*/ 158905 h 1161397"/>
              <a:gd name="connsiteX74" fmla="*/ 5072009 w 6884912"/>
              <a:gd name="connsiteY74" fmla="*/ 161502 h 1161397"/>
              <a:gd name="connsiteX75" fmla="*/ 5223626 w 6884912"/>
              <a:gd name="connsiteY75" fmla="*/ 177356 h 1161397"/>
              <a:gd name="connsiteX76" fmla="*/ 5467502 w 6884912"/>
              <a:gd name="connsiteY76" fmla="*/ 250963 h 1161397"/>
              <a:gd name="connsiteX77" fmla="*/ 5592395 w 6884912"/>
              <a:gd name="connsiteY77" fmla="*/ 265434 h 1161397"/>
              <a:gd name="connsiteX78" fmla="*/ 5613532 w 6884912"/>
              <a:gd name="connsiteY78" fmla="*/ 273379 h 1161397"/>
              <a:gd name="connsiteX79" fmla="*/ 5642173 w 6884912"/>
              <a:gd name="connsiteY79" fmla="*/ 266904 h 1161397"/>
              <a:gd name="connsiteX80" fmla="*/ 5756910 w 6884912"/>
              <a:gd name="connsiteY80" fmla="*/ 239211 h 1161397"/>
              <a:gd name="connsiteX81" fmla="*/ 5846667 w 6884912"/>
              <a:gd name="connsiteY81" fmla="*/ 201786 h 1161397"/>
              <a:gd name="connsiteX82" fmla="*/ 6029542 w 6884912"/>
              <a:gd name="connsiteY82" fmla="*/ 210339 h 1161397"/>
              <a:gd name="connsiteX83" fmla="*/ 6290640 w 6884912"/>
              <a:gd name="connsiteY83" fmla="*/ 167441 h 1161397"/>
              <a:gd name="connsiteX84" fmla="*/ 6380420 w 6884912"/>
              <a:gd name="connsiteY84" fmla="*/ 173195 h 1161397"/>
              <a:gd name="connsiteX85" fmla="*/ 6507891 w 6884912"/>
              <a:gd name="connsiteY85" fmla="*/ 118474 h 1161397"/>
              <a:gd name="connsiteX86" fmla="*/ 6571807 w 6884912"/>
              <a:gd name="connsiteY86" fmla="*/ 98636 h 1161397"/>
              <a:gd name="connsiteX87" fmla="*/ 6671880 w 6884912"/>
              <a:gd name="connsiteY87" fmla="*/ 82931 h 1161397"/>
              <a:gd name="connsiteX88" fmla="*/ 6702266 w 6884912"/>
              <a:gd name="connsiteY88" fmla="*/ 75470 h 1161397"/>
              <a:gd name="connsiteX89" fmla="*/ 6845802 w 6884912"/>
              <a:gd name="connsiteY89" fmla="*/ 24496 h 1161397"/>
              <a:gd name="connsiteX90" fmla="*/ 6884912 w 6884912"/>
              <a:gd name="connsiteY9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92172 w 6884912"/>
              <a:gd name="connsiteY33" fmla="*/ 629819 h 1161397"/>
              <a:gd name="connsiteX34" fmla="*/ 1731986 w 6884912"/>
              <a:gd name="connsiteY34" fmla="*/ 589682 h 1161397"/>
              <a:gd name="connsiteX35" fmla="*/ 1940326 w 6884912"/>
              <a:gd name="connsiteY35" fmla="*/ 582611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127968 w 6884912"/>
              <a:gd name="connsiteY49" fmla="*/ 287613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287859 w 6884912"/>
              <a:gd name="connsiteY52" fmla="*/ 287558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907640 w 6884912"/>
              <a:gd name="connsiteY60" fmla="*/ 207568 h 1161397"/>
              <a:gd name="connsiteX61" fmla="*/ 4013061 w 6884912"/>
              <a:gd name="connsiteY61" fmla="*/ 224874 h 1161397"/>
              <a:gd name="connsiteX62" fmla="*/ 4134285 w 6884912"/>
              <a:gd name="connsiteY62" fmla="*/ 235592 h 1161397"/>
              <a:gd name="connsiteX63" fmla="*/ 4220717 w 6884912"/>
              <a:gd name="connsiteY63" fmla="*/ 192946 h 1161397"/>
              <a:gd name="connsiteX64" fmla="*/ 4228802 w 6884912"/>
              <a:gd name="connsiteY64" fmla="*/ 201468 h 1161397"/>
              <a:gd name="connsiteX65" fmla="*/ 4424852 w 6884912"/>
              <a:gd name="connsiteY65" fmla="*/ 127591 h 1161397"/>
              <a:gd name="connsiteX66" fmla="*/ 4617330 w 6884912"/>
              <a:gd name="connsiteY66" fmla="*/ 111163 h 1161397"/>
              <a:gd name="connsiteX67" fmla="*/ 4730870 w 6884912"/>
              <a:gd name="connsiteY67" fmla="*/ 129432 h 1161397"/>
              <a:gd name="connsiteX68" fmla="*/ 4785037 w 6884912"/>
              <a:gd name="connsiteY68" fmla="*/ 161964 h 1161397"/>
              <a:gd name="connsiteX69" fmla="*/ 4844073 w 6884912"/>
              <a:gd name="connsiteY69" fmla="*/ 161768 h 1161397"/>
              <a:gd name="connsiteX70" fmla="*/ 4856454 w 6884912"/>
              <a:gd name="connsiteY70" fmla="*/ 130488 h 1161397"/>
              <a:gd name="connsiteX71" fmla="*/ 4920038 w 6884912"/>
              <a:gd name="connsiteY71" fmla="*/ 140418 h 1161397"/>
              <a:gd name="connsiteX72" fmla="*/ 5016639 w 6884912"/>
              <a:gd name="connsiteY72" fmla="*/ 158905 h 1161397"/>
              <a:gd name="connsiteX73" fmla="*/ 5072009 w 6884912"/>
              <a:gd name="connsiteY73" fmla="*/ 161502 h 1161397"/>
              <a:gd name="connsiteX74" fmla="*/ 5223626 w 6884912"/>
              <a:gd name="connsiteY74" fmla="*/ 177356 h 1161397"/>
              <a:gd name="connsiteX75" fmla="*/ 5467502 w 6884912"/>
              <a:gd name="connsiteY75" fmla="*/ 250963 h 1161397"/>
              <a:gd name="connsiteX76" fmla="*/ 5592395 w 6884912"/>
              <a:gd name="connsiteY76" fmla="*/ 265434 h 1161397"/>
              <a:gd name="connsiteX77" fmla="*/ 5613532 w 6884912"/>
              <a:gd name="connsiteY77" fmla="*/ 273379 h 1161397"/>
              <a:gd name="connsiteX78" fmla="*/ 5642173 w 6884912"/>
              <a:gd name="connsiteY78" fmla="*/ 266904 h 1161397"/>
              <a:gd name="connsiteX79" fmla="*/ 5756910 w 6884912"/>
              <a:gd name="connsiteY79" fmla="*/ 239211 h 1161397"/>
              <a:gd name="connsiteX80" fmla="*/ 5846667 w 6884912"/>
              <a:gd name="connsiteY80" fmla="*/ 201786 h 1161397"/>
              <a:gd name="connsiteX81" fmla="*/ 6029542 w 6884912"/>
              <a:gd name="connsiteY81" fmla="*/ 210339 h 1161397"/>
              <a:gd name="connsiteX82" fmla="*/ 6290640 w 6884912"/>
              <a:gd name="connsiteY82" fmla="*/ 167441 h 1161397"/>
              <a:gd name="connsiteX83" fmla="*/ 6380420 w 6884912"/>
              <a:gd name="connsiteY83" fmla="*/ 173195 h 1161397"/>
              <a:gd name="connsiteX84" fmla="*/ 6507891 w 6884912"/>
              <a:gd name="connsiteY84" fmla="*/ 118474 h 1161397"/>
              <a:gd name="connsiteX85" fmla="*/ 6571807 w 6884912"/>
              <a:gd name="connsiteY85" fmla="*/ 98636 h 1161397"/>
              <a:gd name="connsiteX86" fmla="*/ 6671880 w 6884912"/>
              <a:gd name="connsiteY86" fmla="*/ 82931 h 1161397"/>
              <a:gd name="connsiteX87" fmla="*/ 6702266 w 6884912"/>
              <a:gd name="connsiteY87" fmla="*/ 75470 h 1161397"/>
              <a:gd name="connsiteX88" fmla="*/ 6845802 w 6884912"/>
              <a:gd name="connsiteY88" fmla="*/ 24496 h 1161397"/>
              <a:gd name="connsiteX89" fmla="*/ 6884912 w 6884912"/>
              <a:gd name="connsiteY8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92172 w 6884912"/>
              <a:gd name="connsiteY32" fmla="*/ 629819 h 1161397"/>
              <a:gd name="connsiteX33" fmla="*/ 1731986 w 6884912"/>
              <a:gd name="connsiteY33" fmla="*/ 589682 h 1161397"/>
              <a:gd name="connsiteX34" fmla="*/ 1940326 w 6884912"/>
              <a:gd name="connsiteY34" fmla="*/ 582611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127968 w 6884912"/>
              <a:gd name="connsiteY48" fmla="*/ 287613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287859 w 6884912"/>
              <a:gd name="connsiteY51" fmla="*/ 287558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907640 w 6884912"/>
              <a:gd name="connsiteY59" fmla="*/ 207568 h 1161397"/>
              <a:gd name="connsiteX60" fmla="*/ 4013061 w 6884912"/>
              <a:gd name="connsiteY60" fmla="*/ 224874 h 1161397"/>
              <a:gd name="connsiteX61" fmla="*/ 4134285 w 6884912"/>
              <a:gd name="connsiteY61" fmla="*/ 235592 h 1161397"/>
              <a:gd name="connsiteX62" fmla="*/ 4220717 w 6884912"/>
              <a:gd name="connsiteY62" fmla="*/ 192946 h 1161397"/>
              <a:gd name="connsiteX63" fmla="*/ 4228802 w 6884912"/>
              <a:gd name="connsiteY63" fmla="*/ 201468 h 1161397"/>
              <a:gd name="connsiteX64" fmla="*/ 4424852 w 6884912"/>
              <a:gd name="connsiteY64" fmla="*/ 127591 h 1161397"/>
              <a:gd name="connsiteX65" fmla="*/ 4617330 w 6884912"/>
              <a:gd name="connsiteY65" fmla="*/ 111163 h 1161397"/>
              <a:gd name="connsiteX66" fmla="*/ 4730870 w 6884912"/>
              <a:gd name="connsiteY66" fmla="*/ 129432 h 1161397"/>
              <a:gd name="connsiteX67" fmla="*/ 4785037 w 6884912"/>
              <a:gd name="connsiteY67" fmla="*/ 161964 h 1161397"/>
              <a:gd name="connsiteX68" fmla="*/ 4844073 w 6884912"/>
              <a:gd name="connsiteY68" fmla="*/ 161768 h 1161397"/>
              <a:gd name="connsiteX69" fmla="*/ 4856454 w 6884912"/>
              <a:gd name="connsiteY69" fmla="*/ 130488 h 1161397"/>
              <a:gd name="connsiteX70" fmla="*/ 4920038 w 6884912"/>
              <a:gd name="connsiteY70" fmla="*/ 140418 h 1161397"/>
              <a:gd name="connsiteX71" fmla="*/ 5016639 w 6884912"/>
              <a:gd name="connsiteY71" fmla="*/ 158905 h 1161397"/>
              <a:gd name="connsiteX72" fmla="*/ 5072009 w 6884912"/>
              <a:gd name="connsiteY72" fmla="*/ 161502 h 1161397"/>
              <a:gd name="connsiteX73" fmla="*/ 5223626 w 6884912"/>
              <a:gd name="connsiteY73" fmla="*/ 177356 h 1161397"/>
              <a:gd name="connsiteX74" fmla="*/ 5467502 w 6884912"/>
              <a:gd name="connsiteY74" fmla="*/ 250963 h 1161397"/>
              <a:gd name="connsiteX75" fmla="*/ 5592395 w 6884912"/>
              <a:gd name="connsiteY75" fmla="*/ 265434 h 1161397"/>
              <a:gd name="connsiteX76" fmla="*/ 5613532 w 6884912"/>
              <a:gd name="connsiteY76" fmla="*/ 273379 h 1161397"/>
              <a:gd name="connsiteX77" fmla="*/ 5642173 w 6884912"/>
              <a:gd name="connsiteY77" fmla="*/ 266904 h 1161397"/>
              <a:gd name="connsiteX78" fmla="*/ 5756910 w 6884912"/>
              <a:gd name="connsiteY78" fmla="*/ 239211 h 1161397"/>
              <a:gd name="connsiteX79" fmla="*/ 5846667 w 6884912"/>
              <a:gd name="connsiteY79" fmla="*/ 201786 h 1161397"/>
              <a:gd name="connsiteX80" fmla="*/ 6029542 w 6884912"/>
              <a:gd name="connsiteY80" fmla="*/ 210339 h 1161397"/>
              <a:gd name="connsiteX81" fmla="*/ 6290640 w 6884912"/>
              <a:gd name="connsiteY81" fmla="*/ 167441 h 1161397"/>
              <a:gd name="connsiteX82" fmla="*/ 6380420 w 6884912"/>
              <a:gd name="connsiteY82" fmla="*/ 173195 h 1161397"/>
              <a:gd name="connsiteX83" fmla="*/ 6507891 w 6884912"/>
              <a:gd name="connsiteY83" fmla="*/ 118474 h 1161397"/>
              <a:gd name="connsiteX84" fmla="*/ 6571807 w 6884912"/>
              <a:gd name="connsiteY84" fmla="*/ 98636 h 1161397"/>
              <a:gd name="connsiteX85" fmla="*/ 6671880 w 6884912"/>
              <a:gd name="connsiteY85" fmla="*/ 82931 h 1161397"/>
              <a:gd name="connsiteX86" fmla="*/ 6702266 w 6884912"/>
              <a:gd name="connsiteY86" fmla="*/ 75470 h 1161397"/>
              <a:gd name="connsiteX87" fmla="*/ 6845802 w 6884912"/>
              <a:gd name="connsiteY87" fmla="*/ 24496 h 1161397"/>
              <a:gd name="connsiteX88" fmla="*/ 6884912 w 6884912"/>
              <a:gd name="connsiteY8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92172 w 6884912"/>
              <a:gd name="connsiteY31" fmla="*/ 629819 h 1161397"/>
              <a:gd name="connsiteX32" fmla="*/ 1731986 w 6884912"/>
              <a:gd name="connsiteY32" fmla="*/ 589682 h 1161397"/>
              <a:gd name="connsiteX33" fmla="*/ 1940326 w 6884912"/>
              <a:gd name="connsiteY33" fmla="*/ 582611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754324 w 6884912"/>
              <a:gd name="connsiteY42" fmla="*/ 424766 h 1161397"/>
              <a:gd name="connsiteX43" fmla="*/ 2848470 w 6884912"/>
              <a:gd name="connsiteY43" fmla="*/ 405966 h 1161397"/>
              <a:gd name="connsiteX44" fmla="*/ 2881772 w 6884912"/>
              <a:gd name="connsiteY44" fmla="*/ 387260 h 1161397"/>
              <a:gd name="connsiteX45" fmla="*/ 2929932 w 6884912"/>
              <a:gd name="connsiteY45" fmla="*/ 368912 h 1161397"/>
              <a:gd name="connsiteX46" fmla="*/ 3013020 w 6884912"/>
              <a:gd name="connsiteY46" fmla="*/ 327578 h 1161397"/>
              <a:gd name="connsiteX47" fmla="*/ 3127968 w 6884912"/>
              <a:gd name="connsiteY47" fmla="*/ 287613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287859 w 6884912"/>
              <a:gd name="connsiteY50" fmla="*/ 287558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907640 w 6884912"/>
              <a:gd name="connsiteY58" fmla="*/ 207568 h 1161397"/>
              <a:gd name="connsiteX59" fmla="*/ 4013061 w 6884912"/>
              <a:gd name="connsiteY59" fmla="*/ 224874 h 1161397"/>
              <a:gd name="connsiteX60" fmla="*/ 4134285 w 6884912"/>
              <a:gd name="connsiteY60" fmla="*/ 235592 h 1161397"/>
              <a:gd name="connsiteX61" fmla="*/ 4220717 w 6884912"/>
              <a:gd name="connsiteY61" fmla="*/ 192946 h 1161397"/>
              <a:gd name="connsiteX62" fmla="*/ 4228802 w 6884912"/>
              <a:gd name="connsiteY62" fmla="*/ 201468 h 1161397"/>
              <a:gd name="connsiteX63" fmla="*/ 4424852 w 6884912"/>
              <a:gd name="connsiteY63" fmla="*/ 127591 h 1161397"/>
              <a:gd name="connsiteX64" fmla="*/ 4617330 w 6884912"/>
              <a:gd name="connsiteY64" fmla="*/ 111163 h 1161397"/>
              <a:gd name="connsiteX65" fmla="*/ 4730870 w 6884912"/>
              <a:gd name="connsiteY65" fmla="*/ 129432 h 1161397"/>
              <a:gd name="connsiteX66" fmla="*/ 4785037 w 6884912"/>
              <a:gd name="connsiteY66" fmla="*/ 161964 h 1161397"/>
              <a:gd name="connsiteX67" fmla="*/ 4844073 w 6884912"/>
              <a:gd name="connsiteY67" fmla="*/ 161768 h 1161397"/>
              <a:gd name="connsiteX68" fmla="*/ 4856454 w 6884912"/>
              <a:gd name="connsiteY68" fmla="*/ 130488 h 1161397"/>
              <a:gd name="connsiteX69" fmla="*/ 4920038 w 6884912"/>
              <a:gd name="connsiteY69" fmla="*/ 140418 h 1161397"/>
              <a:gd name="connsiteX70" fmla="*/ 5016639 w 6884912"/>
              <a:gd name="connsiteY70" fmla="*/ 158905 h 1161397"/>
              <a:gd name="connsiteX71" fmla="*/ 5072009 w 6884912"/>
              <a:gd name="connsiteY71" fmla="*/ 161502 h 1161397"/>
              <a:gd name="connsiteX72" fmla="*/ 5223626 w 6884912"/>
              <a:gd name="connsiteY72" fmla="*/ 177356 h 1161397"/>
              <a:gd name="connsiteX73" fmla="*/ 5467502 w 6884912"/>
              <a:gd name="connsiteY73" fmla="*/ 250963 h 1161397"/>
              <a:gd name="connsiteX74" fmla="*/ 5592395 w 6884912"/>
              <a:gd name="connsiteY74" fmla="*/ 265434 h 1161397"/>
              <a:gd name="connsiteX75" fmla="*/ 5613532 w 6884912"/>
              <a:gd name="connsiteY75" fmla="*/ 273379 h 1161397"/>
              <a:gd name="connsiteX76" fmla="*/ 5642173 w 6884912"/>
              <a:gd name="connsiteY76" fmla="*/ 266904 h 1161397"/>
              <a:gd name="connsiteX77" fmla="*/ 5756910 w 6884912"/>
              <a:gd name="connsiteY77" fmla="*/ 239211 h 1161397"/>
              <a:gd name="connsiteX78" fmla="*/ 5846667 w 6884912"/>
              <a:gd name="connsiteY78" fmla="*/ 201786 h 1161397"/>
              <a:gd name="connsiteX79" fmla="*/ 6029542 w 6884912"/>
              <a:gd name="connsiteY79" fmla="*/ 210339 h 1161397"/>
              <a:gd name="connsiteX80" fmla="*/ 6290640 w 6884912"/>
              <a:gd name="connsiteY80" fmla="*/ 167441 h 1161397"/>
              <a:gd name="connsiteX81" fmla="*/ 6380420 w 6884912"/>
              <a:gd name="connsiteY81" fmla="*/ 173195 h 1161397"/>
              <a:gd name="connsiteX82" fmla="*/ 6507891 w 6884912"/>
              <a:gd name="connsiteY82" fmla="*/ 118474 h 1161397"/>
              <a:gd name="connsiteX83" fmla="*/ 6571807 w 6884912"/>
              <a:gd name="connsiteY83" fmla="*/ 98636 h 1161397"/>
              <a:gd name="connsiteX84" fmla="*/ 6671880 w 6884912"/>
              <a:gd name="connsiteY84" fmla="*/ 82931 h 1161397"/>
              <a:gd name="connsiteX85" fmla="*/ 6702266 w 6884912"/>
              <a:gd name="connsiteY85" fmla="*/ 75470 h 1161397"/>
              <a:gd name="connsiteX86" fmla="*/ 6845802 w 6884912"/>
              <a:gd name="connsiteY86" fmla="*/ 24496 h 1161397"/>
              <a:gd name="connsiteX87" fmla="*/ 6884912 w 6884912"/>
              <a:gd name="connsiteY8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907640 w 6884912"/>
              <a:gd name="connsiteY56" fmla="*/ 207568 h 1161397"/>
              <a:gd name="connsiteX57" fmla="*/ 4013061 w 6884912"/>
              <a:gd name="connsiteY57" fmla="*/ 224874 h 1161397"/>
              <a:gd name="connsiteX58" fmla="*/ 4134285 w 6884912"/>
              <a:gd name="connsiteY58" fmla="*/ 235592 h 1161397"/>
              <a:gd name="connsiteX59" fmla="*/ 4220717 w 6884912"/>
              <a:gd name="connsiteY59" fmla="*/ 192946 h 1161397"/>
              <a:gd name="connsiteX60" fmla="*/ 4228802 w 6884912"/>
              <a:gd name="connsiteY60" fmla="*/ 201468 h 1161397"/>
              <a:gd name="connsiteX61" fmla="*/ 4424852 w 6884912"/>
              <a:gd name="connsiteY61" fmla="*/ 127591 h 1161397"/>
              <a:gd name="connsiteX62" fmla="*/ 4617330 w 6884912"/>
              <a:gd name="connsiteY62" fmla="*/ 111163 h 1161397"/>
              <a:gd name="connsiteX63" fmla="*/ 4730870 w 6884912"/>
              <a:gd name="connsiteY63" fmla="*/ 129432 h 1161397"/>
              <a:gd name="connsiteX64" fmla="*/ 4785037 w 6884912"/>
              <a:gd name="connsiteY64" fmla="*/ 161964 h 1161397"/>
              <a:gd name="connsiteX65" fmla="*/ 4844073 w 6884912"/>
              <a:gd name="connsiteY65" fmla="*/ 161768 h 1161397"/>
              <a:gd name="connsiteX66" fmla="*/ 4856454 w 6884912"/>
              <a:gd name="connsiteY66" fmla="*/ 130488 h 1161397"/>
              <a:gd name="connsiteX67" fmla="*/ 4920038 w 6884912"/>
              <a:gd name="connsiteY67" fmla="*/ 140418 h 1161397"/>
              <a:gd name="connsiteX68" fmla="*/ 5016639 w 6884912"/>
              <a:gd name="connsiteY68" fmla="*/ 158905 h 1161397"/>
              <a:gd name="connsiteX69" fmla="*/ 5072009 w 6884912"/>
              <a:gd name="connsiteY69" fmla="*/ 161502 h 1161397"/>
              <a:gd name="connsiteX70" fmla="*/ 5223626 w 6884912"/>
              <a:gd name="connsiteY70" fmla="*/ 177356 h 1161397"/>
              <a:gd name="connsiteX71" fmla="*/ 5467502 w 6884912"/>
              <a:gd name="connsiteY71" fmla="*/ 250963 h 1161397"/>
              <a:gd name="connsiteX72" fmla="*/ 5592395 w 6884912"/>
              <a:gd name="connsiteY72" fmla="*/ 265434 h 1161397"/>
              <a:gd name="connsiteX73" fmla="*/ 5613532 w 6884912"/>
              <a:gd name="connsiteY73" fmla="*/ 273379 h 1161397"/>
              <a:gd name="connsiteX74" fmla="*/ 5642173 w 6884912"/>
              <a:gd name="connsiteY74" fmla="*/ 266904 h 1161397"/>
              <a:gd name="connsiteX75" fmla="*/ 5756910 w 6884912"/>
              <a:gd name="connsiteY75" fmla="*/ 239211 h 1161397"/>
              <a:gd name="connsiteX76" fmla="*/ 5846667 w 6884912"/>
              <a:gd name="connsiteY76" fmla="*/ 201786 h 1161397"/>
              <a:gd name="connsiteX77" fmla="*/ 6029542 w 6884912"/>
              <a:gd name="connsiteY77" fmla="*/ 210339 h 1161397"/>
              <a:gd name="connsiteX78" fmla="*/ 6290640 w 6884912"/>
              <a:gd name="connsiteY78" fmla="*/ 167441 h 1161397"/>
              <a:gd name="connsiteX79" fmla="*/ 6380420 w 6884912"/>
              <a:gd name="connsiteY79" fmla="*/ 173195 h 1161397"/>
              <a:gd name="connsiteX80" fmla="*/ 6507891 w 6884912"/>
              <a:gd name="connsiteY80" fmla="*/ 118474 h 1161397"/>
              <a:gd name="connsiteX81" fmla="*/ 6571807 w 6884912"/>
              <a:gd name="connsiteY81" fmla="*/ 98636 h 1161397"/>
              <a:gd name="connsiteX82" fmla="*/ 6671880 w 6884912"/>
              <a:gd name="connsiteY82" fmla="*/ 82931 h 1161397"/>
              <a:gd name="connsiteX83" fmla="*/ 6702266 w 6884912"/>
              <a:gd name="connsiteY83" fmla="*/ 75470 h 1161397"/>
              <a:gd name="connsiteX84" fmla="*/ 6845802 w 6884912"/>
              <a:gd name="connsiteY84" fmla="*/ 24496 h 1161397"/>
              <a:gd name="connsiteX85" fmla="*/ 6884912 w 6884912"/>
              <a:gd name="connsiteY8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907640 w 6884912"/>
              <a:gd name="connsiteY55" fmla="*/ 207568 h 1161397"/>
              <a:gd name="connsiteX56" fmla="*/ 4013061 w 6884912"/>
              <a:gd name="connsiteY56" fmla="*/ 224874 h 1161397"/>
              <a:gd name="connsiteX57" fmla="*/ 4134285 w 6884912"/>
              <a:gd name="connsiteY57" fmla="*/ 235592 h 1161397"/>
              <a:gd name="connsiteX58" fmla="*/ 4220717 w 6884912"/>
              <a:gd name="connsiteY58" fmla="*/ 192946 h 1161397"/>
              <a:gd name="connsiteX59" fmla="*/ 4228802 w 6884912"/>
              <a:gd name="connsiteY59" fmla="*/ 201468 h 1161397"/>
              <a:gd name="connsiteX60" fmla="*/ 4424852 w 6884912"/>
              <a:gd name="connsiteY60" fmla="*/ 127591 h 1161397"/>
              <a:gd name="connsiteX61" fmla="*/ 4617330 w 6884912"/>
              <a:gd name="connsiteY61" fmla="*/ 111163 h 1161397"/>
              <a:gd name="connsiteX62" fmla="*/ 4730870 w 6884912"/>
              <a:gd name="connsiteY62" fmla="*/ 129432 h 1161397"/>
              <a:gd name="connsiteX63" fmla="*/ 4785037 w 6884912"/>
              <a:gd name="connsiteY63" fmla="*/ 161964 h 1161397"/>
              <a:gd name="connsiteX64" fmla="*/ 4844073 w 6884912"/>
              <a:gd name="connsiteY64" fmla="*/ 161768 h 1161397"/>
              <a:gd name="connsiteX65" fmla="*/ 4856454 w 6884912"/>
              <a:gd name="connsiteY65" fmla="*/ 130488 h 1161397"/>
              <a:gd name="connsiteX66" fmla="*/ 4920038 w 6884912"/>
              <a:gd name="connsiteY66" fmla="*/ 140418 h 1161397"/>
              <a:gd name="connsiteX67" fmla="*/ 5016639 w 6884912"/>
              <a:gd name="connsiteY67" fmla="*/ 158905 h 1161397"/>
              <a:gd name="connsiteX68" fmla="*/ 5072009 w 6884912"/>
              <a:gd name="connsiteY68" fmla="*/ 161502 h 1161397"/>
              <a:gd name="connsiteX69" fmla="*/ 5223626 w 6884912"/>
              <a:gd name="connsiteY69" fmla="*/ 177356 h 1161397"/>
              <a:gd name="connsiteX70" fmla="*/ 5467502 w 6884912"/>
              <a:gd name="connsiteY70" fmla="*/ 250963 h 1161397"/>
              <a:gd name="connsiteX71" fmla="*/ 5592395 w 6884912"/>
              <a:gd name="connsiteY71" fmla="*/ 265434 h 1161397"/>
              <a:gd name="connsiteX72" fmla="*/ 5613532 w 6884912"/>
              <a:gd name="connsiteY72" fmla="*/ 273379 h 1161397"/>
              <a:gd name="connsiteX73" fmla="*/ 5642173 w 6884912"/>
              <a:gd name="connsiteY73" fmla="*/ 266904 h 1161397"/>
              <a:gd name="connsiteX74" fmla="*/ 5756910 w 6884912"/>
              <a:gd name="connsiteY74" fmla="*/ 239211 h 1161397"/>
              <a:gd name="connsiteX75" fmla="*/ 5846667 w 6884912"/>
              <a:gd name="connsiteY75" fmla="*/ 201786 h 1161397"/>
              <a:gd name="connsiteX76" fmla="*/ 6029542 w 6884912"/>
              <a:gd name="connsiteY76" fmla="*/ 210339 h 1161397"/>
              <a:gd name="connsiteX77" fmla="*/ 6290640 w 6884912"/>
              <a:gd name="connsiteY77" fmla="*/ 167441 h 1161397"/>
              <a:gd name="connsiteX78" fmla="*/ 6380420 w 6884912"/>
              <a:gd name="connsiteY78" fmla="*/ 173195 h 1161397"/>
              <a:gd name="connsiteX79" fmla="*/ 6507891 w 6884912"/>
              <a:gd name="connsiteY79" fmla="*/ 118474 h 1161397"/>
              <a:gd name="connsiteX80" fmla="*/ 6571807 w 6884912"/>
              <a:gd name="connsiteY80" fmla="*/ 98636 h 1161397"/>
              <a:gd name="connsiteX81" fmla="*/ 6671880 w 6884912"/>
              <a:gd name="connsiteY81" fmla="*/ 82931 h 1161397"/>
              <a:gd name="connsiteX82" fmla="*/ 6702266 w 6884912"/>
              <a:gd name="connsiteY82" fmla="*/ 75470 h 1161397"/>
              <a:gd name="connsiteX83" fmla="*/ 6845802 w 6884912"/>
              <a:gd name="connsiteY83" fmla="*/ 24496 h 1161397"/>
              <a:gd name="connsiteX84" fmla="*/ 6884912 w 6884912"/>
              <a:gd name="connsiteY8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24852 w 6884912"/>
              <a:gd name="connsiteY59" fmla="*/ 127591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5016639 w 6884912"/>
              <a:gd name="connsiteY65" fmla="*/ 158905 h 1161397"/>
              <a:gd name="connsiteX66" fmla="*/ 5072009 w 6884912"/>
              <a:gd name="connsiteY66" fmla="*/ 161502 h 1161397"/>
              <a:gd name="connsiteX67" fmla="*/ 5223626 w 6884912"/>
              <a:gd name="connsiteY67" fmla="*/ 177356 h 1161397"/>
              <a:gd name="connsiteX68" fmla="*/ 5467502 w 6884912"/>
              <a:gd name="connsiteY68" fmla="*/ 250963 h 1161397"/>
              <a:gd name="connsiteX69" fmla="*/ 5592395 w 6884912"/>
              <a:gd name="connsiteY69" fmla="*/ 265434 h 1161397"/>
              <a:gd name="connsiteX70" fmla="*/ 5613532 w 6884912"/>
              <a:gd name="connsiteY70" fmla="*/ 273379 h 1161397"/>
              <a:gd name="connsiteX71" fmla="*/ 5642173 w 6884912"/>
              <a:gd name="connsiteY71" fmla="*/ 266904 h 1161397"/>
              <a:gd name="connsiteX72" fmla="*/ 5756910 w 6884912"/>
              <a:gd name="connsiteY72" fmla="*/ 239211 h 1161397"/>
              <a:gd name="connsiteX73" fmla="*/ 5846667 w 6884912"/>
              <a:gd name="connsiteY73" fmla="*/ 201786 h 1161397"/>
              <a:gd name="connsiteX74" fmla="*/ 6029542 w 6884912"/>
              <a:gd name="connsiteY74" fmla="*/ 210339 h 1161397"/>
              <a:gd name="connsiteX75" fmla="*/ 6290640 w 6884912"/>
              <a:gd name="connsiteY75" fmla="*/ 167441 h 1161397"/>
              <a:gd name="connsiteX76" fmla="*/ 6380420 w 6884912"/>
              <a:gd name="connsiteY76" fmla="*/ 173195 h 1161397"/>
              <a:gd name="connsiteX77" fmla="*/ 6507891 w 6884912"/>
              <a:gd name="connsiteY77" fmla="*/ 118474 h 1161397"/>
              <a:gd name="connsiteX78" fmla="*/ 6571807 w 6884912"/>
              <a:gd name="connsiteY78" fmla="*/ 98636 h 1161397"/>
              <a:gd name="connsiteX79" fmla="*/ 6671880 w 6884912"/>
              <a:gd name="connsiteY79" fmla="*/ 82931 h 1161397"/>
              <a:gd name="connsiteX80" fmla="*/ 6702266 w 6884912"/>
              <a:gd name="connsiteY80" fmla="*/ 75470 h 1161397"/>
              <a:gd name="connsiteX81" fmla="*/ 6845802 w 6884912"/>
              <a:gd name="connsiteY81" fmla="*/ 24496 h 1161397"/>
              <a:gd name="connsiteX82" fmla="*/ 6884912 w 6884912"/>
              <a:gd name="connsiteY8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5016639 w 6884912"/>
              <a:gd name="connsiteY64" fmla="*/ 158905 h 1161397"/>
              <a:gd name="connsiteX65" fmla="*/ 5072009 w 6884912"/>
              <a:gd name="connsiteY65" fmla="*/ 161502 h 1161397"/>
              <a:gd name="connsiteX66" fmla="*/ 5223626 w 6884912"/>
              <a:gd name="connsiteY66" fmla="*/ 177356 h 1161397"/>
              <a:gd name="connsiteX67" fmla="*/ 5467502 w 6884912"/>
              <a:gd name="connsiteY67" fmla="*/ 250963 h 1161397"/>
              <a:gd name="connsiteX68" fmla="*/ 5592395 w 6884912"/>
              <a:gd name="connsiteY68" fmla="*/ 265434 h 1161397"/>
              <a:gd name="connsiteX69" fmla="*/ 5613532 w 6884912"/>
              <a:gd name="connsiteY69" fmla="*/ 273379 h 1161397"/>
              <a:gd name="connsiteX70" fmla="*/ 5642173 w 6884912"/>
              <a:gd name="connsiteY70" fmla="*/ 266904 h 1161397"/>
              <a:gd name="connsiteX71" fmla="*/ 5756910 w 6884912"/>
              <a:gd name="connsiteY71" fmla="*/ 239211 h 1161397"/>
              <a:gd name="connsiteX72" fmla="*/ 5846667 w 6884912"/>
              <a:gd name="connsiteY72" fmla="*/ 201786 h 1161397"/>
              <a:gd name="connsiteX73" fmla="*/ 6029542 w 6884912"/>
              <a:gd name="connsiteY73" fmla="*/ 210339 h 1161397"/>
              <a:gd name="connsiteX74" fmla="*/ 6290640 w 6884912"/>
              <a:gd name="connsiteY74" fmla="*/ 167441 h 1161397"/>
              <a:gd name="connsiteX75" fmla="*/ 6380420 w 6884912"/>
              <a:gd name="connsiteY75" fmla="*/ 173195 h 1161397"/>
              <a:gd name="connsiteX76" fmla="*/ 6507891 w 6884912"/>
              <a:gd name="connsiteY76" fmla="*/ 118474 h 1161397"/>
              <a:gd name="connsiteX77" fmla="*/ 6571807 w 6884912"/>
              <a:gd name="connsiteY77" fmla="*/ 98636 h 1161397"/>
              <a:gd name="connsiteX78" fmla="*/ 6671880 w 6884912"/>
              <a:gd name="connsiteY78" fmla="*/ 82931 h 1161397"/>
              <a:gd name="connsiteX79" fmla="*/ 6702266 w 6884912"/>
              <a:gd name="connsiteY79" fmla="*/ 75470 h 1161397"/>
              <a:gd name="connsiteX80" fmla="*/ 6845802 w 6884912"/>
              <a:gd name="connsiteY80" fmla="*/ 24496 h 1161397"/>
              <a:gd name="connsiteX81" fmla="*/ 6884912 w 6884912"/>
              <a:gd name="connsiteY8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31799" y="1126149"/>
                  <a:pt x="298798" y="1044531"/>
                  <a:pt x="355512" y="1036593"/>
                </a:cubicBezTo>
                <a:cubicBezTo>
                  <a:pt x="427149" y="1015055"/>
                  <a:pt x="466407" y="1043128"/>
                  <a:pt x="519354" y="1038706"/>
                </a:cubicBezTo>
                <a:cubicBezTo>
                  <a:pt x="536908" y="1031720"/>
                  <a:pt x="669410" y="970661"/>
                  <a:pt x="689654" y="966675"/>
                </a:cubicBezTo>
                <a:cubicBezTo>
                  <a:pt x="736045" y="948784"/>
                  <a:pt x="769339" y="947890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200307" y="688370"/>
                  <a:pt x="1275301" y="651309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50503" y="614507"/>
                  <a:pt x="1381945" y="616030"/>
                  <a:pt x="1391606" y="615229"/>
                </a:cubicBez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5857" y="623401"/>
                  <a:pt x="1592172" y="629819"/>
                </a:cubicBezTo>
                <a:cubicBezTo>
                  <a:pt x="1651945" y="578091"/>
                  <a:pt x="1659006" y="610309"/>
                  <a:pt x="1731986" y="589682"/>
                </a:cubicBezTo>
                <a:cubicBezTo>
                  <a:pt x="1817442" y="583260"/>
                  <a:pt x="1884494" y="589156"/>
                  <a:pt x="1940326" y="582611"/>
                </a:cubicBezTo>
                <a:cubicBezTo>
                  <a:pt x="1967287" y="583845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754324" y="424766"/>
                </a:ln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72664" y="234091"/>
                  <a:pt x="3860868" y="210929"/>
                  <a:pt x="3907640" y="207568"/>
                </a:cubicBezTo>
                <a:lnTo>
                  <a:pt x="4013061" y="224874"/>
                </a:ln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196151" y="208022"/>
                  <a:pt x="4228802" y="201468"/>
                </a:cubicBezTo>
                <a:cubicBezTo>
                  <a:pt x="4261453" y="194914"/>
                  <a:pt x="4351868" y="168674"/>
                  <a:pt x="4416623" y="153623"/>
                </a:cubicBezTo>
                <a:cubicBezTo>
                  <a:pt x="4490845" y="140294"/>
                  <a:pt x="4527062" y="166416"/>
                  <a:pt x="4617330" y="111163"/>
                </a:cubicBezTo>
                <a:cubicBezTo>
                  <a:pt x="4668333" y="111470"/>
                  <a:pt x="4702919" y="120965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lnTo>
                  <a:pt x="5016639" y="158905"/>
                </a:ln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9541" y="192266"/>
                  <a:pt x="5406040" y="236283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106" y="196974"/>
                  <a:pt x="5955547" y="216063"/>
                  <a:pt x="6029542" y="210339"/>
                </a:cubicBezTo>
                <a:cubicBezTo>
                  <a:pt x="6084527" y="201461"/>
                  <a:pt x="6232160" y="173632"/>
                  <a:pt x="6290640" y="167441"/>
                </a:cubicBezTo>
                <a:cubicBezTo>
                  <a:pt x="6330523" y="169653"/>
                  <a:pt x="6344211" y="181356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FBE8EC-1812-4EE8-AE95-F57CA25A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V="1">
            <a:off x="8566205" y="0"/>
            <a:ext cx="3625795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290640 w 6884912"/>
              <a:gd name="connsiteY101" fmla="*/ 167441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290640 w 6884912"/>
              <a:gd name="connsiteY100" fmla="*/ 167441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290640 w 6884912"/>
              <a:gd name="connsiteY99" fmla="*/ 167441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134285 w 6884912"/>
              <a:gd name="connsiteY76" fmla="*/ 235592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785037 w 6884912"/>
              <a:gd name="connsiteY83" fmla="*/ 161964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290640 w 6884912"/>
              <a:gd name="connsiteY98" fmla="*/ 167441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4013061 w 6884912"/>
              <a:gd name="connsiteY74" fmla="*/ 224874 h 1161397"/>
              <a:gd name="connsiteX75" fmla="*/ 4134285 w 6884912"/>
              <a:gd name="connsiteY75" fmla="*/ 235592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785037 w 6884912"/>
              <a:gd name="connsiteY82" fmla="*/ 161964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290640 w 6884912"/>
              <a:gd name="connsiteY97" fmla="*/ 167441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4013061 w 6884912"/>
              <a:gd name="connsiteY73" fmla="*/ 224874 h 1161397"/>
              <a:gd name="connsiteX74" fmla="*/ 4134285 w 6884912"/>
              <a:gd name="connsiteY74" fmla="*/ 235592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785037 w 6884912"/>
              <a:gd name="connsiteY81" fmla="*/ 161964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290640 w 6884912"/>
              <a:gd name="connsiteY96" fmla="*/ 167441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4013061 w 6884912"/>
              <a:gd name="connsiteY72" fmla="*/ 224874 h 1161397"/>
              <a:gd name="connsiteX73" fmla="*/ 4134285 w 6884912"/>
              <a:gd name="connsiteY73" fmla="*/ 235592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785037 w 6884912"/>
              <a:gd name="connsiteY80" fmla="*/ 161964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290640 w 6884912"/>
              <a:gd name="connsiteY95" fmla="*/ 167441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907640 w 6884912"/>
              <a:gd name="connsiteY70" fmla="*/ 207568 h 1161397"/>
              <a:gd name="connsiteX71" fmla="*/ 4013061 w 6884912"/>
              <a:gd name="connsiteY71" fmla="*/ 224874 h 1161397"/>
              <a:gd name="connsiteX72" fmla="*/ 4134285 w 6884912"/>
              <a:gd name="connsiteY72" fmla="*/ 235592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785037 w 6884912"/>
              <a:gd name="connsiteY79" fmla="*/ 161964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290640 w 6884912"/>
              <a:gd name="connsiteY94" fmla="*/ 167441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730870 w 6884912"/>
              <a:gd name="connsiteY76" fmla="*/ 129432 h 1161397"/>
              <a:gd name="connsiteX77" fmla="*/ 4785037 w 6884912"/>
              <a:gd name="connsiteY77" fmla="*/ 161964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290640 w 6884912"/>
              <a:gd name="connsiteY92" fmla="*/ 167441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290640 w 6884912"/>
              <a:gd name="connsiteY91" fmla="*/ 167441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6029542 w 6884912"/>
              <a:gd name="connsiteY89" fmla="*/ 210339 h 1161397"/>
              <a:gd name="connsiteX90" fmla="*/ 6290640 w 6884912"/>
              <a:gd name="connsiteY90" fmla="*/ 167441 h 1161397"/>
              <a:gd name="connsiteX91" fmla="*/ 6380420 w 6884912"/>
              <a:gd name="connsiteY91" fmla="*/ 173195 h 1161397"/>
              <a:gd name="connsiteX92" fmla="*/ 6507891 w 6884912"/>
              <a:gd name="connsiteY92" fmla="*/ 118474 h 1161397"/>
              <a:gd name="connsiteX93" fmla="*/ 6571807 w 6884912"/>
              <a:gd name="connsiteY93" fmla="*/ 98636 h 1161397"/>
              <a:gd name="connsiteX94" fmla="*/ 6671880 w 6884912"/>
              <a:gd name="connsiteY94" fmla="*/ 82931 h 1161397"/>
              <a:gd name="connsiteX95" fmla="*/ 6702266 w 6884912"/>
              <a:gd name="connsiteY95" fmla="*/ 75470 h 1161397"/>
              <a:gd name="connsiteX96" fmla="*/ 6845802 w 6884912"/>
              <a:gd name="connsiteY96" fmla="*/ 24496 h 1161397"/>
              <a:gd name="connsiteX97" fmla="*/ 6884912 w 6884912"/>
              <a:gd name="connsiteY9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907640 w 6884912"/>
              <a:gd name="connsiteY67" fmla="*/ 207568 h 1161397"/>
              <a:gd name="connsiteX68" fmla="*/ 4013061 w 6884912"/>
              <a:gd name="connsiteY68" fmla="*/ 224874 h 1161397"/>
              <a:gd name="connsiteX69" fmla="*/ 4134285 w 6884912"/>
              <a:gd name="connsiteY69" fmla="*/ 235592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424852 w 6884912"/>
              <a:gd name="connsiteY72" fmla="*/ 127591 h 1161397"/>
              <a:gd name="connsiteX73" fmla="*/ 4617330 w 6884912"/>
              <a:gd name="connsiteY73" fmla="*/ 111163 h 1161397"/>
              <a:gd name="connsiteX74" fmla="*/ 4730870 w 6884912"/>
              <a:gd name="connsiteY74" fmla="*/ 129432 h 1161397"/>
              <a:gd name="connsiteX75" fmla="*/ 4785037 w 6884912"/>
              <a:gd name="connsiteY75" fmla="*/ 161964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6029542 w 6884912"/>
              <a:gd name="connsiteY88" fmla="*/ 210339 h 1161397"/>
              <a:gd name="connsiteX89" fmla="*/ 6290640 w 6884912"/>
              <a:gd name="connsiteY89" fmla="*/ 167441 h 1161397"/>
              <a:gd name="connsiteX90" fmla="*/ 6380420 w 6884912"/>
              <a:gd name="connsiteY90" fmla="*/ 173195 h 1161397"/>
              <a:gd name="connsiteX91" fmla="*/ 6507891 w 6884912"/>
              <a:gd name="connsiteY91" fmla="*/ 118474 h 1161397"/>
              <a:gd name="connsiteX92" fmla="*/ 6571807 w 6884912"/>
              <a:gd name="connsiteY92" fmla="*/ 98636 h 1161397"/>
              <a:gd name="connsiteX93" fmla="*/ 6671880 w 6884912"/>
              <a:gd name="connsiteY93" fmla="*/ 82931 h 1161397"/>
              <a:gd name="connsiteX94" fmla="*/ 6702266 w 6884912"/>
              <a:gd name="connsiteY94" fmla="*/ 75470 h 1161397"/>
              <a:gd name="connsiteX95" fmla="*/ 6845802 w 6884912"/>
              <a:gd name="connsiteY95" fmla="*/ 24496 h 1161397"/>
              <a:gd name="connsiteX96" fmla="*/ 6884912 w 6884912"/>
              <a:gd name="connsiteY9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127968 w 6884912"/>
              <a:gd name="connsiteY55" fmla="*/ 287613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287859 w 6884912"/>
              <a:gd name="connsiteY58" fmla="*/ 287558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907640 w 6884912"/>
              <a:gd name="connsiteY66" fmla="*/ 207568 h 1161397"/>
              <a:gd name="connsiteX67" fmla="*/ 4013061 w 6884912"/>
              <a:gd name="connsiteY67" fmla="*/ 224874 h 1161397"/>
              <a:gd name="connsiteX68" fmla="*/ 4134285 w 6884912"/>
              <a:gd name="connsiteY68" fmla="*/ 235592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424852 w 6884912"/>
              <a:gd name="connsiteY71" fmla="*/ 127591 h 1161397"/>
              <a:gd name="connsiteX72" fmla="*/ 4617330 w 6884912"/>
              <a:gd name="connsiteY72" fmla="*/ 111163 h 1161397"/>
              <a:gd name="connsiteX73" fmla="*/ 4730870 w 6884912"/>
              <a:gd name="connsiteY73" fmla="*/ 129432 h 1161397"/>
              <a:gd name="connsiteX74" fmla="*/ 4785037 w 6884912"/>
              <a:gd name="connsiteY74" fmla="*/ 161964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6029542 w 6884912"/>
              <a:gd name="connsiteY87" fmla="*/ 210339 h 1161397"/>
              <a:gd name="connsiteX88" fmla="*/ 6290640 w 6884912"/>
              <a:gd name="connsiteY88" fmla="*/ 167441 h 1161397"/>
              <a:gd name="connsiteX89" fmla="*/ 6380420 w 6884912"/>
              <a:gd name="connsiteY89" fmla="*/ 173195 h 1161397"/>
              <a:gd name="connsiteX90" fmla="*/ 6507891 w 6884912"/>
              <a:gd name="connsiteY90" fmla="*/ 118474 h 1161397"/>
              <a:gd name="connsiteX91" fmla="*/ 6571807 w 6884912"/>
              <a:gd name="connsiteY91" fmla="*/ 98636 h 1161397"/>
              <a:gd name="connsiteX92" fmla="*/ 6671880 w 6884912"/>
              <a:gd name="connsiteY92" fmla="*/ 82931 h 1161397"/>
              <a:gd name="connsiteX93" fmla="*/ 6702266 w 6884912"/>
              <a:gd name="connsiteY93" fmla="*/ 75470 h 1161397"/>
              <a:gd name="connsiteX94" fmla="*/ 6845802 w 6884912"/>
              <a:gd name="connsiteY94" fmla="*/ 24496 h 1161397"/>
              <a:gd name="connsiteX95" fmla="*/ 6884912 w 6884912"/>
              <a:gd name="connsiteY9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92172 w 6884912"/>
              <a:gd name="connsiteY38" fmla="*/ 629819 h 1161397"/>
              <a:gd name="connsiteX39" fmla="*/ 1731986 w 6884912"/>
              <a:gd name="connsiteY39" fmla="*/ 589682 h 1161397"/>
              <a:gd name="connsiteX40" fmla="*/ 1940326 w 6884912"/>
              <a:gd name="connsiteY40" fmla="*/ 582611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127968 w 6884912"/>
              <a:gd name="connsiteY54" fmla="*/ 287613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287859 w 6884912"/>
              <a:gd name="connsiteY57" fmla="*/ 287558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907640 w 6884912"/>
              <a:gd name="connsiteY65" fmla="*/ 207568 h 1161397"/>
              <a:gd name="connsiteX66" fmla="*/ 4013061 w 6884912"/>
              <a:gd name="connsiteY66" fmla="*/ 224874 h 1161397"/>
              <a:gd name="connsiteX67" fmla="*/ 4134285 w 6884912"/>
              <a:gd name="connsiteY67" fmla="*/ 235592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424852 w 6884912"/>
              <a:gd name="connsiteY70" fmla="*/ 127591 h 1161397"/>
              <a:gd name="connsiteX71" fmla="*/ 4617330 w 6884912"/>
              <a:gd name="connsiteY71" fmla="*/ 111163 h 1161397"/>
              <a:gd name="connsiteX72" fmla="*/ 4730870 w 6884912"/>
              <a:gd name="connsiteY72" fmla="*/ 129432 h 1161397"/>
              <a:gd name="connsiteX73" fmla="*/ 4785037 w 6884912"/>
              <a:gd name="connsiteY73" fmla="*/ 161964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467502 w 6884912"/>
              <a:gd name="connsiteY80" fmla="*/ 250963 h 1161397"/>
              <a:gd name="connsiteX81" fmla="*/ 5592395 w 6884912"/>
              <a:gd name="connsiteY81" fmla="*/ 265434 h 1161397"/>
              <a:gd name="connsiteX82" fmla="*/ 5613532 w 6884912"/>
              <a:gd name="connsiteY82" fmla="*/ 273379 h 1161397"/>
              <a:gd name="connsiteX83" fmla="*/ 5642173 w 6884912"/>
              <a:gd name="connsiteY83" fmla="*/ 266904 h 1161397"/>
              <a:gd name="connsiteX84" fmla="*/ 5756910 w 6884912"/>
              <a:gd name="connsiteY84" fmla="*/ 239211 h 1161397"/>
              <a:gd name="connsiteX85" fmla="*/ 5846667 w 6884912"/>
              <a:gd name="connsiteY85" fmla="*/ 201786 h 1161397"/>
              <a:gd name="connsiteX86" fmla="*/ 6029542 w 6884912"/>
              <a:gd name="connsiteY86" fmla="*/ 210339 h 1161397"/>
              <a:gd name="connsiteX87" fmla="*/ 6290640 w 6884912"/>
              <a:gd name="connsiteY87" fmla="*/ 167441 h 1161397"/>
              <a:gd name="connsiteX88" fmla="*/ 6380420 w 6884912"/>
              <a:gd name="connsiteY88" fmla="*/ 173195 h 1161397"/>
              <a:gd name="connsiteX89" fmla="*/ 6507891 w 6884912"/>
              <a:gd name="connsiteY89" fmla="*/ 118474 h 1161397"/>
              <a:gd name="connsiteX90" fmla="*/ 6571807 w 6884912"/>
              <a:gd name="connsiteY90" fmla="*/ 98636 h 1161397"/>
              <a:gd name="connsiteX91" fmla="*/ 6671880 w 6884912"/>
              <a:gd name="connsiteY91" fmla="*/ 82931 h 1161397"/>
              <a:gd name="connsiteX92" fmla="*/ 6702266 w 6884912"/>
              <a:gd name="connsiteY92" fmla="*/ 75470 h 1161397"/>
              <a:gd name="connsiteX93" fmla="*/ 6845802 w 6884912"/>
              <a:gd name="connsiteY93" fmla="*/ 24496 h 1161397"/>
              <a:gd name="connsiteX94" fmla="*/ 6884912 w 6884912"/>
              <a:gd name="connsiteY9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92172 w 6884912"/>
              <a:gd name="connsiteY37" fmla="*/ 629819 h 1161397"/>
              <a:gd name="connsiteX38" fmla="*/ 1731986 w 6884912"/>
              <a:gd name="connsiteY38" fmla="*/ 589682 h 1161397"/>
              <a:gd name="connsiteX39" fmla="*/ 1940326 w 6884912"/>
              <a:gd name="connsiteY39" fmla="*/ 582611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127968 w 6884912"/>
              <a:gd name="connsiteY53" fmla="*/ 287613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287859 w 6884912"/>
              <a:gd name="connsiteY56" fmla="*/ 287558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907640 w 6884912"/>
              <a:gd name="connsiteY64" fmla="*/ 207568 h 1161397"/>
              <a:gd name="connsiteX65" fmla="*/ 4013061 w 6884912"/>
              <a:gd name="connsiteY65" fmla="*/ 224874 h 1161397"/>
              <a:gd name="connsiteX66" fmla="*/ 4134285 w 6884912"/>
              <a:gd name="connsiteY66" fmla="*/ 235592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424852 w 6884912"/>
              <a:gd name="connsiteY69" fmla="*/ 127591 h 1161397"/>
              <a:gd name="connsiteX70" fmla="*/ 4617330 w 6884912"/>
              <a:gd name="connsiteY70" fmla="*/ 111163 h 1161397"/>
              <a:gd name="connsiteX71" fmla="*/ 4730870 w 6884912"/>
              <a:gd name="connsiteY71" fmla="*/ 129432 h 1161397"/>
              <a:gd name="connsiteX72" fmla="*/ 4785037 w 6884912"/>
              <a:gd name="connsiteY72" fmla="*/ 161964 h 1161397"/>
              <a:gd name="connsiteX73" fmla="*/ 4844073 w 6884912"/>
              <a:gd name="connsiteY73" fmla="*/ 161768 h 1161397"/>
              <a:gd name="connsiteX74" fmla="*/ 4856454 w 6884912"/>
              <a:gd name="connsiteY74" fmla="*/ 130488 h 1161397"/>
              <a:gd name="connsiteX75" fmla="*/ 4920038 w 6884912"/>
              <a:gd name="connsiteY75" fmla="*/ 140418 h 1161397"/>
              <a:gd name="connsiteX76" fmla="*/ 5016639 w 6884912"/>
              <a:gd name="connsiteY76" fmla="*/ 158905 h 1161397"/>
              <a:gd name="connsiteX77" fmla="*/ 5072009 w 6884912"/>
              <a:gd name="connsiteY77" fmla="*/ 161502 h 1161397"/>
              <a:gd name="connsiteX78" fmla="*/ 5223626 w 6884912"/>
              <a:gd name="connsiteY78" fmla="*/ 177356 h 1161397"/>
              <a:gd name="connsiteX79" fmla="*/ 5467502 w 6884912"/>
              <a:gd name="connsiteY79" fmla="*/ 250963 h 1161397"/>
              <a:gd name="connsiteX80" fmla="*/ 5592395 w 6884912"/>
              <a:gd name="connsiteY80" fmla="*/ 265434 h 1161397"/>
              <a:gd name="connsiteX81" fmla="*/ 5613532 w 6884912"/>
              <a:gd name="connsiteY81" fmla="*/ 273379 h 1161397"/>
              <a:gd name="connsiteX82" fmla="*/ 5642173 w 6884912"/>
              <a:gd name="connsiteY82" fmla="*/ 266904 h 1161397"/>
              <a:gd name="connsiteX83" fmla="*/ 5756910 w 6884912"/>
              <a:gd name="connsiteY83" fmla="*/ 239211 h 1161397"/>
              <a:gd name="connsiteX84" fmla="*/ 5846667 w 6884912"/>
              <a:gd name="connsiteY84" fmla="*/ 201786 h 1161397"/>
              <a:gd name="connsiteX85" fmla="*/ 6029542 w 6884912"/>
              <a:gd name="connsiteY85" fmla="*/ 210339 h 1161397"/>
              <a:gd name="connsiteX86" fmla="*/ 6290640 w 6884912"/>
              <a:gd name="connsiteY86" fmla="*/ 167441 h 1161397"/>
              <a:gd name="connsiteX87" fmla="*/ 6380420 w 6884912"/>
              <a:gd name="connsiteY87" fmla="*/ 173195 h 1161397"/>
              <a:gd name="connsiteX88" fmla="*/ 6507891 w 6884912"/>
              <a:gd name="connsiteY88" fmla="*/ 118474 h 1161397"/>
              <a:gd name="connsiteX89" fmla="*/ 6571807 w 6884912"/>
              <a:gd name="connsiteY89" fmla="*/ 98636 h 1161397"/>
              <a:gd name="connsiteX90" fmla="*/ 6671880 w 6884912"/>
              <a:gd name="connsiteY90" fmla="*/ 82931 h 1161397"/>
              <a:gd name="connsiteX91" fmla="*/ 6702266 w 6884912"/>
              <a:gd name="connsiteY91" fmla="*/ 75470 h 1161397"/>
              <a:gd name="connsiteX92" fmla="*/ 6845802 w 6884912"/>
              <a:gd name="connsiteY92" fmla="*/ 24496 h 1161397"/>
              <a:gd name="connsiteX93" fmla="*/ 6884912 w 6884912"/>
              <a:gd name="connsiteY9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601644 w 6884912"/>
              <a:gd name="connsiteY8" fmla="*/ 1003997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92172 w 6884912"/>
              <a:gd name="connsiteY34" fmla="*/ 629819 h 1161397"/>
              <a:gd name="connsiteX35" fmla="*/ 1731986 w 6884912"/>
              <a:gd name="connsiteY35" fmla="*/ 589682 h 1161397"/>
              <a:gd name="connsiteX36" fmla="*/ 1940326 w 6884912"/>
              <a:gd name="connsiteY36" fmla="*/ 582611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127968 w 6884912"/>
              <a:gd name="connsiteY50" fmla="*/ 287613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287859 w 6884912"/>
              <a:gd name="connsiteY53" fmla="*/ 287558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907640 w 6884912"/>
              <a:gd name="connsiteY61" fmla="*/ 207568 h 1161397"/>
              <a:gd name="connsiteX62" fmla="*/ 4013061 w 6884912"/>
              <a:gd name="connsiteY62" fmla="*/ 224874 h 1161397"/>
              <a:gd name="connsiteX63" fmla="*/ 4134285 w 6884912"/>
              <a:gd name="connsiteY63" fmla="*/ 235592 h 1161397"/>
              <a:gd name="connsiteX64" fmla="*/ 4220717 w 6884912"/>
              <a:gd name="connsiteY64" fmla="*/ 192946 h 1161397"/>
              <a:gd name="connsiteX65" fmla="*/ 4228802 w 6884912"/>
              <a:gd name="connsiteY65" fmla="*/ 201468 h 1161397"/>
              <a:gd name="connsiteX66" fmla="*/ 4424852 w 6884912"/>
              <a:gd name="connsiteY66" fmla="*/ 127591 h 1161397"/>
              <a:gd name="connsiteX67" fmla="*/ 4617330 w 6884912"/>
              <a:gd name="connsiteY67" fmla="*/ 111163 h 1161397"/>
              <a:gd name="connsiteX68" fmla="*/ 4730870 w 6884912"/>
              <a:gd name="connsiteY68" fmla="*/ 129432 h 1161397"/>
              <a:gd name="connsiteX69" fmla="*/ 4785037 w 6884912"/>
              <a:gd name="connsiteY69" fmla="*/ 161964 h 1161397"/>
              <a:gd name="connsiteX70" fmla="*/ 4844073 w 6884912"/>
              <a:gd name="connsiteY70" fmla="*/ 161768 h 1161397"/>
              <a:gd name="connsiteX71" fmla="*/ 4856454 w 6884912"/>
              <a:gd name="connsiteY71" fmla="*/ 130488 h 1161397"/>
              <a:gd name="connsiteX72" fmla="*/ 4920038 w 6884912"/>
              <a:gd name="connsiteY72" fmla="*/ 140418 h 1161397"/>
              <a:gd name="connsiteX73" fmla="*/ 5016639 w 6884912"/>
              <a:gd name="connsiteY73" fmla="*/ 158905 h 1161397"/>
              <a:gd name="connsiteX74" fmla="*/ 5072009 w 6884912"/>
              <a:gd name="connsiteY74" fmla="*/ 161502 h 1161397"/>
              <a:gd name="connsiteX75" fmla="*/ 5223626 w 6884912"/>
              <a:gd name="connsiteY75" fmla="*/ 177356 h 1161397"/>
              <a:gd name="connsiteX76" fmla="*/ 5467502 w 6884912"/>
              <a:gd name="connsiteY76" fmla="*/ 250963 h 1161397"/>
              <a:gd name="connsiteX77" fmla="*/ 5592395 w 6884912"/>
              <a:gd name="connsiteY77" fmla="*/ 265434 h 1161397"/>
              <a:gd name="connsiteX78" fmla="*/ 5613532 w 6884912"/>
              <a:gd name="connsiteY78" fmla="*/ 273379 h 1161397"/>
              <a:gd name="connsiteX79" fmla="*/ 5642173 w 6884912"/>
              <a:gd name="connsiteY79" fmla="*/ 266904 h 1161397"/>
              <a:gd name="connsiteX80" fmla="*/ 5756910 w 6884912"/>
              <a:gd name="connsiteY80" fmla="*/ 239211 h 1161397"/>
              <a:gd name="connsiteX81" fmla="*/ 5846667 w 6884912"/>
              <a:gd name="connsiteY81" fmla="*/ 201786 h 1161397"/>
              <a:gd name="connsiteX82" fmla="*/ 6029542 w 6884912"/>
              <a:gd name="connsiteY82" fmla="*/ 210339 h 1161397"/>
              <a:gd name="connsiteX83" fmla="*/ 6290640 w 6884912"/>
              <a:gd name="connsiteY83" fmla="*/ 167441 h 1161397"/>
              <a:gd name="connsiteX84" fmla="*/ 6380420 w 6884912"/>
              <a:gd name="connsiteY84" fmla="*/ 173195 h 1161397"/>
              <a:gd name="connsiteX85" fmla="*/ 6507891 w 6884912"/>
              <a:gd name="connsiteY85" fmla="*/ 118474 h 1161397"/>
              <a:gd name="connsiteX86" fmla="*/ 6571807 w 6884912"/>
              <a:gd name="connsiteY86" fmla="*/ 98636 h 1161397"/>
              <a:gd name="connsiteX87" fmla="*/ 6671880 w 6884912"/>
              <a:gd name="connsiteY87" fmla="*/ 82931 h 1161397"/>
              <a:gd name="connsiteX88" fmla="*/ 6702266 w 6884912"/>
              <a:gd name="connsiteY88" fmla="*/ 75470 h 1161397"/>
              <a:gd name="connsiteX89" fmla="*/ 6845802 w 6884912"/>
              <a:gd name="connsiteY89" fmla="*/ 24496 h 1161397"/>
              <a:gd name="connsiteX90" fmla="*/ 6884912 w 6884912"/>
              <a:gd name="connsiteY9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92172 w 6884912"/>
              <a:gd name="connsiteY33" fmla="*/ 629819 h 1161397"/>
              <a:gd name="connsiteX34" fmla="*/ 1731986 w 6884912"/>
              <a:gd name="connsiteY34" fmla="*/ 589682 h 1161397"/>
              <a:gd name="connsiteX35" fmla="*/ 1940326 w 6884912"/>
              <a:gd name="connsiteY35" fmla="*/ 582611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127968 w 6884912"/>
              <a:gd name="connsiteY49" fmla="*/ 287613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287859 w 6884912"/>
              <a:gd name="connsiteY52" fmla="*/ 287558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907640 w 6884912"/>
              <a:gd name="connsiteY60" fmla="*/ 207568 h 1161397"/>
              <a:gd name="connsiteX61" fmla="*/ 4013061 w 6884912"/>
              <a:gd name="connsiteY61" fmla="*/ 224874 h 1161397"/>
              <a:gd name="connsiteX62" fmla="*/ 4134285 w 6884912"/>
              <a:gd name="connsiteY62" fmla="*/ 235592 h 1161397"/>
              <a:gd name="connsiteX63" fmla="*/ 4220717 w 6884912"/>
              <a:gd name="connsiteY63" fmla="*/ 192946 h 1161397"/>
              <a:gd name="connsiteX64" fmla="*/ 4228802 w 6884912"/>
              <a:gd name="connsiteY64" fmla="*/ 201468 h 1161397"/>
              <a:gd name="connsiteX65" fmla="*/ 4424852 w 6884912"/>
              <a:gd name="connsiteY65" fmla="*/ 127591 h 1161397"/>
              <a:gd name="connsiteX66" fmla="*/ 4617330 w 6884912"/>
              <a:gd name="connsiteY66" fmla="*/ 111163 h 1161397"/>
              <a:gd name="connsiteX67" fmla="*/ 4730870 w 6884912"/>
              <a:gd name="connsiteY67" fmla="*/ 129432 h 1161397"/>
              <a:gd name="connsiteX68" fmla="*/ 4785037 w 6884912"/>
              <a:gd name="connsiteY68" fmla="*/ 161964 h 1161397"/>
              <a:gd name="connsiteX69" fmla="*/ 4844073 w 6884912"/>
              <a:gd name="connsiteY69" fmla="*/ 161768 h 1161397"/>
              <a:gd name="connsiteX70" fmla="*/ 4856454 w 6884912"/>
              <a:gd name="connsiteY70" fmla="*/ 130488 h 1161397"/>
              <a:gd name="connsiteX71" fmla="*/ 4920038 w 6884912"/>
              <a:gd name="connsiteY71" fmla="*/ 140418 h 1161397"/>
              <a:gd name="connsiteX72" fmla="*/ 5016639 w 6884912"/>
              <a:gd name="connsiteY72" fmla="*/ 158905 h 1161397"/>
              <a:gd name="connsiteX73" fmla="*/ 5072009 w 6884912"/>
              <a:gd name="connsiteY73" fmla="*/ 161502 h 1161397"/>
              <a:gd name="connsiteX74" fmla="*/ 5223626 w 6884912"/>
              <a:gd name="connsiteY74" fmla="*/ 177356 h 1161397"/>
              <a:gd name="connsiteX75" fmla="*/ 5467502 w 6884912"/>
              <a:gd name="connsiteY75" fmla="*/ 250963 h 1161397"/>
              <a:gd name="connsiteX76" fmla="*/ 5592395 w 6884912"/>
              <a:gd name="connsiteY76" fmla="*/ 265434 h 1161397"/>
              <a:gd name="connsiteX77" fmla="*/ 5613532 w 6884912"/>
              <a:gd name="connsiteY77" fmla="*/ 273379 h 1161397"/>
              <a:gd name="connsiteX78" fmla="*/ 5642173 w 6884912"/>
              <a:gd name="connsiteY78" fmla="*/ 266904 h 1161397"/>
              <a:gd name="connsiteX79" fmla="*/ 5756910 w 6884912"/>
              <a:gd name="connsiteY79" fmla="*/ 239211 h 1161397"/>
              <a:gd name="connsiteX80" fmla="*/ 5846667 w 6884912"/>
              <a:gd name="connsiteY80" fmla="*/ 201786 h 1161397"/>
              <a:gd name="connsiteX81" fmla="*/ 6029542 w 6884912"/>
              <a:gd name="connsiteY81" fmla="*/ 210339 h 1161397"/>
              <a:gd name="connsiteX82" fmla="*/ 6290640 w 6884912"/>
              <a:gd name="connsiteY82" fmla="*/ 167441 h 1161397"/>
              <a:gd name="connsiteX83" fmla="*/ 6380420 w 6884912"/>
              <a:gd name="connsiteY83" fmla="*/ 173195 h 1161397"/>
              <a:gd name="connsiteX84" fmla="*/ 6507891 w 6884912"/>
              <a:gd name="connsiteY84" fmla="*/ 118474 h 1161397"/>
              <a:gd name="connsiteX85" fmla="*/ 6571807 w 6884912"/>
              <a:gd name="connsiteY85" fmla="*/ 98636 h 1161397"/>
              <a:gd name="connsiteX86" fmla="*/ 6671880 w 6884912"/>
              <a:gd name="connsiteY86" fmla="*/ 82931 h 1161397"/>
              <a:gd name="connsiteX87" fmla="*/ 6702266 w 6884912"/>
              <a:gd name="connsiteY87" fmla="*/ 75470 h 1161397"/>
              <a:gd name="connsiteX88" fmla="*/ 6845802 w 6884912"/>
              <a:gd name="connsiteY88" fmla="*/ 24496 h 1161397"/>
              <a:gd name="connsiteX89" fmla="*/ 6884912 w 6884912"/>
              <a:gd name="connsiteY8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92172 w 6884912"/>
              <a:gd name="connsiteY32" fmla="*/ 629819 h 1161397"/>
              <a:gd name="connsiteX33" fmla="*/ 1731986 w 6884912"/>
              <a:gd name="connsiteY33" fmla="*/ 589682 h 1161397"/>
              <a:gd name="connsiteX34" fmla="*/ 1940326 w 6884912"/>
              <a:gd name="connsiteY34" fmla="*/ 582611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127968 w 6884912"/>
              <a:gd name="connsiteY48" fmla="*/ 287613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287859 w 6884912"/>
              <a:gd name="connsiteY51" fmla="*/ 287558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907640 w 6884912"/>
              <a:gd name="connsiteY59" fmla="*/ 207568 h 1161397"/>
              <a:gd name="connsiteX60" fmla="*/ 4013061 w 6884912"/>
              <a:gd name="connsiteY60" fmla="*/ 224874 h 1161397"/>
              <a:gd name="connsiteX61" fmla="*/ 4134285 w 6884912"/>
              <a:gd name="connsiteY61" fmla="*/ 235592 h 1161397"/>
              <a:gd name="connsiteX62" fmla="*/ 4220717 w 6884912"/>
              <a:gd name="connsiteY62" fmla="*/ 192946 h 1161397"/>
              <a:gd name="connsiteX63" fmla="*/ 4228802 w 6884912"/>
              <a:gd name="connsiteY63" fmla="*/ 201468 h 1161397"/>
              <a:gd name="connsiteX64" fmla="*/ 4424852 w 6884912"/>
              <a:gd name="connsiteY64" fmla="*/ 127591 h 1161397"/>
              <a:gd name="connsiteX65" fmla="*/ 4617330 w 6884912"/>
              <a:gd name="connsiteY65" fmla="*/ 111163 h 1161397"/>
              <a:gd name="connsiteX66" fmla="*/ 4730870 w 6884912"/>
              <a:gd name="connsiteY66" fmla="*/ 129432 h 1161397"/>
              <a:gd name="connsiteX67" fmla="*/ 4785037 w 6884912"/>
              <a:gd name="connsiteY67" fmla="*/ 161964 h 1161397"/>
              <a:gd name="connsiteX68" fmla="*/ 4844073 w 6884912"/>
              <a:gd name="connsiteY68" fmla="*/ 161768 h 1161397"/>
              <a:gd name="connsiteX69" fmla="*/ 4856454 w 6884912"/>
              <a:gd name="connsiteY69" fmla="*/ 130488 h 1161397"/>
              <a:gd name="connsiteX70" fmla="*/ 4920038 w 6884912"/>
              <a:gd name="connsiteY70" fmla="*/ 140418 h 1161397"/>
              <a:gd name="connsiteX71" fmla="*/ 5016639 w 6884912"/>
              <a:gd name="connsiteY71" fmla="*/ 158905 h 1161397"/>
              <a:gd name="connsiteX72" fmla="*/ 5072009 w 6884912"/>
              <a:gd name="connsiteY72" fmla="*/ 161502 h 1161397"/>
              <a:gd name="connsiteX73" fmla="*/ 5223626 w 6884912"/>
              <a:gd name="connsiteY73" fmla="*/ 177356 h 1161397"/>
              <a:gd name="connsiteX74" fmla="*/ 5467502 w 6884912"/>
              <a:gd name="connsiteY74" fmla="*/ 250963 h 1161397"/>
              <a:gd name="connsiteX75" fmla="*/ 5592395 w 6884912"/>
              <a:gd name="connsiteY75" fmla="*/ 265434 h 1161397"/>
              <a:gd name="connsiteX76" fmla="*/ 5613532 w 6884912"/>
              <a:gd name="connsiteY76" fmla="*/ 273379 h 1161397"/>
              <a:gd name="connsiteX77" fmla="*/ 5642173 w 6884912"/>
              <a:gd name="connsiteY77" fmla="*/ 266904 h 1161397"/>
              <a:gd name="connsiteX78" fmla="*/ 5756910 w 6884912"/>
              <a:gd name="connsiteY78" fmla="*/ 239211 h 1161397"/>
              <a:gd name="connsiteX79" fmla="*/ 5846667 w 6884912"/>
              <a:gd name="connsiteY79" fmla="*/ 201786 h 1161397"/>
              <a:gd name="connsiteX80" fmla="*/ 6029542 w 6884912"/>
              <a:gd name="connsiteY80" fmla="*/ 210339 h 1161397"/>
              <a:gd name="connsiteX81" fmla="*/ 6290640 w 6884912"/>
              <a:gd name="connsiteY81" fmla="*/ 167441 h 1161397"/>
              <a:gd name="connsiteX82" fmla="*/ 6380420 w 6884912"/>
              <a:gd name="connsiteY82" fmla="*/ 173195 h 1161397"/>
              <a:gd name="connsiteX83" fmla="*/ 6507891 w 6884912"/>
              <a:gd name="connsiteY83" fmla="*/ 118474 h 1161397"/>
              <a:gd name="connsiteX84" fmla="*/ 6571807 w 6884912"/>
              <a:gd name="connsiteY84" fmla="*/ 98636 h 1161397"/>
              <a:gd name="connsiteX85" fmla="*/ 6671880 w 6884912"/>
              <a:gd name="connsiteY85" fmla="*/ 82931 h 1161397"/>
              <a:gd name="connsiteX86" fmla="*/ 6702266 w 6884912"/>
              <a:gd name="connsiteY86" fmla="*/ 75470 h 1161397"/>
              <a:gd name="connsiteX87" fmla="*/ 6845802 w 6884912"/>
              <a:gd name="connsiteY87" fmla="*/ 24496 h 1161397"/>
              <a:gd name="connsiteX88" fmla="*/ 6884912 w 6884912"/>
              <a:gd name="connsiteY8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92172 w 6884912"/>
              <a:gd name="connsiteY31" fmla="*/ 629819 h 1161397"/>
              <a:gd name="connsiteX32" fmla="*/ 1731986 w 6884912"/>
              <a:gd name="connsiteY32" fmla="*/ 589682 h 1161397"/>
              <a:gd name="connsiteX33" fmla="*/ 1940326 w 6884912"/>
              <a:gd name="connsiteY33" fmla="*/ 582611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754324 w 6884912"/>
              <a:gd name="connsiteY42" fmla="*/ 424766 h 1161397"/>
              <a:gd name="connsiteX43" fmla="*/ 2848470 w 6884912"/>
              <a:gd name="connsiteY43" fmla="*/ 405966 h 1161397"/>
              <a:gd name="connsiteX44" fmla="*/ 2881772 w 6884912"/>
              <a:gd name="connsiteY44" fmla="*/ 387260 h 1161397"/>
              <a:gd name="connsiteX45" fmla="*/ 2929932 w 6884912"/>
              <a:gd name="connsiteY45" fmla="*/ 368912 h 1161397"/>
              <a:gd name="connsiteX46" fmla="*/ 3013020 w 6884912"/>
              <a:gd name="connsiteY46" fmla="*/ 327578 h 1161397"/>
              <a:gd name="connsiteX47" fmla="*/ 3127968 w 6884912"/>
              <a:gd name="connsiteY47" fmla="*/ 287613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287859 w 6884912"/>
              <a:gd name="connsiteY50" fmla="*/ 287558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907640 w 6884912"/>
              <a:gd name="connsiteY58" fmla="*/ 207568 h 1161397"/>
              <a:gd name="connsiteX59" fmla="*/ 4013061 w 6884912"/>
              <a:gd name="connsiteY59" fmla="*/ 224874 h 1161397"/>
              <a:gd name="connsiteX60" fmla="*/ 4134285 w 6884912"/>
              <a:gd name="connsiteY60" fmla="*/ 235592 h 1161397"/>
              <a:gd name="connsiteX61" fmla="*/ 4220717 w 6884912"/>
              <a:gd name="connsiteY61" fmla="*/ 192946 h 1161397"/>
              <a:gd name="connsiteX62" fmla="*/ 4228802 w 6884912"/>
              <a:gd name="connsiteY62" fmla="*/ 201468 h 1161397"/>
              <a:gd name="connsiteX63" fmla="*/ 4424852 w 6884912"/>
              <a:gd name="connsiteY63" fmla="*/ 127591 h 1161397"/>
              <a:gd name="connsiteX64" fmla="*/ 4617330 w 6884912"/>
              <a:gd name="connsiteY64" fmla="*/ 111163 h 1161397"/>
              <a:gd name="connsiteX65" fmla="*/ 4730870 w 6884912"/>
              <a:gd name="connsiteY65" fmla="*/ 129432 h 1161397"/>
              <a:gd name="connsiteX66" fmla="*/ 4785037 w 6884912"/>
              <a:gd name="connsiteY66" fmla="*/ 161964 h 1161397"/>
              <a:gd name="connsiteX67" fmla="*/ 4844073 w 6884912"/>
              <a:gd name="connsiteY67" fmla="*/ 161768 h 1161397"/>
              <a:gd name="connsiteX68" fmla="*/ 4856454 w 6884912"/>
              <a:gd name="connsiteY68" fmla="*/ 130488 h 1161397"/>
              <a:gd name="connsiteX69" fmla="*/ 4920038 w 6884912"/>
              <a:gd name="connsiteY69" fmla="*/ 140418 h 1161397"/>
              <a:gd name="connsiteX70" fmla="*/ 5016639 w 6884912"/>
              <a:gd name="connsiteY70" fmla="*/ 158905 h 1161397"/>
              <a:gd name="connsiteX71" fmla="*/ 5072009 w 6884912"/>
              <a:gd name="connsiteY71" fmla="*/ 161502 h 1161397"/>
              <a:gd name="connsiteX72" fmla="*/ 5223626 w 6884912"/>
              <a:gd name="connsiteY72" fmla="*/ 177356 h 1161397"/>
              <a:gd name="connsiteX73" fmla="*/ 5467502 w 6884912"/>
              <a:gd name="connsiteY73" fmla="*/ 250963 h 1161397"/>
              <a:gd name="connsiteX74" fmla="*/ 5592395 w 6884912"/>
              <a:gd name="connsiteY74" fmla="*/ 265434 h 1161397"/>
              <a:gd name="connsiteX75" fmla="*/ 5613532 w 6884912"/>
              <a:gd name="connsiteY75" fmla="*/ 273379 h 1161397"/>
              <a:gd name="connsiteX76" fmla="*/ 5642173 w 6884912"/>
              <a:gd name="connsiteY76" fmla="*/ 266904 h 1161397"/>
              <a:gd name="connsiteX77" fmla="*/ 5756910 w 6884912"/>
              <a:gd name="connsiteY77" fmla="*/ 239211 h 1161397"/>
              <a:gd name="connsiteX78" fmla="*/ 5846667 w 6884912"/>
              <a:gd name="connsiteY78" fmla="*/ 201786 h 1161397"/>
              <a:gd name="connsiteX79" fmla="*/ 6029542 w 6884912"/>
              <a:gd name="connsiteY79" fmla="*/ 210339 h 1161397"/>
              <a:gd name="connsiteX80" fmla="*/ 6290640 w 6884912"/>
              <a:gd name="connsiteY80" fmla="*/ 167441 h 1161397"/>
              <a:gd name="connsiteX81" fmla="*/ 6380420 w 6884912"/>
              <a:gd name="connsiteY81" fmla="*/ 173195 h 1161397"/>
              <a:gd name="connsiteX82" fmla="*/ 6507891 w 6884912"/>
              <a:gd name="connsiteY82" fmla="*/ 118474 h 1161397"/>
              <a:gd name="connsiteX83" fmla="*/ 6571807 w 6884912"/>
              <a:gd name="connsiteY83" fmla="*/ 98636 h 1161397"/>
              <a:gd name="connsiteX84" fmla="*/ 6671880 w 6884912"/>
              <a:gd name="connsiteY84" fmla="*/ 82931 h 1161397"/>
              <a:gd name="connsiteX85" fmla="*/ 6702266 w 6884912"/>
              <a:gd name="connsiteY85" fmla="*/ 75470 h 1161397"/>
              <a:gd name="connsiteX86" fmla="*/ 6845802 w 6884912"/>
              <a:gd name="connsiteY86" fmla="*/ 24496 h 1161397"/>
              <a:gd name="connsiteX87" fmla="*/ 6884912 w 6884912"/>
              <a:gd name="connsiteY8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907640 w 6884912"/>
              <a:gd name="connsiteY56" fmla="*/ 207568 h 1161397"/>
              <a:gd name="connsiteX57" fmla="*/ 4013061 w 6884912"/>
              <a:gd name="connsiteY57" fmla="*/ 224874 h 1161397"/>
              <a:gd name="connsiteX58" fmla="*/ 4134285 w 6884912"/>
              <a:gd name="connsiteY58" fmla="*/ 235592 h 1161397"/>
              <a:gd name="connsiteX59" fmla="*/ 4220717 w 6884912"/>
              <a:gd name="connsiteY59" fmla="*/ 192946 h 1161397"/>
              <a:gd name="connsiteX60" fmla="*/ 4228802 w 6884912"/>
              <a:gd name="connsiteY60" fmla="*/ 201468 h 1161397"/>
              <a:gd name="connsiteX61" fmla="*/ 4424852 w 6884912"/>
              <a:gd name="connsiteY61" fmla="*/ 127591 h 1161397"/>
              <a:gd name="connsiteX62" fmla="*/ 4617330 w 6884912"/>
              <a:gd name="connsiteY62" fmla="*/ 111163 h 1161397"/>
              <a:gd name="connsiteX63" fmla="*/ 4730870 w 6884912"/>
              <a:gd name="connsiteY63" fmla="*/ 129432 h 1161397"/>
              <a:gd name="connsiteX64" fmla="*/ 4785037 w 6884912"/>
              <a:gd name="connsiteY64" fmla="*/ 161964 h 1161397"/>
              <a:gd name="connsiteX65" fmla="*/ 4844073 w 6884912"/>
              <a:gd name="connsiteY65" fmla="*/ 161768 h 1161397"/>
              <a:gd name="connsiteX66" fmla="*/ 4856454 w 6884912"/>
              <a:gd name="connsiteY66" fmla="*/ 130488 h 1161397"/>
              <a:gd name="connsiteX67" fmla="*/ 4920038 w 6884912"/>
              <a:gd name="connsiteY67" fmla="*/ 140418 h 1161397"/>
              <a:gd name="connsiteX68" fmla="*/ 5016639 w 6884912"/>
              <a:gd name="connsiteY68" fmla="*/ 158905 h 1161397"/>
              <a:gd name="connsiteX69" fmla="*/ 5072009 w 6884912"/>
              <a:gd name="connsiteY69" fmla="*/ 161502 h 1161397"/>
              <a:gd name="connsiteX70" fmla="*/ 5223626 w 6884912"/>
              <a:gd name="connsiteY70" fmla="*/ 177356 h 1161397"/>
              <a:gd name="connsiteX71" fmla="*/ 5467502 w 6884912"/>
              <a:gd name="connsiteY71" fmla="*/ 250963 h 1161397"/>
              <a:gd name="connsiteX72" fmla="*/ 5592395 w 6884912"/>
              <a:gd name="connsiteY72" fmla="*/ 265434 h 1161397"/>
              <a:gd name="connsiteX73" fmla="*/ 5613532 w 6884912"/>
              <a:gd name="connsiteY73" fmla="*/ 273379 h 1161397"/>
              <a:gd name="connsiteX74" fmla="*/ 5642173 w 6884912"/>
              <a:gd name="connsiteY74" fmla="*/ 266904 h 1161397"/>
              <a:gd name="connsiteX75" fmla="*/ 5756910 w 6884912"/>
              <a:gd name="connsiteY75" fmla="*/ 239211 h 1161397"/>
              <a:gd name="connsiteX76" fmla="*/ 5846667 w 6884912"/>
              <a:gd name="connsiteY76" fmla="*/ 201786 h 1161397"/>
              <a:gd name="connsiteX77" fmla="*/ 6029542 w 6884912"/>
              <a:gd name="connsiteY77" fmla="*/ 210339 h 1161397"/>
              <a:gd name="connsiteX78" fmla="*/ 6290640 w 6884912"/>
              <a:gd name="connsiteY78" fmla="*/ 167441 h 1161397"/>
              <a:gd name="connsiteX79" fmla="*/ 6380420 w 6884912"/>
              <a:gd name="connsiteY79" fmla="*/ 173195 h 1161397"/>
              <a:gd name="connsiteX80" fmla="*/ 6507891 w 6884912"/>
              <a:gd name="connsiteY80" fmla="*/ 118474 h 1161397"/>
              <a:gd name="connsiteX81" fmla="*/ 6571807 w 6884912"/>
              <a:gd name="connsiteY81" fmla="*/ 98636 h 1161397"/>
              <a:gd name="connsiteX82" fmla="*/ 6671880 w 6884912"/>
              <a:gd name="connsiteY82" fmla="*/ 82931 h 1161397"/>
              <a:gd name="connsiteX83" fmla="*/ 6702266 w 6884912"/>
              <a:gd name="connsiteY83" fmla="*/ 75470 h 1161397"/>
              <a:gd name="connsiteX84" fmla="*/ 6845802 w 6884912"/>
              <a:gd name="connsiteY84" fmla="*/ 24496 h 1161397"/>
              <a:gd name="connsiteX85" fmla="*/ 6884912 w 6884912"/>
              <a:gd name="connsiteY8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907640 w 6884912"/>
              <a:gd name="connsiteY55" fmla="*/ 207568 h 1161397"/>
              <a:gd name="connsiteX56" fmla="*/ 4013061 w 6884912"/>
              <a:gd name="connsiteY56" fmla="*/ 224874 h 1161397"/>
              <a:gd name="connsiteX57" fmla="*/ 4134285 w 6884912"/>
              <a:gd name="connsiteY57" fmla="*/ 235592 h 1161397"/>
              <a:gd name="connsiteX58" fmla="*/ 4220717 w 6884912"/>
              <a:gd name="connsiteY58" fmla="*/ 192946 h 1161397"/>
              <a:gd name="connsiteX59" fmla="*/ 4228802 w 6884912"/>
              <a:gd name="connsiteY59" fmla="*/ 201468 h 1161397"/>
              <a:gd name="connsiteX60" fmla="*/ 4424852 w 6884912"/>
              <a:gd name="connsiteY60" fmla="*/ 127591 h 1161397"/>
              <a:gd name="connsiteX61" fmla="*/ 4617330 w 6884912"/>
              <a:gd name="connsiteY61" fmla="*/ 111163 h 1161397"/>
              <a:gd name="connsiteX62" fmla="*/ 4730870 w 6884912"/>
              <a:gd name="connsiteY62" fmla="*/ 129432 h 1161397"/>
              <a:gd name="connsiteX63" fmla="*/ 4785037 w 6884912"/>
              <a:gd name="connsiteY63" fmla="*/ 161964 h 1161397"/>
              <a:gd name="connsiteX64" fmla="*/ 4844073 w 6884912"/>
              <a:gd name="connsiteY64" fmla="*/ 161768 h 1161397"/>
              <a:gd name="connsiteX65" fmla="*/ 4856454 w 6884912"/>
              <a:gd name="connsiteY65" fmla="*/ 130488 h 1161397"/>
              <a:gd name="connsiteX66" fmla="*/ 4920038 w 6884912"/>
              <a:gd name="connsiteY66" fmla="*/ 140418 h 1161397"/>
              <a:gd name="connsiteX67" fmla="*/ 5016639 w 6884912"/>
              <a:gd name="connsiteY67" fmla="*/ 158905 h 1161397"/>
              <a:gd name="connsiteX68" fmla="*/ 5072009 w 6884912"/>
              <a:gd name="connsiteY68" fmla="*/ 161502 h 1161397"/>
              <a:gd name="connsiteX69" fmla="*/ 5223626 w 6884912"/>
              <a:gd name="connsiteY69" fmla="*/ 177356 h 1161397"/>
              <a:gd name="connsiteX70" fmla="*/ 5467502 w 6884912"/>
              <a:gd name="connsiteY70" fmla="*/ 250963 h 1161397"/>
              <a:gd name="connsiteX71" fmla="*/ 5592395 w 6884912"/>
              <a:gd name="connsiteY71" fmla="*/ 265434 h 1161397"/>
              <a:gd name="connsiteX72" fmla="*/ 5613532 w 6884912"/>
              <a:gd name="connsiteY72" fmla="*/ 273379 h 1161397"/>
              <a:gd name="connsiteX73" fmla="*/ 5642173 w 6884912"/>
              <a:gd name="connsiteY73" fmla="*/ 266904 h 1161397"/>
              <a:gd name="connsiteX74" fmla="*/ 5756910 w 6884912"/>
              <a:gd name="connsiteY74" fmla="*/ 239211 h 1161397"/>
              <a:gd name="connsiteX75" fmla="*/ 5846667 w 6884912"/>
              <a:gd name="connsiteY75" fmla="*/ 201786 h 1161397"/>
              <a:gd name="connsiteX76" fmla="*/ 6029542 w 6884912"/>
              <a:gd name="connsiteY76" fmla="*/ 210339 h 1161397"/>
              <a:gd name="connsiteX77" fmla="*/ 6290640 w 6884912"/>
              <a:gd name="connsiteY77" fmla="*/ 167441 h 1161397"/>
              <a:gd name="connsiteX78" fmla="*/ 6380420 w 6884912"/>
              <a:gd name="connsiteY78" fmla="*/ 173195 h 1161397"/>
              <a:gd name="connsiteX79" fmla="*/ 6507891 w 6884912"/>
              <a:gd name="connsiteY79" fmla="*/ 118474 h 1161397"/>
              <a:gd name="connsiteX80" fmla="*/ 6571807 w 6884912"/>
              <a:gd name="connsiteY80" fmla="*/ 98636 h 1161397"/>
              <a:gd name="connsiteX81" fmla="*/ 6671880 w 6884912"/>
              <a:gd name="connsiteY81" fmla="*/ 82931 h 1161397"/>
              <a:gd name="connsiteX82" fmla="*/ 6702266 w 6884912"/>
              <a:gd name="connsiteY82" fmla="*/ 75470 h 1161397"/>
              <a:gd name="connsiteX83" fmla="*/ 6845802 w 6884912"/>
              <a:gd name="connsiteY83" fmla="*/ 24496 h 1161397"/>
              <a:gd name="connsiteX84" fmla="*/ 6884912 w 6884912"/>
              <a:gd name="connsiteY8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24852 w 6884912"/>
              <a:gd name="connsiteY59" fmla="*/ 127591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5016639 w 6884912"/>
              <a:gd name="connsiteY65" fmla="*/ 158905 h 1161397"/>
              <a:gd name="connsiteX66" fmla="*/ 5072009 w 6884912"/>
              <a:gd name="connsiteY66" fmla="*/ 161502 h 1161397"/>
              <a:gd name="connsiteX67" fmla="*/ 5223626 w 6884912"/>
              <a:gd name="connsiteY67" fmla="*/ 177356 h 1161397"/>
              <a:gd name="connsiteX68" fmla="*/ 5467502 w 6884912"/>
              <a:gd name="connsiteY68" fmla="*/ 250963 h 1161397"/>
              <a:gd name="connsiteX69" fmla="*/ 5592395 w 6884912"/>
              <a:gd name="connsiteY69" fmla="*/ 265434 h 1161397"/>
              <a:gd name="connsiteX70" fmla="*/ 5613532 w 6884912"/>
              <a:gd name="connsiteY70" fmla="*/ 273379 h 1161397"/>
              <a:gd name="connsiteX71" fmla="*/ 5642173 w 6884912"/>
              <a:gd name="connsiteY71" fmla="*/ 266904 h 1161397"/>
              <a:gd name="connsiteX72" fmla="*/ 5756910 w 6884912"/>
              <a:gd name="connsiteY72" fmla="*/ 239211 h 1161397"/>
              <a:gd name="connsiteX73" fmla="*/ 5846667 w 6884912"/>
              <a:gd name="connsiteY73" fmla="*/ 201786 h 1161397"/>
              <a:gd name="connsiteX74" fmla="*/ 6029542 w 6884912"/>
              <a:gd name="connsiteY74" fmla="*/ 210339 h 1161397"/>
              <a:gd name="connsiteX75" fmla="*/ 6290640 w 6884912"/>
              <a:gd name="connsiteY75" fmla="*/ 167441 h 1161397"/>
              <a:gd name="connsiteX76" fmla="*/ 6380420 w 6884912"/>
              <a:gd name="connsiteY76" fmla="*/ 173195 h 1161397"/>
              <a:gd name="connsiteX77" fmla="*/ 6507891 w 6884912"/>
              <a:gd name="connsiteY77" fmla="*/ 118474 h 1161397"/>
              <a:gd name="connsiteX78" fmla="*/ 6571807 w 6884912"/>
              <a:gd name="connsiteY78" fmla="*/ 98636 h 1161397"/>
              <a:gd name="connsiteX79" fmla="*/ 6671880 w 6884912"/>
              <a:gd name="connsiteY79" fmla="*/ 82931 h 1161397"/>
              <a:gd name="connsiteX80" fmla="*/ 6702266 w 6884912"/>
              <a:gd name="connsiteY80" fmla="*/ 75470 h 1161397"/>
              <a:gd name="connsiteX81" fmla="*/ 6845802 w 6884912"/>
              <a:gd name="connsiteY81" fmla="*/ 24496 h 1161397"/>
              <a:gd name="connsiteX82" fmla="*/ 6884912 w 6884912"/>
              <a:gd name="connsiteY8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5016639 w 6884912"/>
              <a:gd name="connsiteY64" fmla="*/ 158905 h 1161397"/>
              <a:gd name="connsiteX65" fmla="*/ 5072009 w 6884912"/>
              <a:gd name="connsiteY65" fmla="*/ 161502 h 1161397"/>
              <a:gd name="connsiteX66" fmla="*/ 5223626 w 6884912"/>
              <a:gd name="connsiteY66" fmla="*/ 177356 h 1161397"/>
              <a:gd name="connsiteX67" fmla="*/ 5467502 w 6884912"/>
              <a:gd name="connsiteY67" fmla="*/ 250963 h 1161397"/>
              <a:gd name="connsiteX68" fmla="*/ 5592395 w 6884912"/>
              <a:gd name="connsiteY68" fmla="*/ 265434 h 1161397"/>
              <a:gd name="connsiteX69" fmla="*/ 5613532 w 6884912"/>
              <a:gd name="connsiteY69" fmla="*/ 273379 h 1161397"/>
              <a:gd name="connsiteX70" fmla="*/ 5642173 w 6884912"/>
              <a:gd name="connsiteY70" fmla="*/ 266904 h 1161397"/>
              <a:gd name="connsiteX71" fmla="*/ 5756910 w 6884912"/>
              <a:gd name="connsiteY71" fmla="*/ 239211 h 1161397"/>
              <a:gd name="connsiteX72" fmla="*/ 5846667 w 6884912"/>
              <a:gd name="connsiteY72" fmla="*/ 201786 h 1161397"/>
              <a:gd name="connsiteX73" fmla="*/ 6029542 w 6884912"/>
              <a:gd name="connsiteY73" fmla="*/ 210339 h 1161397"/>
              <a:gd name="connsiteX74" fmla="*/ 6290640 w 6884912"/>
              <a:gd name="connsiteY74" fmla="*/ 167441 h 1161397"/>
              <a:gd name="connsiteX75" fmla="*/ 6380420 w 6884912"/>
              <a:gd name="connsiteY75" fmla="*/ 173195 h 1161397"/>
              <a:gd name="connsiteX76" fmla="*/ 6507891 w 6884912"/>
              <a:gd name="connsiteY76" fmla="*/ 118474 h 1161397"/>
              <a:gd name="connsiteX77" fmla="*/ 6571807 w 6884912"/>
              <a:gd name="connsiteY77" fmla="*/ 98636 h 1161397"/>
              <a:gd name="connsiteX78" fmla="*/ 6671880 w 6884912"/>
              <a:gd name="connsiteY78" fmla="*/ 82931 h 1161397"/>
              <a:gd name="connsiteX79" fmla="*/ 6702266 w 6884912"/>
              <a:gd name="connsiteY79" fmla="*/ 75470 h 1161397"/>
              <a:gd name="connsiteX80" fmla="*/ 6845802 w 6884912"/>
              <a:gd name="connsiteY80" fmla="*/ 24496 h 1161397"/>
              <a:gd name="connsiteX81" fmla="*/ 6884912 w 6884912"/>
              <a:gd name="connsiteY8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31799" y="1126149"/>
                  <a:pt x="298798" y="1044531"/>
                  <a:pt x="355512" y="1036593"/>
                </a:cubicBezTo>
                <a:cubicBezTo>
                  <a:pt x="427149" y="1015055"/>
                  <a:pt x="466407" y="1043128"/>
                  <a:pt x="519354" y="1038706"/>
                </a:cubicBezTo>
                <a:cubicBezTo>
                  <a:pt x="536908" y="1031720"/>
                  <a:pt x="669410" y="970661"/>
                  <a:pt x="689654" y="966675"/>
                </a:cubicBezTo>
                <a:cubicBezTo>
                  <a:pt x="736045" y="948784"/>
                  <a:pt x="769339" y="947890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200307" y="688370"/>
                  <a:pt x="1275301" y="651309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50503" y="614507"/>
                  <a:pt x="1381945" y="616030"/>
                  <a:pt x="1391606" y="615229"/>
                </a:cubicBez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5857" y="623401"/>
                  <a:pt x="1592172" y="629819"/>
                </a:cubicBezTo>
                <a:cubicBezTo>
                  <a:pt x="1651945" y="578091"/>
                  <a:pt x="1659006" y="610309"/>
                  <a:pt x="1731986" y="589682"/>
                </a:cubicBezTo>
                <a:cubicBezTo>
                  <a:pt x="1817442" y="583260"/>
                  <a:pt x="1884494" y="589156"/>
                  <a:pt x="1940326" y="582611"/>
                </a:cubicBezTo>
                <a:cubicBezTo>
                  <a:pt x="1967287" y="583845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754324" y="424766"/>
                </a:ln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72664" y="234091"/>
                  <a:pt x="3860868" y="210929"/>
                  <a:pt x="3907640" y="207568"/>
                </a:cubicBezTo>
                <a:lnTo>
                  <a:pt x="4013061" y="224874"/>
                </a:ln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196151" y="208022"/>
                  <a:pt x="4228802" y="201468"/>
                </a:cubicBezTo>
                <a:cubicBezTo>
                  <a:pt x="4261453" y="194914"/>
                  <a:pt x="4351868" y="168674"/>
                  <a:pt x="4416623" y="153623"/>
                </a:cubicBezTo>
                <a:cubicBezTo>
                  <a:pt x="4490845" y="140294"/>
                  <a:pt x="4527062" y="166416"/>
                  <a:pt x="4617330" y="111163"/>
                </a:cubicBezTo>
                <a:cubicBezTo>
                  <a:pt x="4668333" y="111470"/>
                  <a:pt x="4702919" y="120965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lnTo>
                  <a:pt x="5016639" y="158905"/>
                </a:ln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9541" y="192266"/>
                  <a:pt x="5406040" y="236283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106" y="196974"/>
                  <a:pt x="5955547" y="216063"/>
                  <a:pt x="6029542" y="210339"/>
                </a:cubicBezTo>
                <a:cubicBezTo>
                  <a:pt x="6084527" y="201461"/>
                  <a:pt x="6232160" y="173632"/>
                  <a:pt x="6290640" y="167441"/>
                </a:cubicBezTo>
                <a:cubicBezTo>
                  <a:pt x="6330523" y="169653"/>
                  <a:pt x="6344211" y="181356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159CA1A0-665C-4FC9-BE25-8C45BB69D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016384"/>
            <a:ext cx="10232859" cy="1841617"/>
          </a:xfrm>
          <a:custGeom>
            <a:avLst/>
            <a:gdLst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679743 w 10232859"/>
              <a:gd name="connsiteY180" fmla="*/ 558264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4270 w 10232859"/>
              <a:gd name="connsiteY235" fmla="*/ 1213138 h 1705557"/>
              <a:gd name="connsiteX236" fmla="*/ 8853872 w 10232859"/>
              <a:gd name="connsiteY236" fmla="*/ 1221228 h 1705557"/>
              <a:gd name="connsiteX237" fmla="*/ 8861901 w 10232859"/>
              <a:gd name="connsiteY237" fmla="*/ 1217889 h 1705557"/>
              <a:gd name="connsiteX238" fmla="*/ 8874168 w 10232859"/>
              <a:gd name="connsiteY238" fmla="*/ 1220481 h 1705557"/>
              <a:gd name="connsiteX239" fmla="*/ 8871123 w 10232859"/>
              <a:gd name="connsiteY239" fmla="*/ 1227674 h 1705557"/>
              <a:gd name="connsiteX240" fmla="*/ 8903537 w 10232859"/>
              <a:gd name="connsiteY240" fmla="*/ 1237102 h 1705557"/>
              <a:gd name="connsiteX241" fmla="*/ 8933767 w 10232859"/>
              <a:gd name="connsiteY241" fmla="*/ 1269882 h 1705557"/>
              <a:gd name="connsiteX242" fmla="*/ 8985765 w 10232859"/>
              <a:gd name="connsiteY242" fmla="*/ 1294178 h 1705557"/>
              <a:gd name="connsiteX243" fmla="*/ 9071444 w 10232859"/>
              <a:gd name="connsiteY243" fmla="*/ 1323819 h 1705557"/>
              <a:gd name="connsiteX244" fmla="*/ 9096711 w 10232859"/>
              <a:gd name="connsiteY244" fmla="*/ 1334291 h 1705557"/>
              <a:gd name="connsiteX245" fmla="*/ 9338853 w 10232859"/>
              <a:gd name="connsiteY245" fmla="*/ 1454560 h 1705557"/>
              <a:gd name="connsiteX246" fmla="*/ 9520814 w 10232859"/>
              <a:gd name="connsiteY246" fmla="*/ 1456341 h 1705557"/>
              <a:gd name="connsiteX247" fmla="*/ 9702271 w 10232859"/>
              <a:gd name="connsiteY247" fmla="*/ 1495067 h 1705557"/>
              <a:gd name="connsiteX248" fmla="*/ 9744273 w 10232859"/>
              <a:gd name="connsiteY248" fmla="*/ 1530026 h 1705557"/>
              <a:gd name="connsiteX249" fmla="*/ 9771903 w 10232859"/>
              <a:gd name="connsiteY249" fmla="*/ 1536548 h 1705557"/>
              <a:gd name="connsiteX250" fmla="*/ 9818565 w 10232859"/>
              <a:gd name="connsiteY250" fmla="*/ 1545059 h 1705557"/>
              <a:gd name="connsiteX251" fmla="*/ 9882202 w 10232859"/>
              <a:gd name="connsiteY251" fmla="*/ 1572402 h 1705557"/>
              <a:gd name="connsiteX252" fmla="*/ 10022025 w 10232859"/>
              <a:gd name="connsiteY252" fmla="*/ 1606210 h 1705557"/>
              <a:gd name="connsiteX253" fmla="*/ 10220406 w 10232859"/>
              <a:gd name="connsiteY253" fmla="*/ 1683519 h 1705557"/>
              <a:gd name="connsiteX254" fmla="*/ 10232859 w 10232859"/>
              <a:gd name="connsiteY254" fmla="*/ 1705557 h 1705557"/>
              <a:gd name="connsiteX255" fmla="*/ 0 w 10232859"/>
              <a:gd name="connsiteY255" fmla="*/ 1705557 h 1705557"/>
              <a:gd name="connsiteX256" fmla="*/ 0 w 10232859"/>
              <a:gd name="connsiteY256" fmla="*/ 28342 h 1705557"/>
              <a:gd name="connsiteX257" fmla="*/ 8097 w 10232859"/>
              <a:gd name="connsiteY257" fmla="*/ 30869 h 1705557"/>
              <a:gd name="connsiteX258" fmla="*/ 77128 w 10232859"/>
              <a:gd name="connsiteY258" fmla="*/ 13381 h 1705557"/>
              <a:gd name="connsiteX259" fmla="*/ 188338 w 10232859"/>
              <a:gd name="connsiteY259" fmla="*/ 11593 h 1705557"/>
              <a:gd name="connsiteX260" fmla="*/ 298809 w 10232859"/>
              <a:gd name="connsiteY260" fmla="*/ 12712 h 1705557"/>
              <a:gd name="connsiteX261" fmla="*/ 338985 w 10232859"/>
              <a:gd name="connsiteY261" fmla="*/ 14520 h 1705557"/>
              <a:gd name="connsiteX262" fmla="*/ 409815 w 10232859"/>
              <a:gd name="connsiteY262" fmla="*/ 11559 h 1705557"/>
              <a:gd name="connsiteX263" fmla="*/ 424169 w 10232859"/>
              <a:gd name="connsiteY26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633779 w 10232859"/>
              <a:gd name="connsiteY227" fmla="*/ 1145740 h 1705557"/>
              <a:gd name="connsiteX228" fmla="*/ 8676965 w 10232859"/>
              <a:gd name="connsiteY228" fmla="*/ 1163463 h 1705557"/>
              <a:gd name="connsiteX229" fmla="*/ 8698944 w 10232859"/>
              <a:gd name="connsiteY229" fmla="*/ 1163453 h 1705557"/>
              <a:gd name="connsiteX230" fmla="*/ 8711456 w 10232859"/>
              <a:gd name="connsiteY230" fmla="*/ 1175731 h 1705557"/>
              <a:gd name="connsiteX231" fmla="*/ 8732793 w 10232859"/>
              <a:gd name="connsiteY231" fmla="*/ 1179486 h 1705557"/>
              <a:gd name="connsiteX232" fmla="*/ 8751897 w 10232859"/>
              <a:gd name="connsiteY232" fmla="*/ 1197400 h 1705557"/>
              <a:gd name="connsiteX233" fmla="*/ 8793564 w 10232859"/>
              <a:gd name="connsiteY233" fmla="*/ 1179086 h 1705557"/>
              <a:gd name="connsiteX234" fmla="*/ 8834270 w 10232859"/>
              <a:gd name="connsiteY234" fmla="*/ 1213138 h 1705557"/>
              <a:gd name="connsiteX235" fmla="*/ 8853872 w 10232859"/>
              <a:gd name="connsiteY235" fmla="*/ 1221228 h 1705557"/>
              <a:gd name="connsiteX236" fmla="*/ 8861901 w 10232859"/>
              <a:gd name="connsiteY236" fmla="*/ 1217889 h 1705557"/>
              <a:gd name="connsiteX237" fmla="*/ 8874168 w 10232859"/>
              <a:gd name="connsiteY237" fmla="*/ 1220481 h 1705557"/>
              <a:gd name="connsiteX238" fmla="*/ 8871123 w 10232859"/>
              <a:gd name="connsiteY238" fmla="*/ 1227674 h 1705557"/>
              <a:gd name="connsiteX239" fmla="*/ 8903537 w 10232859"/>
              <a:gd name="connsiteY239" fmla="*/ 1237102 h 1705557"/>
              <a:gd name="connsiteX240" fmla="*/ 8933767 w 10232859"/>
              <a:gd name="connsiteY240" fmla="*/ 1269882 h 1705557"/>
              <a:gd name="connsiteX241" fmla="*/ 8985765 w 10232859"/>
              <a:gd name="connsiteY241" fmla="*/ 1294178 h 1705557"/>
              <a:gd name="connsiteX242" fmla="*/ 9071444 w 10232859"/>
              <a:gd name="connsiteY242" fmla="*/ 1323819 h 1705557"/>
              <a:gd name="connsiteX243" fmla="*/ 9096711 w 10232859"/>
              <a:gd name="connsiteY243" fmla="*/ 1334291 h 1705557"/>
              <a:gd name="connsiteX244" fmla="*/ 9338853 w 10232859"/>
              <a:gd name="connsiteY244" fmla="*/ 1454560 h 1705557"/>
              <a:gd name="connsiteX245" fmla="*/ 9520814 w 10232859"/>
              <a:gd name="connsiteY245" fmla="*/ 1456341 h 1705557"/>
              <a:gd name="connsiteX246" fmla="*/ 9702271 w 10232859"/>
              <a:gd name="connsiteY246" fmla="*/ 1495067 h 1705557"/>
              <a:gd name="connsiteX247" fmla="*/ 9744273 w 10232859"/>
              <a:gd name="connsiteY247" fmla="*/ 1530026 h 1705557"/>
              <a:gd name="connsiteX248" fmla="*/ 9771903 w 10232859"/>
              <a:gd name="connsiteY248" fmla="*/ 1536548 h 1705557"/>
              <a:gd name="connsiteX249" fmla="*/ 9818565 w 10232859"/>
              <a:gd name="connsiteY249" fmla="*/ 1545059 h 1705557"/>
              <a:gd name="connsiteX250" fmla="*/ 9882202 w 10232859"/>
              <a:gd name="connsiteY250" fmla="*/ 1572402 h 1705557"/>
              <a:gd name="connsiteX251" fmla="*/ 10022025 w 10232859"/>
              <a:gd name="connsiteY251" fmla="*/ 1606210 h 1705557"/>
              <a:gd name="connsiteX252" fmla="*/ 10220406 w 10232859"/>
              <a:gd name="connsiteY252" fmla="*/ 1683519 h 1705557"/>
              <a:gd name="connsiteX253" fmla="*/ 10232859 w 10232859"/>
              <a:gd name="connsiteY253" fmla="*/ 1705557 h 1705557"/>
              <a:gd name="connsiteX254" fmla="*/ 0 w 10232859"/>
              <a:gd name="connsiteY254" fmla="*/ 1705557 h 1705557"/>
              <a:gd name="connsiteX255" fmla="*/ 0 w 10232859"/>
              <a:gd name="connsiteY255" fmla="*/ 28342 h 1705557"/>
              <a:gd name="connsiteX256" fmla="*/ 8097 w 10232859"/>
              <a:gd name="connsiteY256" fmla="*/ 30869 h 1705557"/>
              <a:gd name="connsiteX257" fmla="*/ 77128 w 10232859"/>
              <a:gd name="connsiteY257" fmla="*/ 13381 h 1705557"/>
              <a:gd name="connsiteX258" fmla="*/ 188338 w 10232859"/>
              <a:gd name="connsiteY258" fmla="*/ 11593 h 1705557"/>
              <a:gd name="connsiteX259" fmla="*/ 298809 w 10232859"/>
              <a:gd name="connsiteY259" fmla="*/ 12712 h 1705557"/>
              <a:gd name="connsiteX260" fmla="*/ 338985 w 10232859"/>
              <a:gd name="connsiteY260" fmla="*/ 14520 h 1705557"/>
              <a:gd name="connsiteX261" fmla="*/ 409815 w 10232859"/>
              <a:gd name="connsiteY261" fmla="*/ 11559 h 1705557"/>
              <a:gd name="connsiteX262" fmla="*/ 424169 w 10232859"/>
              <a:gd name="connsiteY26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633779 w 10232859"/>
              <a:gd name="connsiteY226" fmla="*/ 1145740 h 1705557"/>
              <a:gd name="connsiteX227" fmla="*/ 8676965 w 10232859"/>
              <a:gd name="connsiteY227" fmla="*/ 1163463 h 1705557"/>
              <a:gd name="connsiteX228" fmla="*/ 8698944 w 10232859"/>
              <a:gd name="connsiteY228" fmla="*/ 1163453 h 1705557"/>
              <a:gd name="connsiteX229" fmla="*/ 8711456 w 10232859"/>
              <a:gd name="connsiteY229" fmla="*/ 1175731 h 1705557"/>
              <a:gd name="connsiteX230" fmla="*/ 8732793 w 10232859"/>
              <a:gd name="connsiteY230" fmla="*/ 1179486 h 1705557"/>
              <a:gd name="connsiteX231" fmla="*/ 8751897 w 10232859"/>
              <a:gd name="connsiteY231" fmla="*/ 1197400 h 1705557"/>
              <a:gd name="connsiteX232" fmla="*/ 8793564 w 10232859"/>
              <a:gd name="connsiteY232" fmla="*/ 1179086 h 1705557"/>
              <a:gd name="connsiteX233" fmla="*/ 8834270 w 10232859"/>
              <a:gd name="connsiteY233" fmla="*/ 1213138 h 1705557"/>
              <a:gd name="connsiteX234" fmla="*/ 8853872 w 10232859"/>
              <a:gd name="connsiteY234" fmla="*/ 1221228 h 1705557"/>
              <a:gd name="connsiteX235" fmla="*/ 8861901 w 10232859"/>
              <a:gd name="connsiteY235" fmla="*/ 1217889 h 1705557"/>
              <a:gd name="connsiteX236" fmla="*/ 8874168 w 10232859"/>
              <a:gd name="connsiteY236" fmla="*/ 1220481 h 1705557"/>
              <a:gd name="connsiteX237" fmla="*/ 8871123 w 10232859"/>
              <a:gd name="connsiteY237" fmla="*/ 1227674 h 1705557"/>
              <a:gd name="connsiteX238" fmla="*/ 8903537 w 10232859"/>
              <a:gd name="connsiteY238" fmla="*/ 1237102 h 1705557"/>
              <a:gd name="connsiteX239" fmla="*/ 8933767 w 10232859"/>
              <a:gd name="connsiteY239" fmla="*/ 1269882 h 1705557"/>
              <a:gd name="connsiteX240" fmla="*/ 8985765 w 10232859"/>
              <a:gd name="connsiteY240" fmla="*/ 1294178 h 1705557"/>
              <a:gd name="connsiteX241" fmla="*/ 9071444 w 10232859"/>
              <a:gd name="connsiteY241" fmla="*/ 1323819 h 1705557"/>
              <a:gd name="connsiteX242" fmla="*/ 9096711 w 10232859"/>
              <a:gd name="connsiteY242" fmla="*/ 1334291 h 1705557"/>
              <a:gd name="connsiteX243" fmla="*/ 9338853 w 10232859"/>
              <a:gd name="connsiteY243" fmla="*/ 1454560 h 1705557"/>
              <a:gd name="connsiteX244" fmla="*/ 9520814 w 10232859"/>
              <a:gd name="connsiteY244" fmla="*/ 1456341 h 1705557"/>
              <a:gd name="connsiteX245" fmla="*/ 9702271 w 10232859"/>
              <a:gd name="connsiteY245" fmla="*/ 1495067 h 1705557"/>
              <a:gd name="connsiteX246" fmla="*/ 9744273 w 10232859"/>
              <a:gd name="connsiteY246" fmla="*/ 1530026 h 1705557"/>
              <a:gd name="connsiteX247" fmla="*/ 9771903 w 10232859"/>
              <a:gd name="connsiteY247" fmla="*/ 1536548 h 1705557"/>
              <a:gd name="connsiteX248" fmla="*/ 9818565 w 10232859"/>
              <a:gd name="connsiteY248" fmla="*/ 1545059 h 1705557"/>
              <a:gd name="connsiteX249" fmla="*/ 9882202 w 10232859"/>
              <a:gd name="connsiteY249" fmla="*/ 1572402 h 1705557"/>
              <a:gd name="connsiteX250" fmla="*/ 10022025 w 10232859"/>
              <a:gd name="connsiteY250" fmla="*/ 1606210 h 1705557"/>
              <a:gd name="connsiteX251" fmla="*/ 10220406 w 10232859"/>
              <a:gd name="connsiteY251" fmla="*/ 1683519 h 1705557"/>
              <a:gd name="connsiteX252" fmla="*/ 10232859 w 10232859"/>
              <a:gd name="connsiteY252" fmla="*/ 1705557 h 1705557"/>
              <a:gd name="connsiteX253" fmla="*/ 0 w 10232859"/>
              <a:gd name="connsiteY253" fmla="*/ 1705557 h 1705557"/>
              <a:gd name="connsiteX254" fmla="*/ 0 w 10232859"/>
              <a:gd name="connsiteY254" fmla="*/ 28342 h 1705557"/>
              <a:gd name="connsiteX255" fmla="*/ 8097 w 10232859"/>
              <a:gd name="connsiteY255" fmla="*/ 30869 h 1705557"/>
              <a:gd name="connsiteX256" fmla="*/ 77128 w 10232859"/>
              <a:gd name="connsiteY256" fmla="*/ 13381 h 1705557"/>
              <a:gd name="connsiteX257" fmla="*/ 188338 w 10232859"/>
              <a:gd name="connsiteY257" fmla="*/ 11593 h 1705557"/>
              <a:gd name="connsiteX258" fmla="*/ 298809 w 10232859"/>
              <a:gd name="connsiteY258" fmla="*/ 12712 h 1705557"/>
              <a:gd name="connsiteX259" fmla="*/ 338985 w 10232859"/>
              <a:gd name="connsiteY259" fmla="*/ 14520 h 1705557"/>
              <a:gd name="connsiteX260" fmla="*/ 409815 w 10232859"/>
              <a:gd name="connsiteY260" fmla="*/ 11559 h 1705557"/>
              <a:gd name="connsiteX261" fmla="*/ 424169 w 10232859"/>
              <a:gd name="connsiteY261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708983 w 10232859"/>
              <a:gd name="connsiteY150" fmla="*/ 313188 h 1705557"/>
              <a:gd name="connsiteX151" fmla="*/ 5773909 w 10232859"/>
              <a:gd name="connsiteY151" fmla="*/ 318575 h 1705557"/>
              <a:gd name="connsiteX152" fmla="*/ 5809500 w 10232859"/>
              <a:gd name="connsiteY152" fmla="*/ 324964 h 1705557"/>
              <a:gd name="connsiteX153" fmla="*/ 5908729 w 10232859"/>
              <a:gd name="connsiteY153" fmla="*/ 338849 h 1705557"/>
              <a:gd name="connsiteX154" fmla="*/ 6009654 w 10232859"/>
              <a:gd name="connsiteY154" fmla="*/ 350040 h 1705557"/>
              <a:gd name="connsiteX155" fmla="*/ 6067487 w 10232859"/>
              <a:gd name="connsiteY155" fmla="*/ 340226 h 1705557"/>
              <a:gd name="connsiteX156" fmla="*/ 6073281 w 10232859"/>
              <a:gd name="connsiteY156" fmla="*/ 340830 h 1705557"/>
              <a:gd name="connsiteX157" fmla="*/ 6086225 w 10232859"/>
              <a:gd name="connsiteY157" fmla="*/ 346135 h 1705557"/>
              <a:gd name="connsiteX158" fmla="*/ 6090616 w 10232859"/>
              <a:gd name="connsiteY158" fmla="*/ 348731 h 1705557"/>
              <a:gd name="connsiteX159" fmla="*/ 6098056 w 10232859"/>
              <a:gd name="connsiteY159" fmla="*/ 351249 h 1705557"/>
              <a:gd name="connsiteX160" fmla="*/ 6098391 w 10232859"/>
              <a:gd name="connsiteY160" fmla="*/ 351119 h 1705557"/>
              <a:gd name="connsiteX161" fmla="*/ 6105063 w 10232859"/>
              <a:gd name="connsiteY161" fmla="*/ 353854 h 1705557"/>
              <a:gd name="connsiteX162" fmla="*/ 6135796 w 10232859"/>
              <a:gd name="connsiteY162" fmla="*/ 369657 h 1705557"/>
              <a:gd name="connsiteX163" fmla="*/ 6195166 w 10232859"/>
              <a:gd name="connsiteY163" fmla="*/ 366704 h 1705557"/>
              <a:gd name="connsiteX164" fmla="*/ 6216259 w 10232859"/>
              <a:gd name="connsiteY164" fmla="*/ 369879 h 1705557"/>
              <a:gd name="connsiteX165" fmla="*/ 6228331 w 10232859"/>
              <a:gd name="connsiteY165" fmla="*/ 370548 h 1705557"/>
              <a:gd name="connsiteX166" fmla="*/ 6229602 w 10232859"/>
              <a:gd name="connsiteY166" fmla="*/ 369928 h 1705557"/>
              <a:gd name="connsiteX167" fmla="*/ 6258988 w 10232859"/>
              <a:gd name="connsiteY167" fmla="*/ 385174 h 1705557"/>
              <a:gd name="connsiteX168" fmla="*/ 6264106 w 10232859"/>
              <a:gd name="connsiteY168" fmla="*/ 385655 h 1705557"/>
              <a:gd name="connsiteX169" fmla="*/ 6281703 w 10232859"/>
              <a:gd name="connsiteY169" fmla="*/ 397568 h 1705557"/>
              <a:gd name="connsiteX170" fmla="*/ 6291622 w 10232859"/>
              <a:gd name="connsiteY170" fmla="*/ 402669 h 1705557"/>
              <a:gd name="connsiteX171" fmla="*/ 6292712 w 10232859"/>
              <a:gd name="connsiteY171" fmla="*/ 406285 h 1705557"/>
              <a:gd name="connsiteX172" fmla="*/ 6308227 w 10232859"/>
              <a:gd name="connsiteY172" fmla="*/ 412710 h 1705557"/>
              <a:gd name="connsiteX173" fmla="*/ 6310656 w 10232859"/>
              <a:gd name="connsiteY173" fmla="*/ 412628 h 1705557"/>
              <a:gd name="connsiteX174" fmla="*/ 6321049 w 10232859"/>
              <a:gd name="connsiteY174" fmla="*/ 420978 h 1705557"/>
              <a:gd name="connsiteX175" fmla="*/ 6326853 w 10232859"/>
              <a:gd name="connsiteY175" fmla="*/ 431664 h 1705557"/>
              <a:gd name="connsiteX176" fmla="*/ 6467879 w 10232859"/>
              <a:gd name="connsiteY176" fmla="*/ 474762 h 1705557"/>
              <a:gd name="connsiteX177" fmla="*/ 6564351 w 10232859"/>
              <a:gd name="connsiteY177" fmla="*/ 544032 h 1705557"/>
              <a:gd name="connsiteX178" fmla="*/ 6641544 w 10232859"/>
              <a:gd name="connsiteY178" fmla="*/ 566599 h 1705557"/>
              <a:gd name="connsiteX179" fmla="*/ 6731052 w 10232859"/>
              <a:gd name="connsiteY179" fmla="*/ 578550 h 1705557"/>
              <a:gd name="connsiteX180" fmla="*/ 6858983 w 10232859"/>
              <a:gd name="connsiteY180" fmla="*/ 630237 h 1705557"/>
              <a:gd name="connsiteX181" fmla="*/ 6910661 w 10232859"/>
              <a:gd name="connsiteY181" fmla="*/ 641134 h 1705557"/>
              <a:gd name="connsiteX182" fmla="*/ 6944111 w 10232859"/>
              <a:gd name="connsiteY182" fmla="*/ 666016 h 1705557"/>
              <a:gd name="connsiteX183" fmla="*/ 6965771 w 10232859"/>
              <a:gd name="connsiteY183" fmla="*/ 666445 h 1705557"/>
              <a:gd name="connsiteX184" fmla="*/ 6969639 w 10232859"/>
              <a:gd name="connsiteY184" fmla="*/ 666351 h 1705557"/>
              <a:gd name="connsiteX185" fmla="*/ 6982242 w 10232859"/>
              <a:gd name="connsiteY185" fmla="*/ 669626 h 1705557"/>
              <a:gd name="connsiteX186" fmla="*/ 6989387 w 10232859"/>
              <a:gd name="connsiteY186" fmla="*/ 665988 h 1705557"/>
              <a:gd name="connsiteX187" fmla="*/ 7010930 w 10232859"/>
              <a:gd name="connsiteY187" fmla="*/ 667648 h 1705557"/>
              <a:gd name="connsiteX188" fmla="*/ 7033125 w 10232859"/>
              <a:gd name="connsiteY188" fmla="*/ 674950 h 1705557"/>
              <a:gd name="connsiteX189" fmla="*/ 7134461 w 10232859"/>
              <a:gd name="connsiteY189" fmla="*/ 714706 h 1705557"/>
              <a:gd name="connsiteX190" fmla="*/ 7197450 w 10232859"/>
              <a:gd name="connsiteY190" fmla="*/ 735608 h 1705557"/>
              <a:gd name="connsiteX191" fmla="*/ 7225084 w 10232859"/>
              <a:gd name="connsiteY191" fmla="*/ 739019 h 1705557"/>
              <a:gd name="connsiteX192" fmla="*/ 7261183 w 10232859"/>
              <a:gd name="connsiteY192" fmla="*/ 746827 h 1705557"/>
              <a:gd name="connsiteX193" fmla="*/ 7327760 w 10232859"/>
              <a:gd name="connsiteY193" fmla="*/ 757100 h 1705557"/>
              <a:gd name="connsiteX194" fmla="*/ 7412222 w 10232859"/>
              <a:gd name="connsiteY194" fmla="*/ 777001 h 1705557"/>
              <a:gd name="connsiteX195" fmla="*/ 7457904 w 10232859"/>
              <a:gd name="connsiteY195" fmla="*/ 810835 h 1705557"/>
              <a:gd name="connsiteX196" fmla="*/ 7465795 w 10232859"/>
              <a:gd name="connsiteY196" fmla="*/ 809112 h 1705557"/>
              <a:gd name="connsiteX197" fmla="*/ 7505046 w 10232859"/>
              <a:gd name="connsiteY197" fmla="*/ 823031 h 1705557"/>
              <a:gd name="connsiteX198" fmla="*/ 7623220 w 10232859"/>
              <a:gd name="connsiteY198" fmla="*/ 895034 h 1705557"/>
              <a:gd name="connsiteX199" fmla="*/ 7700458 w 10232859"/>
              <a:gd name="connsiteY199" fmla="*/ 921593 h 1705557"/>
              <a:gd name="connsiteX200" fmla="*/ 7730988 w 10232859"/>
              <a:gd name="connsiteY200" fmla="*/ 927270 h 1705557"/>
              <a:gd name="connsiteX201" fmla="*/ 7781942 w 10232859"/>
              <a:gd name="connsiteY201" fmla="*/ 937017 h 1705557"/>
              <a:gd name="connsiteX202" fmla="*/ 7827704 w 10232859"/>
              <a:gd name="connsiteY202" fmla="*/ 935072 h 1705557"/>
              <a:gd name="connsiteX203" fmla="*/ 7867270 w 10232859"/>
              <a:gd name="connsiteY203" fmla="*/ 946880 h 1705557"/>
              <a:gd name="connsiteX204" fmla="*/ 7866538 w 10232859"/>
              <a:gd name="connsiteY204" fmla="*/ 961559 h 1705557"/>
              <a:gd name="connsiteX205" fmla="*/ 7912084 w 10232859"/>
              <a:gd name="connsiteY205" fmla="*/ 970314 h 1705557"/>
              <a:gd name="connsiteX206" fmla="*/ 7982264 w 10232859"/>
              <a:gd name="connsiteY206" fmla="*/ 982287 h 1705557"/>
              <a:gd name="connsiteX207" fmla="*/ 7991272 w 10232859"/>
              <a:gd name="connsiteY207" fmla="*/ 987618 h 1705557"/>
              <a:gd name="connsiteX208" fmla="*/ 8006496 w 10232859"/>
              <a:gd name="connsiteY208" fmla="*/ 979353 h 1705557"/>
              <a:gd name="connsiteX209" fmla="*/ 8034497 w 10232859"/>
              <a:gd name="connsiteY209" fmla="*/ 978568 h 1705557"/>
              <a:gd name="connsiteX210" fmla="*/ 8150881 w 10232859"/>
              <a:gd name="connsiteY210" fmla="*/ 996925 h 1705557"/>
              <a:gd name="connsiteX211" fmla="*/ 8172106 w 10232859"/>
              <a:gd name="connsiteY211" fmla="*/ 997026 h 1705557"/>
              <a:gd name="connsiteX212" fmla="*/ 8196076 w 10232859"/>
              <a:gd name="connsiteY212" fmla="*/ 1006592 h 1705557"/>
              <a:gd name="connsiteX213" fmla="*/ 8247463 w 10232859"/>
              <a:gd name="connsiteY213" fmla="*/ 1022846 h 1705557"/>
              <a:gd name="connsiteX214" fmla="*/ 8279272 w 10232859"/>
              <a:gd name="connsiteY214" fmla="*/ 1039435 h 1705557"/>
              <a:gd name="connsiteX215" fmla="*/ 8289611 w 10232859"/>
              <a:gd name="connsiteY215" fmla="*/ 1035144 h 1705557"/>
              <a:gd name="connsiteX216" fmla="*/ 8311483 w 10232859"/>
              <a:gd name="connsiteY216" fmla="*/ 1035913 h 1705557"/>
              <a:gd name="connsiteX217" fmla="*/ 8399489 w 10232859"/>
              <a:gd name="connsiteY217" fmla="*/ 1055076 h 1705557"/>
              <a:gd name="connsiteX218" fmla="*/ 8415973 w 10232859"/>
              <a:gd name="connsiteY218" fmla="*/ 1056174 h 1705557"/>
              <a:gd name="connsiteX219" fmla="*/ 8433326 w 10232859"/>
              <a:gd name="connsiteY219" fmla="*/ 1064395 h 1705557"/>
              <a:gd name="connsiteX220" fmla="*/ 8502328 w 10232859"/>
              <a:gd name="connsiteY220" fmla="*/ 1098012 h 1705557"/>
              <a:gd name="connsiteX221" fmla="*/ 8534346 w 10232859"/>
              <a:gd name="connsiteY221" fmla="*/ 1113494 h 1705557"/>
              <a:gd name="connsiteX222" fmla="*/ 8534980 w 10232859"/>
              <a:gd name="connsiteY222" fmla="*/ 1117375 h 1705557"/>
              <a:gd name="connsiteX223" fmla="*/ 8544104 w 10232859"/>
              <a:gd name="connsiteY223" fmla="*/ 1114920 h 1705557"/>
              <a:gd name="connsiteX224" fmla="*/ 8567742 w 10232859"/>
              <a:gd name="connsiteY224" fmla="*/ 1124104 h 1705557"/>
              <a:gd name="connsiteX225" fmla="*/ 8633779 w 10232859"/>
              <a:gd name="connsiteY225" fmla="*/ 1145740 h 1705557"/>
              <a:gd name="connsiteX226" fmla="*/ 8676965 w 10232859"/>
              <a:gd name="connsiteY226" fmla="*/ 1163463 h 1705557"/>
              <a:gd name="connsiteX227" fmla="*/ 8698944 w 10232859"/>
              <a:gd name="connsiteY227" fmla="*/ 1163453 h 1705557"/>
              <a:gd name="connsiteX228" fmla="*/ 8711456 w 10232859"/>
              <a:gd name="connsiteY228" fmla="*/ 1175731 h 1705557"/>
              <a:gd name="connsiteX229" fmla="*/ 8732793 w 10232859"/>
              <a:gd name="connsiteY229" fmla="*/ 1179486 h 1705557"/>
              <a:gd name="connsiteX230" fmla="*/ 8751897 w 10232859"/>
              <a:gd name="connsiteY230" fmla="*/ 1197400 h 1705557"/>
              <a:gd name="connsiteX231" fmla="*/ 8793564 w 10232859"/>
              <a:gd name="connsiteY231" fmla="*/ 1179086 h 1705557"/>
              <a:gd name="connsiteX232" fmla="*/ 8834270 w 10232859"/>
              <a:gd name="connsiteY232" fmla="*/ 1213138 h 1705557"/>
              <a:gd name="connsiteX233" fmla="*/ 8853872 w 10232859"/>
              <a:gd name="connsiteY233" fmla="*/ 1221228 h 1705557"/>
              <a:gd name="connsiteX234" fmla="*/ 8861901 w 10232859"/>
              <a:gd name="connsiteY234" fmla="*/ 1217889 h 1705557"/>
              <a:gd name="connsiteX235" fmla="*/ 8874168 w 10232859"/>
              <a:gd name="connsiteY235" fmla="*/ 1220481 h 1705557"/>
              <a:gd name="connsiteX236" fmla="*/ 8871123 w 10232859"/>
              <a:gd name="connsiteY236" fmla="*/ 1227674 h 1705557"/>
              <a:gd name="connsiteX237" fmla="*/ 8903537 w 10232859"/>
              <a:gd name="connsiteY237" fmla="*/ 1237102 h 1705557"/>
              <a:gd name="connsiteX238" fmla="*/ 8933767 w 10232859"/>
              <a:gd name="connsiteY238" fmla="*/ 1269882 h 1705557"/>
              <a:gd name="connsiteX239" fmla="*/ 8985765 w 10232859"/>
              <a:gd name="connsiteY239" fmla="*/ 1294178 h 1705557"/>
              <a:gd name="connsiteX240" fmla="*/ 9071444 w 10232859"/>
              <a:gd name="connsiteY240" fmla="*/ 1323819 h 1705557"/>
              <a:gd name="connsiteX241" fmla="*/ 9096711 w 10232859"/>
              <a:gd name="connsiteY241" fmla="*/ 1334291 h 1705557"/>
              <a:gd name="connsiteX242" fmla="*/ 9338853 w 10232859"/>
              <a:gd name="connsiteY242" fmla="*/ 1454560 h 1705557"/>
              <a:gd name="connsiteX243" fmla="*/ 9520814 w 10232859"/>
              <a:gd name="connsiteY243" fmla="*/ 1456341 h 1705557"/>
              <a:gd name="connsiteX244" fmla="*/ 9702271 w 10232859"/>
              <a:gd name="connsiteY244" fmla="*/ 1495067 h 1705557"/>
              <a:gd name="connsiteX245" fmla="*/ 9744273 w 10232859"/>
              <a:gd name="connsiteY245" fmla="*/ 1530026 h 1705557"/>
              <a:gd name="connsiteX246" fmla="*/ 9771903 w 10232859"/>
              <a:gd name="connsiteY246" fmla="*/ 1536548 h 1705557"/>
              <a:gd name="connsiteX247" fmla="*/ 9818565 w 10232859"/>
              <a:gd name="connsiteY247" fmla="*/ 1545059 h 1705557"/>
              <a:gd name="connsiteX248" fmla="*/ 9882202 w 10232859"/>
              <a:gd name="connsiteY248" fmla="*/ 1572402 h 1705557"/>
              <a:gd name="connsiteX249" fmla="*/ 10022025 w 10232859"/>
              <a:gd name="connsiteY249" fmla="*/ 1606210 h 1705557"/>
              <a:gd name="connsiteX250" fmla="*/ 10220406 w 10232859"/>
              <a:gd name="connsiteY250" fmla="*/ 1683519 h 1705557"/>
              <a:gd name="connsiteX251" fmla="*/ 10232859 w 10232859"/>
              <a:gd name="connsiteY251" fmla="*/ 1705557 h 1705557"/>
              <a:gd name="connsiteX252" fmla="*/ 0 w 10232859"/>
              <a:gd name="connsiteY252" fmla="*/ 1705557 h 1705557"/>
              <a:gd name="connsiteX253" fmla="*/ 0 w 10232859"/>
              <a:gd name="connsiteY253" fmla="*/ 28342 h 1705557"/>
              <a:gd name="connsiteX254" fmla="*/ 8097 w 10232859"/>
              <a:gd name="connsiteY254" fmla="*/ 30869 h 1705557"/>
              <a:gd name="connsiteX255" fmla="*/ 77128 w 10232859"/>
              <a:gd name="connsiteY255" fmla="*/ 13381 h 1705557"/>
              <a:gd name="connsiteX256" fmla="*/ 188338 w 10232859"/>
              <a:gd name="connsiteY256" fmla="*/ 11593 h 1705557"/>
              <a:gd name="connsiteX257" fmla="*/ 298809 w 10232859"/>
              <a:gd name="connsiteY257" fmla="*/ 12712 h 1705557"/>
              <a:gd name="connsiteX258" fmla="*/ 338985 w 10232859"/>
              <a:gd name="connsiteY258" fmla="*/ 14520 h 1705557"/>
              <a:gd name="connsiteX259" fmla="*/ 409815 w 10232859"/>
              <a:gd name="connsiteY259" fmla="*/ 11559 h 1705557"/>
              <a:gd name="connsiteX260" fmla="*/ 424169 w 10232859"/>
              <a:gd name="connsiteY260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105063 w 10232859"/>
              <a:gd name="connsiteY159" fmla="*/ 353854 h 1705557"/>
              <a:gd name="connsiteX160" fmla="*/ 6135796 w 10232859"/>
              <a:gd name="connsiteY160" fmla="*/ 369657 h 1705557"/>
              <a:gd name="connsiteX161" fmla="*/ 6195166 w 10232859"/>
              <a:gd name="connsiteY161" fmla="*/ 366704 h 1705557"/>
              <a:gd name="connsiteX162" fmla="*/ 6216259 w 10232859"/>
              <a:gd name="connsiteY162" fmla="*/ 369879 h 1705557"/>
              <a:gd name="connsiteX163" fmla="*/ 6228331 w 10232859"/>
              <a:gd name="connsiteY163" fmla="*/ 370548 h 1705557"/>
              <a:gd name="connsiteX164" fmla="*/ 6229602 w 10232859"/>
              <a:gd name="connsiteY164" fmla="*/ 369928 h 1705557"/>
              <a:gd name="connsiteX165" fmla="*/ 6258988 w 10232859"/>
              <a:gd name="connsiteY165" fmla="*/ 385174 h 1705557"/>
              <a:gd name="connsiteX166" fmla="*/ 6264106 w 10232859"/>
              <a:gd name="connsiteY166" fmla="*/ 385655 h 1705557"/>
              <a:gd name="connsiteX167" fmla="*/ 6281703 w 10232859"/>
              <a:gd name="connsiteY167" fmla="*/ 397568 h 1705557"/>
              <a:gd name="connsiteX168" fmla="*/ 6291622 w 10232859"/>
              <a:gd name="connsiteY168" fmla="*/ 402669 h 1705557"/>
              <a:gd name="connsiteX169" fmla="*/ 6292712 w 10232859"/>
              <a:gd name="connsiteY169" fmla="*/ 406285 h 1705557"/>
              <a:gd name="connsiteX170" fmla="*/ 6308227 w 10232859"/>
              <a:gd name="connsiteY170" fmla="*/ 412710 h 1705557"/>
              <a:gd name="connsiteX171" fmla="*/ 6310656 w 10232859"/>
              <a:gd name="connsiteY171" fmla="*/ 412628 h 1705557"/>
              <a:gd name="connsiteX172" fmla="*/ 6321049 w 10232859"/>
              <a:gd name="connsiteY172" fmla="*/ 420978 h 1705557"/>
              <a:gd name="connsiteX173" fmla="*/ 6326853 w 10232859"/>
              <a:gd name="connsiteY173" fmla="*/ 431664 h 1705557"/>
              <a:gd name="connsiteX174" fmla="*/ 6467879 w 10232859"/>
              <a:gd name="connsiteY174" fmla="*/ 474762 h 1705557"/>
              <a:gd name="connsiteX175" fmla="*/ 6564351 w 10232859"/>
              <a:gd name="connsiteY175" fmla="*/ 544032 h 1705557"/>
              <a:gd name="connsiteX176" fmla="*/ 6641544 w 10232859"/>
              <a:gd name="connsiteY176" fmla="*/ 566599 h 1705557"/>
              <a:gd name="connsiteX177" fmla="*/ 6731052 w 10232859"/>
              <a:gd name="connsiteY177" fmla="*/ 578550 h 1705557"/>
              <a:gd name="connsiteX178" fmla="*/ 6858983 w 10232859"/>
              <a:gd name="connsiteY178" fmla="*/ 630237 h 1705557"/>
              <a:gd name="connsiteX179" fmla="*/ 6910661 w 10232859"/>
              <a:gd name="connsiteY179" fmla="*/ 641134 h 1705557"/>
              <a:gd name="connsiteX180" fmla="*/ 6944111 w 10232859"/>
              <a:gd name="connsiteY180" fmla="*/ 666016 h 1705557"/>
              <a:gd name="connsiteX181" fmla="*/ 6965771 w 10232859"/>
              <a:gd name="connsiteY181" fmla="*/ 666445 h 1705557"/>
              <a:gd name="connsiteX182" fmla="*/ 6969639 w 10232859"/>
              <a:gd name="connsiteY182" fmla="*/ 666351 h 1705557"/>
              <a:gd name="connsiteX183" fmla="*/ 6982242 w 10232859"/>
              <a:gd name="connsiteY183" fmla="*/ 669626 h 1705557"/>
              <a:gd name="connsiteX184" fmla="*/ 6989387 w 10232859"/>
              <a:gd name="connsiteY184" fmla="*/ 665988 h 1705557"/>
              <a:gd name="connsiteX185" fmla="*/ 7010930 w 10232859"/>
              <a:gd name="connsiteY185" fmla="*/ 667648 h 1705557"/>
              <a:gd name="connsiteX186" fmla="*/ 7033125 w 10232859"/>
              <a:gd name="connsiteY186" fmla="*/ 674950 h 1705557"/>
              <a:gd name="connsiteX187" fmla="*/ 7134461 w 10232859"/>
              <a:gd name="connsiteY187" fmla="*/ 714706 h 1705557"/>
              <a:gd name="connsiteX188" fmla="*/ 7197450 w 10232859"/>
              <a:gd name="connsiteY188" fmla="*/ 735608 h 1705557"/>
              <a:gd name="connsiteX189" fmla="*/ 7225084 w 10232859"/>
              <a:gd name="connsiteY189" fmla="*/ 739019 h 1705557"/>
              <a:gd name="connsiteX190" fmla="*/ 7261183 w 10232859"/>
              <a:gd name="connsiteY190" fmla="*/ 746827 h 1705557"/>
              <a:gd name="connsiteX191" fmla="*/ 7327760 w 10232859"/>
              <a:gd name="connsiteY191" fmla="*/ 757100 h 1705557"/>
              <a:gd name="connsiteX192" fmla="*/ 7412222 w 10232859"/>
              <a:gd name="connsiteY192" fmla="*/ 777001 h 1705557"/>
              <a:gd name="connsiteX193" fmla="*/ 7457904 w 10232859"/>
              <a:gd name="connsiteY193" fmla="*/ 810835 h 1705557"/>
              <a:gd name="connsiteX194" fmla="*/ 7465795 w 10232859"/>
              <a:gd name="connsiteY194" fmla="*/ 809112 h 1705557"/>
              <a:gd name="connsiteX195" fmla="*/ 7505046 w 10232859"/>
              <a:gd name="connsiteY195" fmla="*/ 823031 h 1705557"/>
              <a:gd name="connsiteX196" fmla="*/ 7623220 w 10232859"/>
              <a:gd name="connsiteY196" fmla="*/ 895034 h 1705557"/>
              <a:gd name="connsiteX197" fmla="*/ 7700458 w 10232859"/>
              <a:gd name="connsiteY197" fmla="*/ 921593 h 1705557"/>
              <a:gd name="connsiteX198" fmla="*/ 7730988 w 10232859"/>
              <a:gd name="connsiteY198" fmla="*/ 927270 h 1705557"/>
              <a:gd name="connsiteX199" fmla="*/ 7781942 w 10232859"/>
              <a:gd name="connsiteY199" fmla="*/ 937017 h 1705557"/>
              <a:gd name="connsiteX200" fmla="*/ 7827704 w 10232859"/>
              <a:gd name="connsiteY200" fmla="*/ 935072 h 1705557"/>
              <a:gd name="connsiteX201" fmla="*/ 7867270 w 10232859"/>
              <a:gd name="connsiteY201" fmla="*/ 946880 h 1705557"/>
              <a:gd name="connsiteX202" fmla="*/ 7866538 w 10232859"/>
              <a:gd name="connsiteY202" fmla="*/ 961559 h 1705557"/>
              <a:gd name="connsiteX203" fmla="*/ 7912084 w 10232859"/>
              <a:gd name="connsiteY203" fmla="*/ 970314 h 1705557"/>
              <a:gd name="connsiteX204" fmla="*/ 7982264 w 10232859"/>
              <a:gd name="connsiteY204" fmla="*/ 982287 h 1705557"/>
              <a:gd name="connsiteX205" fmla="*/ 7991272 w 10232859"/>
              <a:gd name="connsiteY205" fmla="*/ 987618 h 1705557"/>
              <a:gd name="connsiteX206" fmla="*/ 8006496 w 10232859"/>
              <a:gd name="connsiteY206" fmla="*/ 979353 h 1705557"/>
              <a:gd name="connsiteX207" fmla="*/ 8034497 w 10232859"/>
              <a:gd name="connsiteY207" fmla="*/ 978568 h 1705557"/>
              <a:gd name="connsiteX208" fmla="*/ 8150881 w 10232859"/>
              <a:gd name="connsiteY208" fmla="*/ 996925 h 1705557"/>
              <a:gd name="connsiteX209" fmla="*/ 8172106 w 10232859"/>
              <a:gd name="connsiteY209" fmla="*/ 997026 h 1705557"/>
              <a:gd name="connsiteX210" fmla="*/ 8196076 w 10232859"/>
              <a:gd name="connsiteY210" fmla="*/ 1006592 h 1705557"/>
              <a:gd name="connsiteX211" fmla="*/ 8247463 w 10232859"/>
              <a:gd name="connsiteY211" fmla="*/ 1022846 h 1705557"/>
              <a:gd name="connsiteX212" fmla="*/ 8279272 w 10232859"/>
              <a:gd name="connsiteY212" fmla="*/ 1039435 h 1705557"/>
              <a:gd name="connsiteX213" fmla="*/ 8289611 w 10232859"/>
              <a:gd name="connsiteY213" fmla="*/ 1035144 h 1705557"/>
              <a:gd name="connsiteX214" fmla="*/ 8311483 w 10232859"/>
              <a:gd name="connsiteY214" fmla="*/ 1035913 h 1705557"/>
              <a:gd name="connsiteX215" fmla="*/ 8399489 w 10232859"/>
              <a:gd name="connsiteY215" fmla="*/ 1055076 h 1705557"/>
              <a:gd name="connsiteX216" fmla="*/ 8415973 w 10232859"/>
              <a:gd name="connsiteY216" fmla="*/ 1056174 h 1705557"/>
              <a:gd name="connsiteX217" fmla="*/ 8433326 w 10232859"/>
              <a:gd name="connsiteY217" fmla="*/ 1064395 h 1705557"/>
              <a:gd name="connsiteX218" fmla="*/ 8502328 w 10232859"/>
              <a:gd name="connsiteY218" fmla="*/ 1098012 h 1705557"/>
              <a:gd name="connsiteX219" fmla="*/ 8534346 w 10232859"/>
              <a:gd name="connsiteY219" fmla="*/ 1113494 h 1705557"/>
              <a:gd name="connsiteX220" fmla="*/ 8534980 w 10232859"/>
              <a:gd name="connsiteY220" fmla="*/ 1117375 h 1705557"/>
              <a:gd name="connsiteX221" fmla="*/ 8544104 w 10232859"/>
              <a:gd name="connsiteY221" fmla="*/ 1114920 h 1705557"/>
              <a:gd name="connsiteX222" fmla="*/ 8567742 w 10232859"/>
              <a:gd name="connsiteY222" fmla="*/ 1124104 h 1705557"/>
              <a:gd name="connsiteX223" fmla="*/ 8633779 w 10232859"/>
              <a:gd name="connsiteY223" fmla="*/ 1145740 h 1705557"/>
              <a:gd name="connsiteX224" fmla="*/ 8676965 w 10232859"/>
              <a:gd name="connsiteY224" fmla="*/ 1163463 h 1705557"/>
              <a:gd name="connsiteX225" fmla="*/ 8698944 w 10232859"/>
              <a:gd name="connsiteY225" fmla="*/ 1163453 h 1705557"/>
              <a:gd name="connsiteX226" fmla="*/ 8711456 w 10232859"/>
              <a:gd name="connsiteY226" fmla="*/ 1175731 h 1705557"/>
              <a:gd name="connsiteX227" fmla="*/ 8732793 w 10232859"/>
              <a:gd name="connsiteY227" fmla="*/ 1179486 h 1705557"/>
              <a:gd name="connsiteX228" fmla="*/ 8751897 w 10232859"/>
              <a:gd name="connsiteY228" fmla="*/ 1197400 h 1705557"/>
              <a:gd name="connsiteX229" fmla="*/ 8793564 w 10232859"/>
              <a:gd name="connsiteY229" fmla="*/ 1179086 h 1705557"/>
              <a:gd name="connsiteX230" fmla="*/ 8834270 w 10232859"/>
              <a:gd name="connsiteY230" fmla="*/ 1213138 h 1705557"/>
              <a:gd name="connsiteX231" fmla="*/ 8853872 w 10232859"/>
              <a:gd name="connsiteY231" fmla="*/ 1221228 h 1705557"/>
              <a:gd name="connsiteX232" fmla="*/ 8861901 w 10232859"/>
              <a:gd name="connsiteY232" fmla="*/ 1217889 h 1705557"/>
              <a:gd name="connsiteX233" fmla="*/ 8874168 w 10232859"/>
              <a:gd name="connsiteY233" fmla="*/ 1220481 h 1705557"/>
              <a:gd name="connsiteX234" fmla="*/ 8871123 w 10232859"/>
              <a:gd name="connsiteY234" fmla="*/ 1227674 h 1705557"/>
              <a:gd name="connsiteX235" fmla="*/ 8903537 w 10232859"/>
              <a:gd name="connsiteY235" fmla="*/ 1237102 h 1705557"/>
              <a:gd name="connsiteX236" fmla="*/ 8933767 w 10232859"/>
              <a:gd name="connsiteY236" fmla="*/ 1269882 h 1705557"/>
              <a:gd name="connsiteX237" fmla="*/ 8985765 w 10232859"/>
              <a:gd name="connsiteY237" fmla="*/ 1294178 h 1705557"/>
              <a:gd name="connsiteX238" fmla="*/ 9071444 w 10232859"/>
              <a:gd name="connsiteY238" fmla="*/ 1323819 h 1705557"/>
              <a:gd name="connsiteX239" fmla="*/ 9096711 w 10232859"/>
              <a:gd name="connsiteY239" fmla="*/ 1334291 h 1705557"/>
              <a:gd name="connsiteX240" fmla="*/ 9338853 w 10232859"/>
              <a:gd name="connsiteY240" fmla="*/ 1454560 h 1705557"/>
              <a:gd name="connsiteX241" fmla="*/ 9520814 w 10232859"/>
              <a:gd name="connsiteY241" fmla="*/ 1456341 h 1705557"/>
              <a:gd name="connsiteX242" fmla="*/ 9702271 w 10232859"/>
              <a:gd name="connsiteY242" fmla="*/ 1495067 h 1705557"/>
              <a:gd name="connsiteX243" fmla="*/ 9744273 w 10232859"/>
              <a:gd name="connsiteY243" fmla="*/ 1530026 h 1705557"/>
              <a:gd name="connsiteX244" fmla="*/ 9771903 w 10232859"/>
              <a:gd name="connsiteY244" fmla="*/ 1536548 h 1705557"/>
              <a:gd name="connsiteX245" fmla="*/ 9818565 w 10232859"/>
              <a:gd name="connsiteY245" fmla="*/ 1545059 h 1705557"/>
              <a:gd name="connsiteX246" fmla="*/ 9882202 w 10232859"/>
              <a:gd name="connsiteY246" fmla="*/ 1572402 h 1705557"/>
              <a:gd name="connsiteX247" fmla="*/ 10022025 w 10232859"/>
              <a:gd name="connsiteY247" fmla="*/ 1606210 h 1705557"/>
              <a:gd name="connsiteX248" fmla="*/ 10220406 w 10232859"/>
              <a:gd name="connsiteY248" fmla="*/ 1683519 h 1705557"/>
              <a:gd name="connsiteX249" fmla="*/ 10232859 w 10232859"/>
              <a:gd name="connsiteY249" fmla="*/ 1705557 h 1705557"/>
              <a:gd name="connsiteX250" fmla="*/ 0 w 10232859"/>
              <a:gd name="connsiteY250" fmla="*/ 1705557 h 1705557"/>
              <a:gd name="connsiteX251" fmla="*/ 0 w 10232859"/>
              <a:gd name="connsiteY251" fmla="*/ 28342 h 1705557"/>
              <a:gd name="connsiteX252" fmla="*/ 8097 w 10232859"/>
              <a:gd name="connsiteY252" fmla="*/ 30869 h 1705557"/>
              <a:gd name="connsiteX253" fmla="*/ 77128 w 10232859"/>
              <a:gd name="connsiteY253" fmla="*/ 13381 h 1705557"/>
              <a:gd name="connsiteX254" fmla="*/ 188338 w 10232859"/>
              <a:gd name="connsiteY254" fmla="*/ 11593 h 1705557"/>
              <a:gd name="connsiteX255" fmla="*/ 298809 w 10232859"/>
              <a:gd name="connsiteY255" fmla="*/ 12712 h 1705557"/>
              <a:gd name="connsiteX256" fmla="*/ 338985 w 10232859"/>
              <a:gd name="connsiteY256" fmla="*/ 14520 h 1705557"/>
              <a:gd name="connsiteX257" fmla="*/ 409815 w 10232859"/>
              <a:gd name="connsiteY257" fmla="*/ 11559 h 1705557"/>
              <a:gd name="connsiteX258" fmla="*/ 424169 w 10232859"/>
              <a:gd name="connsiteY258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105063 w 10232859"/>
              <a:gd name="connsiteY158" fmla="*/ 353854 h 1705557"/>
              <a:gd name="connsiteX159" fmla="*/ 6135796 w 10232859"/>
              <a:gd name="connsiteY159" fmla="*/ 369657 h 1705557"/>
              <a:gd name="connsiteX160" fmla="*/ 6195166 w 10232859"/>
              <a:gd name="connsiteY160" fmla="*/ 366704 h 1705557"/>
              <a:gd name="connsiteX161" fmla="*/ 6216259 w 10232859"/>
              <a:gd name="connsiteY161" fmla="*/ 369879 h 1705557"/>
              <a:gd name="connsiteX162" fmla="*/ 6228331 w 10232859"/>
              <a:gd name="connsiteY162" fmla="*/ 370548 h 1705557"/>
              <a:gd name="connsiteX163" fmla="*/ 6229602 w 10232859"/>
              <a:gd name="connsiteY163" fmla="*/ 369928 h 1705557"/>
              <a:gd name="connsiteX164" fmla="*/ 6258988 w 10232859"/>
              <a:gd name="connsiteY164" fmla="*/ 385174 h 1705557"/>
              <a:gd name="connsiteX165" fmla="*/ 6264106 w 10232859"/>
              <a:gd name="connsiteY165" fmla="*/ 385655 h 1705557"/>
              <a:gd name="connsiteX166" fmla="*/ 6281703 w 10232859"/>
              <a:gd name="connsiteY166" fmla="*/ 397568 h 1705557"/>
              <a:gd name="connsiteX167" fmla="*/ 6291622 w 10232859"/>
              <a:gd name="connsiteY167" fmla="*/ 402669 h 1705557"/>
              <a:gd name="connsiteX168" fmla="*/ 6292712 w 10232859"/>
              <a:gd name="connsiteY168" fmla="*/ 406285 h 1705557"/>
              <a:gd name="connsiteX169" fmla="*/ 6308227 w 10232859"/>
              <a:gd name="connsiteY169" fmla="*/ 412710 h 1705557"/>
              <a:gd name="connsiteX170" fmla="*/ 6310656 w 10232859"/>
              <a:gd name="connsiteY170" fmla="*/ 412628 h 1705557"/>
              <a:gd name="connsiteX171" fmla="*/ 6321049 w 10232859"/>
              <a:gd name="connsiteY171" fmla="*/ 420978 h 1705557"/>
              <a:gd name="connsiteX172" fmla="*/ 6326853 w 10232859"/>
              <a:gd name="connsiteY172" fmla="*/ 431664 h 1705557"/>
              <a:gd name="connsiteX173" fmla="*/ 6467879 w 10232859"/>
              <a:gd name="connsiteY173" fmla="*/ 474762 h 1705557"/>
              <a:gd name="connsiteX174" fmla="*/ 6564351 w 10232859"/>
              <a:gd name="connsiteY174" fmla="*/ 544032 h 1705557"/>
              <a:gd name="connsiteX175" fmla="*/ 6641544 w 10232859"/>
              <a:gd name="connsiteY175" fmla="*/ 566599 h 1705557"/>
              <a:gd name="connsiteX176" fmla="*/ 6731052 w 10232859"/>
              <a:gd name="connsiteY176" fmla="*/ 578550 h 1705557"/>
              <a:gd name="connsiteX177" fmla="*/ 6858983 w 10232859"/>
              <a:gd name="connsiteY177" fmla="*/ 630237 h 1705557"/>
              <a:gd name="connsiteX178" fmla="*/ 6910661 w 10232859"/>
              <a:gd name="connsiteY178" fmla="*/ 641134 h 1705557"/>
              <a:gd name="connsiteX179" fmla="*/ 6944111 w 10232859"/>
              <a:gd name="connsiteY179" fmla="*/ 666016 h 1705557"/>
              <a:gd name="connsiteX180" fmla="*/ 6965771 w 10232859"/>
              <a:gd name="connsiteY180" fmla="*/ 666445 h 1705557"/>
              <a:gd name="connsiteX181" fmla="*/ 6969639 w 10232859"/>
              <a:gd name="connsiteY181" fmla="*/ 666351 h 1705557"/>
              <a:gd name="connsiteX182" fmla="*/ 6982242 w 10232859"/>
              <a:gd name="connsiteY182" fmla="*/ 669626 h 1705557"/>
              <a:gd name="connsiteX183" fmla="*/ 6989387 w 10232859"/>
              <a:gd name="connsiteY183" fmla="*/ 665988 h 1705557"/>
              <a:gd name="connsiteX184" fmla="*/ 7010930 w 10232859"/>
              <a:gd name="connsiteY184" fmla="*/ 667648 h 1705557"/>
              <a:gd name="connsiteX185" fmla="*/ 7033125 w 10232859"/>
              <a:gd name="connsiteY185" fmla="*/ 674950 h 1705557"/>
              <a:gd name="connsiteX186" fmla="*/ 7134461 w 10232859"/>
              <a:gd name="connsiteY186" fmla="*/ 714706 h 1705557"/>
              <a:gd name="connsiteX187" fmla="*/ 7197450 w 10232859"/>
              <a:gd name="connsiteY187" fmla="*/ 735608 h 1705557"/>
              <a:gd name="connsiteX188" fmla="*/ 7225084 w 10232859"/>
              <a:gd name="connsiteY188" fmla="*/ 739019 h 1705557"/>
              <a:gd name="connsiteX189" fmla="*/ 7261183 w 10232859"/>
              <a:gd name="connsiteY189" fmla="*/ 746827 h 1705557"/>
              <a:gd name="connsiteX190" fmla="*/ 7327760 w 10232859"/>
              <a:gd name="connsiteY190" fmla="*/ 757100 h 1705557"/>
              <a:gd name="connsiteX191" fmla="*/ 7412222 w 10232859"/>
              <a:gd name="connsiteY191" fmla="*/ 777001 h 1705557"/>
              <a:gd name="connsiteX192" fmla="*/ 7457904 w 10232859"/>
              <a:gd name="connsiteY192" fmla="*/ 810835 h 1705557"/>
              <a:gd name="connsiteX193" fmla="*/ 7465795 w 10232859"/>
              <a:gd name="connsiteY193" fmla="*/ 809112 h 1705557"/>
              <a:gd name="connsiteX194" fmla="*/ 7505046 w 10232859"/>
              <a:gd name="connsiteY194" fmla="*/ 823031 h 1705557"/>
              <a:gd name="connsiteX195" fmla="*/ 7623220 w 10232859"/>
              <a:gd name="connsiteY195" fmla="*/ 895034 h 1705557"/>
              <a:gd name="connsiteX196" fmla="*/ 7700458 w 10232859"/>
              <a:gd name="connsiteY196" fmla="*/ 921593 h 1705557"/>
              <a:gd name="connsiteX197" fmla="*/ 7730988 w 10232859"/>
              <a:gd name="connsiteY197" fmla="*/ 927270 h 1705557"/>
              <a:gd name="connsiteX198" fmla="*/ 7781942 w 10232859"/>
              <a:gd name="connsiteY198" fmla="*/ 937017 h 1705557"/>
              <a:gd name="connsiteX199" fmla="*/ 7827704 w 10232859"/>
              <a:gd name="connsiteY199" fmla="*/ 935072 h 1705557"/>
              <a:gd name="connsiteX200" fmla="*/ 7867270 w 10232859"/>
              <a:gd name="connsiteY200" fmla="*/ 946880 h 1705557"/>
              <a:gd name="connsiteX201" fmla="*/ 7866538 w 10232859"/>
              <a:gd name="connsiteY201" fmla="*/ 961559 h 1705557"/>
              <a:gd name="connsiteX202" fmla="*/ 7912084 w 10232859"/>
              <a:gd name="connsiteY202" fmla="*/ 970314 h 1705557"/>
              <a:gd name="connsiteX203" fmla="*/ 7982264 w 10232859"/>
              <a:gd name="connsiteY203" fmla="*/ 982287 h 1705557"/>
              <a:gd name="connsiteX204" fmla="*/ 7991272 w 10232859"/>
              <a:gd name="connsiteY204" fmla="*/ 987618 h 1705557"/>
              <a:gd name="connsiteX205" fmla="*/ 8006496 w 10232859"/>
              <a:gd name="connsiteY205" fmla="*/ 979353 h 1705557"/>
              <a:gd name="connsiteX206" fmla="*/ 8034497 w 10232859"/>
              <a:gd name="connsiteY206" fmla="*/ 978568 h 1705557"/>
              <a:gd name="connsiteX207" fmla="*/ 8150881 w 10232859"/>
              <a:gd name="connsiteY207" fmla="*/ 996925 h 1705557"/>
              <a:gd name="connsiteX208" fmla="*/ 8172106 w 10232859"/>
              <a:gd name="connsiteY208" fmla="*/ 997026 h 1705557"/>
              <a:gd name="connsiteX209" fmla="*/ 8196076 w 10232859"/>
              <a:gd name="connsiteY209" fmla="*/ 1006592 h 1705557"/>
              <a:gd name="connsiteX210" fmla="*/ 8247463 w 10232859"/>
              <a:gd name="connsiteY210" fmla="*/ 1022846 h 1705557"/>
              <a:gd name="connsiteX211" fmla="*/ 8279272 w 10232859"/>
              <a:gd name="connsiteY211" fmla="*/ 1039435 h 1705557"/>
              <a:gd name="connsiteX212" fmla="*/ 8289611 w 10232859"/>
              <a:gd name="connsiteY212" fmla="*/ 1035144 h 1705557"/>
              <a:gd name="connsiteX213" fmla="*/ 8311483 w 10232859"/>
              <a:gd name="connsiteY213" fmla="*/ 1035913 h 1705557"/>
              <a:gd name="connsiteX214" fmla="*/ 8399489 w 10232859"/>
              <a:gd name="connsiteY214" fmla="*/ 1055076 h 1705557"/>
              <a:gd name="connsiteX215" fmla="*/ 8415973 w 10232859"/>
              <a:gd name="connsiteY215" fmla="*/ 1056174 h 1705557"/>
              <a:gd name="connsiteX216" fmla="*/ 8433326 w 10232859"/>
              <a:gd name="connsiteY216" fmla="*/ 1064395 h 1705557"/>
              <a:gd name="connsiteX217" fmla="*/ 8502328 w 10232859"/>
              <a:gd name="connsiteY217" fmla="*/ 1098012 h 1705557"/>
              <a:gd name="connsiteX218" fmla="*/ 8534346 w 10232859"/>
              <a:gd name="connsiteY218" fmla="*/ 1113494 h 1705557"/>
              <a:gd name="connsiteX219" fmla="*/ 8534980 w 10232859"/>
              <a:gd name="connsiteY219" fmla="*/ 1117375 h 1705557"/>
              <a:gd name="connsiteX220" fmla="*/ 8544104 w 10232859"/>
              <a:gd name="connsiteY220" fmla="*/ 1114920 h 1705557"/>
              <a:gd name="connsiteX221" fmla="*/ 8567742 w 10232859"/>
              <a:gd name="connsiteY221" fmla="*/ 1124104 h 1705557"/>
              <a:gd name="connsiteX222" fmla="*/ 8633779 w 10232859"/>
              <a:gd name="connsiteY222" fmla="*/ 1145740 h 1705557"/>
              <a:gd name="connsiteX223" fmla="*/ 8676965 w 10232859"/>
              <a:gd name="connsiteY223" fmla="*/ 1163463 h 1705557"/>
              <a:gd name="connsiteX224" fmla="*/ 8698944 w 10232859"/>
              <a:gd name="connsiteY224" fmla="*/ 1163453 h 1705557"/>
              <a:gd name="connsiteX225" fmla="*/ 8711456 w 10232859"/>
              <a:gd name="connsiteY225" fmla="*/ 1175731 h 1705557"/>
              <a:gd name="connsiteX226" fmla="*/ 8732793 w 10232859"/>
              <a:gd name="connsiteY226" fmla="*/ 1179486 h 1705557"/>
              <a:gd name="connsiteX227" fmla="*/ 8751897 w 10232859"/>
              <a:gd name="connsiteY227" fmla="*/ 1197400 h 1705557"/>
              <a:gd name="connsiteX228" fmla="*/ 8793564 w 10232859"/>
              <a:gd name="connsiteY228" fmla="*/ 1179086 h 1705557"/>
              <a:gd name="connsiteX229" fmla="*/ 8834270 w 10232859"/>
              <a:gd name="connsiteY229" fmla="*/ 1213138 h 1705557"/>
              <a:gd name="connsiteX230" fmla="*/ 8853872 w 10232859"/>
              <a:gd name="connsiteY230" fmla="*/ 1221228 h 1705557"/>
              <a:gd name="connsiteX231" fmla="*/ 8861901 w 10232859"/>
              <a:gd name="connsiteY231" fmla="*/ 1217889 h 1705557"/>
              <a:gd name="connsiteX232" fmla="*/ 8874168 w 10232859"/>
              <a:gd name="connsiteY232" fmla="*/ 1220481 h 1705557"/>
              <a:gd name="connsiteX233" fmla="*/ 8871123 w 10232859"/>
              <a:gd name="connsiteY233" fmla="*/ 1227674 h 1705557"/>
              <a:gd name="connsiteX234" fmla="*/ 8903537 w 10232859"/>
              <a:gd name="connsiteY234" fmla="*/ 1237102 h 1705557"/>
              <a:gd name="connsiteX235" fmla="*/ 8933767 w 10232859"/>
              <a:gd name="connsiteY235" fmla="*/ 1269882 h 1705557"/>
              <a:gd name="connsiteX236" fmla="*/ 8985765 w 10232859"/>
              <a:gd name="connsiteY236" fmla="*/ 1294178 h 1705557"/>
              <a:gd name="connsiteX237" fmla="*/ 9071444 w 10232859"/>
              <a:gd name="connsiteY237" fmla="*/ 1323819 h 1705557"/>
              <a:gd name="connsiteX238" fmla="*/ 9096711 w 10232859"/>
              <a:gd name="connsiteY238" fmla="*/ 1334291 h 1705557"/>
              <a:gd name="connsiteX239" fmla="*/ 9338853 w 10232859"/>
              <a:gd name="connsiteY239" fmla="*/ 1454560 h 1705557"/>
              <a:gd name="connsiteX240" fmla="*/ 9520814 w 10232859"/>
              <a:gd name="connsiteY240" fmla="*/ 1456341 h 1705557"/>
              <a:gd name="connsiteX241" fmla="*/ 9702271 w 10232859"/>
              <a:gd name="connsiteY241" fmla="*/ 1495067 h 1705557"/>
              <a:gd name="connsiteX242" fmla="*/ 9744273 w 10232859"/>
              <a:gd name="connsiteY242" fmla="*/ 1530026 h 1705557"/>
              <a:gd name="connsiteX243" fmla="*/ 9771903 w 10232859"/>
              <a:gd name="connsiteY243" fmla="*/ 1536548 h 1705557"/>
              <a:gd name="connsiteX244" fmla="*/ 9818565 w 10232859"/>
              <a:gd name="connsiteY244" fmla="*/ 1545059 h 1705557"/>
              <a:gd name="connsiteX245" fmla="*/ 9882202 w 10232859"/>
              <a:gd name="connsiteY245" fmla="*/ 1572402 h 1705557"/>
              <a:gd name="connsiteX246" fmla="*/ 10022025 w 10232859"/>
              <a:gd name="connsiteY246" fmla="*/ 1606210 h 1705557"/>
              <a:gd name="connsiteX247" fmla="*/ 10220406 w 10232859"/>
              <a:gd name="connsiteY247" fmla="*/ 1683519 h 1705557"/>
              <a:gd name="connsiteX248" fmla="*/ 10232859 w 10232859"/>
              <a:gd name="connsiteY248" fmla="*/ 1705557 h 1705557"/>
              <a:gd name="connsiteX249" fmla="*/ 0 w 10232859"/>
              <a:gd name="connsiteY249" fmla="*/ 1705557 h 1705557"/>
              <a:gd name="connsiteX250" fmla="*/ 0 w 10232859"/>
              <a:gd name="connsiteY250" fmla="*/ 28342 h 1705557"/>
              <a:gd name="connsiteX251" fmla="*/ 8097 w 10232859"/>
              <a:gd name="connsiteY251" fmla="*/ 30869 h 1705557"/>
              <a:gd name="connsiteX252" fmla="*/ 77128 w 10232859"/>
              <a:gd name="connsiteY252" fmla="*/ 13381 h 1705557"/>
              <a:gd name="connsiteX253" fmla="*/ 188338 w 10232859"/>
              <a:gd name="connsiteY253" fmla="*/ 11593 h 1705557"/>
              <a:gd name="connsiteX254" fmla="*/ 298809 w 10232859"/>
              <a:gd name="connsiteY254" fmla="*/ 12712 h 1705557"/>
              <a:gd name="connsiteX255" fmla="*/ 338985 w 10232859"/>
              <a:gd name="connsiteY255" fmla="*/ 14520 h 1705557"/>
              <a:gd name="connsiteX256" fmla="*/ 409815 w 10232859"/>
              <a:gd name="connsiteY256" fmla="*/ 11559 h 1705557"/>
              <a:gd name="connsiteX257" fmla="*/ 424169 w 10232859"/>
              <a:gd name="connsiteY257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5541 w 10232859"/>
              <a:gd name="connsiteY82" fmla="*/ 143437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110077 w 10232859"/>
              <a:gd name="connsiteY76" fmla="*/ 155716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90341 w 10232859"/>
              <a:gd name="connsiteY50" fmla="*/ 217588 h 1705557"/>
              <a:gd name="connsiteX51" fmla="*/ 2588929 w 10232859"/>
              <a:gd name="connsiteY51" fmla="*/ 207494 h 1705557"/>
              <a:gd name="connsiteX52" fmla="*/ 2687426 w 10232859"/>
              <a:gd name="connsiteY52" fmla="*/ 200362 h 1705557"/>
              <a:gd name="connsiteX53" fmla="*/ 2723517 w 10232859"/>
              <a:gd name="connsiteY53" fmla="*/ 199166 h 1705557"/>
              <a:gd name="connsiteX54" fmla="*/ 2785956 w 10232859"/>
              <a:gd name="connsiteY54" fmla="*/ 190918 h 1705557"/>
              <a:gd name="connsiteX55" fmla="*/ 2813378 w 10232859"/>
              <a:gd name="connsiteY55" fmla="*/ 183347 h 1705557"/>
              <a:gd name="connsiteX56" fmla="*/ 2814782 w 10232859"/>
              <a:gd name="connsiteY56" fmla="*/ 183667 h 1705557"/>
              <a:gd name="connsiteX57" fmla="*/ 2816580 w 10232859"/>
              <a:gd name="connsiteY57" fmla="*/ 180880 h 1705557"/>
              <a:gd name="connsiteX58" fmla="*/ 2821623 w 10232859"/>
              <a:gd name="connsiteY58" fmla="*/ 179389 h 1705557"/>
              <a:gd name="connsiteX59" fmla="*/ 2836688 w 10232859"/>
              <a:gd name="connsiteY59" fmla="*/ 179485 h 1705557"/>
              <a:gd name="connsiteX60" fmla="*/ 2842564 w 10232859"/>
              <a:gd name="connsiteY60" fmla="*/ 180209 h 1705557"/>
              <a:gd name="connsiteX61" fmla="*/ 2850712 w 10232859"/>
              <a:gd name="connsiteY61" fmla="*/ 179804 h 1705557"/>
              <a:gd name="connsiteX62" fmla="*/ 2850846 w 10232859"/>
              <a:gd name="connsiteY62" fmla="*/ 179576 h 1705557"/>
              <a:gd name="connsiteX63" fmla="*/ 2858611 w 10232859"/>
              <a:gd name="connsiteY63" fmla="*/ 179626 h 1705557"/>
              <a:gd name="connsiteX64" fmla="*/ 2897454 w 10232859"/>
              <a:gd name="connsiteY64" fmla="*/ 182628 h 1705557"/>
              <a:gd name="connsiteX65" fmla="*/ 2940369 w 10232859"/>
              <a:gd name="connsiteY65" fmla="*/ 159458 h 1705557"/>
              <a:gd name="connsiteX66" fmla="*/ 2959670 w 10232859"/>
              <a:gd name="connsiteY66" fmla="*/ 154881 h 1705557"/>
              <a:gd name="connsiteX67" fmla="*/ 2969615 w 10232859"/>
              <a:gd name="connsiteY67" fmla="*/ 151269 h 1705557"/>
              <a:gd name="connsiteX68" fmla="*/ 2970000 w 10232859"/>
              <a:gd name="connsiteY68" fmla="*/ 150290 h 1705557"/>
              <a:gd name="connsiteX69" fmla="*/ 3007272 w 10232859"/>
              <a:gd name="connsiteY69" fmla="*/ 153280 h 1705557"/>
              <a:gd name="connsiteX70" fmla="*/ 3011677 w 10232859"/>
              <a:gd name="connsiteY70" fmla="*/ 151918 h 1705557"/>
              <a:gd name="connsiteX71" fmla="*/ 3036668 w 10232859"/>
              <a:gd name="connsiteY71" fmla="*/ 156118 h 1705557"/>
              <a:gd name="connsiteX72" fmla="*/ 3049208 w 10232859"/>
              <a:gd name="connsiteY72" fmla="*/ 157087 h 1705557"/>
              <a:gd name="connsiteX73" fmla="*/ 3053517 w 10232859"/>
              <a:gd name="connsiteY73" fmla="*/ 159836 h 1705557"/>
              <a:gd name="connsiteX74" fmla="*/ 3071637 w 10232859"/>
              <a:gd name="connsiteY74" fmla="*/ 160010 h 1705557"/>
              <a:gd name="connsiteX75" fmla="*/ 3110077 w 10232859"/>
              <a:gd name="connsiteY75" fmla="*/ 155716 h 1705557"/>
              <a:gd name="connsiteX76" fmla="*/ 3173743 w 10232859"/>
              <a:gd name="connsiteY76" fmla="*/ 166095 h 1705557"/>
              <a:gd name="connsiteX77" fmla="*/ 3254203 w 10232859"/>
              <a:gd name="connsiteY77" fmla="*/ 158270 h 1705557"/>
              <a:gd name="connsiteX78" fmla="*/ 3380350 w 10232859"/>
              <a:gd name="connsiteY78" fmla="*/ 157665 h 1705557"/>
              <a:gd name="connsiteX79" fmla="*/ 3476147 w 10232859"/>
              <a:gd name="connsiteY79" fmla="*/ 177439 h 1705557"/>
              <a:gd name="connsiteX80" fmla="*/ 3581876 w 10232859"/>
              <a:gd name="connsiteY80" fmla="*/ 156962 h 1705557"/>
              <a:gd name="connsiteX81" fmla="*/ 3704761 w 10232859"/>
              <a:gd name="connsiteY81" fmla="*/ 157006 h 1705557"/>
              <a:gd name="connsiteX82" fmla="*/ 3755040 w 10232859"/>
              <a:gd name="connsiteY82" fmla="*/ 148492 h 1705557"/>
              <a:gd name="connsiteX83" fmla="*/ 3804689 w 10232859"/>
              <a:gd name="connsiteY83" fmla="*/ 158407 h 1705557"/>
              <a:gd name="connsiteX84" fmla="*/ 3821793 w 10232859"/>
              <a:gd name="connsiteY84" fmla="*/ 151257 h 1705557"/>
              <a:gd name="connsiteX85" fmla="*/ 3824682 w 10232859"/>
              <a:gd name="connsiteY85" fmla="*/ 149833 h 1705557"/>
              <a:gd name="connsiteX86" fmla="*/ 3837536 w 10232859"/>
              <a:gd name="connsiteY86" fmla="*/ 148292 h 1705557"/>
              <a:gd name="connsiteX87" fmla="*/ 3839550 w 10232859"/>
              <a:gd name="connsiteY87" fmla="*/ 142661 h 1705557"/>
              <a:gd name="connsiteX88" fmla="*/ 3857743 w 10232859"/>
              <a:gd name="connsiteY88" fmla="*/ 136618 h 1705557"/>
              <a:gd name="connsiteX89" fmla="*/ 3881852 w 10232859"/>
              <a:gd name="connsiteY89" fmla="*/ 135231 h 1705557"/>
              <a:gd name="connsiteX90" fmla="*/ 3998088 w 10232859"/>
              <a:gd name="connsiteY90" fmla="*/ 134446 h 1705557"/>
              <a:gd name="connsiteX91" fmla="*/ 4066682 w 10232859"/>
              <a:gd name="connsiteY91" fmla="*/ 130661 h 1705557"/>
              <a:gd name="connsiteX92" fmla="*/ 4091246 w 10232859"/>
              <a:gd name="connsiteY92" fmla="*/ 124017 h 1705557"/>
              <a:gd name="connsiteX93" fmla="*/ 4126556 w 10232859"/>
              <a:gd name="connsiteY93" fmla="*/ 118239 h 1705557"/>
              <a:gd name="connsiteX94" fmla="*/ 4187717 w 10232859"/>
              <a:gd name="connsiteY94" fmla="*/ 104010 h 1705557"/>
              <a:gd name="connsiteX95" fmla="*/ 4220826 w 10232859"/>
              <a:gd name="connsiteY95" fmla="*/ 102505 h 1705557"/>
              <a:gd name="connsiteX96" fmla="*/ 4239014 w 10232859"/>
              <a:gd name="connsiteY96" fmla="*/ 97354 h 1705557"/>
              <a:gd name="connsiteX97" fmla="*/ 4246653 w 10232859"/>
              <a:gd name="connsiteY97" fmla="*/ 97874 h 1705557"/>
              <a:gd name="connsiteX98" fmla="*/ 4271841 w 10232859"/>
              <a:gd name="connsiteY98" fmla="*/ 96702 h 1705557"/>
              <a:gd name="connsiteX99" fmla="*/ 4286277 w 10232859"/>
              <a:gd name="connsiteY99" fmla="*/ 96687 h 1705557"/>
              <a:gd name="connsiteX100" fmla="*/ 4292025 w 10232859"/>
              <a:gd name="connsiteY100" fmla="*/ 96921 h 1705557"/>
              <a:gd name="connsiteX101" fmla="*/ 4304713 w 10232859"/>
              <a:gd name="connsiteY101" fmla="*/ 102187 h 1705557"/>
              <a:gd name="connsiteX102" fmla="*/ 4321285 w 10232859"/>
              <a:gd name="connsiteY102" fmla="*/ 100074 h 1705557"/>
              <a:gd name="connsiteX103" fmla="*/ 4339561 w 10232859"/>
              <a:gd name="connsiteY103" fmla="*/ 105320 h 1705557"/>
              <a:gd name="connsiteX104" fmla="*/ 4343990 w 10232859"/>
              <a:gd name="connsiteY104" fmla="*/ 101090 h 1705557"/>
              <a:gd name="connsiteX105" fmla="*/ 4358885 w 10232859"/>
              <a:gd name="connsiteY105" fmla="*/ 96778 h 1705557"/>
              <a:gd name="connsiteX106" fmla="*/ 4371648 w 10232859"/>
              <a:gd name="connsiteY106" fmla="*/ 101826 h 1705557"/>
              <a:gd name="connsiteX107" fmla="*/ 4398380 w 10232859"/>
              <a:gd name="connsiteY107" fmla="*/ 104961 h 1705557"/>
              <a:gd name="connsiteX108" fmla="*/ 4405729 w 10232859"/>
              <a:gd name="connsiteY108" fmla="*/ 104191 h 1705557"/>
              <a:gd name="connsiteX109" fmla="*/ 4431408 w 10232859"/>
              <a:gd name="connsiteY109" fmla="*/ 110825 h 1705557"/>
              <a:gd name="connsiteX110" fmla="*/ 4472183 w 10232859"/>
              <a:gd name="connsiteY110" fmla="*/ 116430 h 1705557"/>
              <a:gd name="connsiteX111" fmla="*/ 4518828 w 10232859"/>
              <a:gd name="connsiteY111" fmla="*/ 119114 h 1705557"/>
              <a:gd name="connsiteX112" fmla="*/ 4532040 w 10232859"/>
              <a:gd name="connsiteY112" fmla="*/ 124307 h 1705557"/>
              <a:gd name="connsiteX113" fmla="*/ 4617778 w 10232859"/>
              <a:gd name="connsiteY113" fmla="*/ 136993 h 1705557"/>
              <a:gd name="connsiteX114" fmla="*/ 4641872 w 10232859"/>
              <a:gd name="connsiteY114" fmla="*/ 140721 h 1705557"/>
              <a:gd name="connsiteX115" fmla="*/ 4662766 w 10232859"/>
              <a:gd name="connsiteY115" fmla="*/ 138952 h 1705557"/>
              <a:gd name="connsiteX116" fmla="*/ 4667770 w 10232859"/>
              <a:gd name="connsiteY116" fmla="*/ 134208 h 1705557"/>
              <a:gd name="connsiteX117" fmla="*/ 4681052 w 10232859"/>
              <a:gd name="connsiteY117" fmla="*/ 135461 h 1705557"/>
              <a:gd name="connsiteX118" fmla="*/ 4684624 w 10232859"/>
              <a:gd name="connsiteY118" fmla="*/ 134755 h 1705557"/>
              <a:gd name="connsiteX119" fmla="*/ 4705061 w 10232859"/>
              <a:gd name="connsiteY119" fmla="*/ 131748 h 1705557"/>
              <a:gd name="connsiteX120" fmla="*/ 4747746 w 10232859"/>
              <a:gd name="connsiteY120" fmla="*/ 151131 h 1705557"/>
              <a:gd name="connsiteX121" fmla="*/ 4801045 w 10232859"/>
              <a:gd name="connsiteY121" fmla="*/ 153753 h 1705557"/>
              <a:gd name="connsiteX122" fmla="*/ 5001600 w 10232859"/>
              <a:gd name="connsiteY122" fmla="*/ 196753 h 1705557"/>
              <a:gd name="connsiteX123" fmla="*/ 5033465 w 10232859"/>
              <a:gd name="connsiteY123" fmla="*/ 182429 h 1705557"/>
              <a:gd name="connsiteX124" fmla="*/ 5115965 w 10232859"/>
              <a:gd name="connsiteY124" fmla="*/ 192583 h 1705557"/>
              <a:gd name="connsiteX125" fmla="*/ 5237936 w 10232859"/>
              <a:gd name="connsiteY125" fmla="*/ 246022 h 1705557"/>
              <a:gd name="connsiteX126" fmla="*/ 5290566 w 10232859"/>
              <a:gd name="connsiteY126" fmla="*/ 269809 h 1705557"/>
              <a:gd name="connsiteX127" fmla="*/ 5344878 w 10232859"/>
              <a:gd name="connsiteY127" fmla="*/ 282874 h 1705557"/>
              <a:gd name="connsiteX128" fmla="*/ 5413398 w 10232859"/>
              <a:gd name="connsiteY128" fmla="*/ 282749 h 1705557"/>
              <a:gd name="connsiteX129" fmla="*/ 5415629 w 10232859"/>
              <a:gd name="connsiteY129" fmla="*/ 282282 h 1705557"/>
              <a:gd name="connsiteX130" fmla="*/ 5433078 w 10232859"/>
              <a:gd name="connsiteY130" fmla="*/ 286198 h 1705557"/>
              <a:gd name="connsiteX131" fmla="*/ 5435759 w 10232859"/>
              <a:gd name="connsiteY131" fmla="*/ 289614 h 1705557"/>
              <a:gd name="connsiteX132" fmla="*/ 5447372 w 10232859"/>
              <a:gd name="connsiteY132" fmla="*/ 293101 h 1705557"/>
              <a:gd name="connsiteX133" fmla="*/ 5469289 w 10232859"/>
              <a:gd name="connsiteY133" fmla="*/ 302134 h 1705557"/>
              <a:gd name="connsiteX134" fmla="*/ 5508752 w 10232859"/>
              <a:gd name="connsiteY134" fmla="*/ 312267 h 1705557"/>
              <a:gd name="connsiteX135" fmla="*/ 5509657 w 10232859"/>
              <a:gd name="connsiteY135" fmla="*/ 311450 h 1705557"/>
              <a:gd name="connsiteX136" fmla="*/ 5521245 w 10232859"/>
              <a:gd name="connsiteY136" fmla="*/ 310202 h 1705557"/>
              <a:gd name="connsiteX137" fmla="*/ 5542415 w 10232859"/>
              <a:gd name="connsiteY137" fmla="*/ 310009 h 1705557"/>
              <a:gd name="connsiteX138" fmla="*/ 5596538 w 10232859"/>
              <a:gd name="connsiteY138" fmla="*/ 297667 h 1705557"/>
              <a:gd name="connsiteX139" fmla="*/ 5632514 w 10232859"/>
              <a:gd name="connsiteY139" fmla="*/ 308476 h 1705557"/>
              <a:gd name="connsiteX140" fmla="*/ 5640005 w 10232859"/>
              <a:gd name="connsiteY140" fmla="*/ 310131 h 1705557"/>
              <a:gd name="connsiteX141" fmla="*/ 5640259 w 10232859"/>
              <a:gd name="connsiteY141" fmla="*/ 309949 h 1705557"/>
              <a:gd name="connsiteX142" fmla="*/ 5648365 w 10232859"/>
              <a:gd name="connsiteY142" fmla="*/ 311268 h 1705557"/>
              <a:gd name="connsiteX143" fmla="*/ 5653662 w 10232859"/>
              <a:gd name="connsiteY143" fmla="*/ 313149 h 1705557"/>
              <a:gd name="connsiteX144" fmla="*/ 5668196 w 10232859"/>
              <a:gd name="connsiteY144" fmla="*/ 316360 h 1705557"/>
              <a:gd name="connsiteX145" fmla="*/ 5673886 w 10232859"/>
              <a:gd name="connsiteY145" fmla="*/ 316040 h 1705557"/>
              <a:gd name="connsiteX146" fmla="*/ 5677139 w 10232859"/>
              <a:gd name="connsiteY146" fmla="*/ 313859 h 1705557"/>
              <a:gd name="connsiteX147" fmla="*/ 5708983 w 10232859"/>
              <a:gd name="connsiteY147" fmla="*/ 313188 h 1705557"/>
              <a:gd name="connsiteX148" fmla="*/ 5773909 w 10232859"/>
              <a:gd name="connsiteY148" fmla="*/ 318575 h 1705557"/>
              <a:gd name="connsiteX149" fmla="*/ 5809500 w 10232859"/>
              <a:gd name="connsiteY149" fmla="*/ 324964 h 1705557"/>
              <a:gd name="connsiteX150" fmla="*/ 5908729 w 10232859"/>
              <a:gd name="connsiteY150" fmla="*/ 338849 h 1705557"/>
              <a:gd name="connsiteX151" fmla="*/ 6009654 w 10232859"/>
              <a:gd name="connsiteY151" fmla="*/ 350040 h 1705557"/>
              <a:gd name="connsiteX152" fmla="*/ 6067487 w 10232859"/>
              <a:gd name="connsiteY152" fmla="*/ 340226 h 1705557"/>
              <a:gd name="connsiteX153" fmla="*/ 6073281 w 10232859"/>
              <a:gd name="connsiteY153" fmla="*/ 340830 h 1705557"/>
              <a:gd name="connsiteX154" fmla="*/ 6086225 w 10232859"/>
              <a:gd name="connsiteY154" fmla="*/ 346135 h 1705557"/>
              <a:gd name="connsiteX155" fmla="*/ 6105063 w 10232859"/>
              <a:gd name="connsiteY155" fmla="*/ 353854 h 1705557"/>
              <a:gd name="connsiteX156" fmla="*/ 6135796 w 10232859"/>
              <a:gd name="connsiteY156" fmla="*/ 369657 h 1705557"/>
              <a:gd name="connsiteX157" fmla="*/ 6195166 w 10232859"/>
              <a:gd name="connsiteY157" fmla="*/ 366704 h 1705557"/>
              <a:gd name="connsiteX158" fmla="*/ 6216259 w 10232859"/>
              <a:gd name="connsiteY158" fmla="*/ 369879 h 1705557"/>
              <a:gd name="connsiteX159" fmla="*/ 6228331 w 10232859"/>
              <a:gd name="connsiteY159" fmla="*/ 370548 h 1705557"/>
              <a:gd name="connsiteX160" fmla="*/ 6229602 w 10232859"/>
              <a:gd name="connsiteY160" fmla="*/ 369928 h 1705557"/>
              <a:gd name="connsiteX161" fmla="*/ 6258988 w 10232859"/>
              <a:gd name="connsiteY161" fmla="*/ 385174 h 1705557"/>
              <a:gd name="connsiteX162" fmla="*/ 6264106 w 10232859"/>
              <a:gd name="connsiteY162" fmla="*/ 385655 h 1705557"/>
              <a:gd name="connsiteX163" fmla="*/ 6281703 w 10232859"/>
              <a:gd name="connsiteY163" fmla="*/ 397568 h 1705557"/>
              <a:gd name="connsiteX164" fmla="*/ 6291622 w 10232859"/>
              <a:gd name="connsiteY164" fmla="*/ 402669 h 1705557"/>
              <a:gd name="connsiteX165" fmla="*/ 6292712 w 10232859"/>
              <a:gd name="connsiteY165" fmla="*/ 406285 h 1705557"/>
              <a:gd name="connsiteX166" fmla="*/ 6308227 w 10232859"/>
              <a:gd name="connsiteY166" fmla="*/ 412710 h 1705557"/>
              <a:gd name="connsiteX167" fmla="*/ 6328981 w 10232859"/>
              <a:gd name="connsiteY167" fmla="*/ 416009 h 1705557"/>
              <a:gd name="connsiteX168" fmla="*/ 6368693 w 10232859"/>
              <a:gd name="connsiteY168" fmla="*/ 424359 h 1705557"/>
              <a:gd name="connsiteX169" fmla="*/ 6414811 w 10232859"/>
              <a:gd name="connsiteY169" fmla="*/ 458714 h 1705557"/>
              <a:gd name="connsiteX170" fmla="*/ 6467879 w 10232859"/>
              <a:gd name="connsiteY170" fmla="*/ 474762 h 1705557"/>
              <a:gd name="connsiteX171" fmla="*/ 6564351 w 10232859"/>
              <a:gd name="connsiteY171" fmla="*/ 544032 h 1705557"/>
              <a:gd name="connsiteX172" fmla="*/ 6711178 w 10232859"/>
              <a:gd name="connsiteY172" fmla="*/ 580124 h 1705557"/>
              <a:gd name="connsiteX173" fmla="*/ 6764036 w 10232859"/>
              <a:gd name="connsiteY173" fmla="*/ 595457 h 1705557"/>
              <a:gd name="connsiteX174" fmla="*/ 6858983 w 10232859"/>
              <a:gd name="connsiteY174" fmla="*/ 630237 h 1705557"/>
              <a:gd name="connsiteX175" fmla="*/ 6910661 w 10232859"/>
              <a:gd name="connsiteY175" fmla="*/ 641134 h 1705557"/>
              <a:gd name="connsiteX176" fmla="*/ 6944111 w 10232859"/>
              <a:gd name="connsiteY176" fmla="*/ 666016 h 1705557"/>
              <a:gd name="connsiteX177" fmla="*/ 6965771 w 10232859"/>
              <a:gd name="connsiteY177" fmla="*/ 666445 h 1705557"/>
              <a:gd name="connsiteX178" fmla="*/ 6969639 w 10232859"/>
              <a:gd name="connsiteY178" fmla="*/ 666351 h 1705557"/>
              <a:gd name="connsiteX179" fmla="*/ 6982242 w 10232859"/>
              <a:gd name="connsiteY179" fmla="*/ 669626 h 1705557"/>
              <a:gd name="connsiteX180" fmla="*/ 6989387 w 10232859"/>
              <a:gd name="connsiteY180" fmla="*/ 665988 h 1705557"/>
              <a:gd name="connsiteX181" fmla="*/ 7010930 w 10232859"/>
              <a:gd name="connsiteY181" fmla="*/ 667648 h 1705557"/>
              <a:gd name="connsiteX182" fmla="*/ 7033125 w 10232859"/>
              <a:gd name="connsiteY182" fmla="*/ 674950 h 1705557"/>
              <a:gd name="connsiteX183" fmla="*/ 7134461 w 10232859"/>
              <a:gd name="connsiteY183" fmla="*/ 714706 h 1705557"/>
              <a:gd name="connsiteX184" fmla="*/ 7197450 w 10232859"/>
              <a:gd name="connsiteY184" fmla="*/ 735608 h 1705557"/>
              <a:gd name="connsiteX185" fmla="*/ 7225084 w 10232859"/>
              <a:gd name="connsiteY185" fmla="*/ 739019 h 1705557"/>
              <a:gd name="connsiteX186" fmla="*/ 7261183 w 10232859"/>
              <a:gd name="connsiteY186" fmla="*/ 746827 h 1705557"/>
              <a:gd name="connsiteX187" fmla="*/ 7327760 w 10232859"/>
              <a:gd name="connsiteY187" fmla="*/ 757100 h 1705557"/>
              <a:gd name="connsiteX188" fmla="*/ 7412222 w 10232859"/>
              <a:gd name="connsiteY188" fmla="*/ 777001 h 1705557"/>
              <a:gd name="connsiteX189" fmla="*/ 7457904 w 10232859"/>
              <a:gd name="connsiteY189" fmla="*/ 810835 h 1705557"/>
              <a:gd name="connsiteX190" fmla="*/ 7465795 w 10232859"/>
              <a:gd name="connsiteY190" fmla="*/ 809112 h 1705557"/>
              <a:gd name="connsiteX191" fmla="*/ 7505046 w 10232859"/>
              <a:gd name="connsiteY191" fmla="*/ 823031 h 1705557"/>
              <a:gd name="connsiteX192" fmla="*/ 7623220 w 10232859"/>
              <a:gd name="connsiteY192" fmla="*/ 895034 h 1705557"/>
              <a:gd name="connsiteX193" fmla="*/ 7700458 w 10232859"/>
              <a:gd name="connsiteY193" fmla="*/ 921593 h 1705557"/>
              <a:gd name="connsiteX194" fmla="*/ 7730988 w 10232859"/>
              <a:gd name="connsiteY194" fmla="*/ 927270 h 1705557"/>
              <a:gd name="connsiteX195" fmla="*/ 7781942 w 10232859"/>
              <a:gd name="connsiteY195" fmla="*/ 937017 h 1705557"/>
              <a:gd name="connsiteX196" fmla="*/ 7827704 w 10232859"/>
              <a:gd name="connsiteY196" fmla="*/ 935072 h 1705557"/>
              <a:gd name="connsiteX197" fmla="*/ 7867270 w 10232859"/>
              <a:gd name="connsiteY197" fmla="*/ 946880 h 1705557"/>
              <a:gd name="connsiteX198" fmla="*/ 7866538 w 10232859"/>
              <a:gd name="connsiteY198" fmla="*/ 961559 h 1705557"/>
              <a:gd name="connsiteX199" fmla="*/ 7912084 w 10232859"/>
              <a:gd name="connsiteY199" fmla="*/ 970314 h 1705557"/>
              <a:gd name="connsiteX200" fmla="*/ 7982264 w 10232859"/>
              <a:gd name="connsiteY200" fmla="*/ 982287 h 1705557"/>
              <a:gd name="connsiteX201" fmla="*/ 7991272 w 10232859"/>
              <a:gd name="connsiteY201" fmla="*/ 987618 h 1705557"/>
              <a:gd name="connsiteX202" fmla="*/ 8006496 w 10232859"/>
              <a:gd name="connsiteY202" fmla="*/ 979353 h 1705557"/>
              <a:gd name="connsiteX203" fmla="*/ 8034497 w 10232859"/>
              <a:gd name="connsiteY203" fmla="*/ 978568 h 1705557"/>
              <a:gd name="connsiteX204" fmla="*/ 8150881 w 10232859"/>
              <a:gd name="connsiteY204" fmla="*/ 996925 h 1705557"/>
              <a:gd name="connsiteX205" fmla="*/ 8172106 w 10232859"/>
              <a:gd name="connsiteY205" fmla="*/ 997026 h 1705557"/>
              <a:gd name="connsiteX206" fmla="*/ 8196076 w 10232859"/>
              <a:gd name="connsiteY206" fmla="*/ 1006592 h 1705557"/>
              <a:gd name="connsiteX207" fmla="*/ 8247463 w 10232859"/>
              <a:gd name="connsiteY207" fmla="*/ 1022846 h 1705557"/>
              <a:gd name="connsiteX208" fmla="*/ 8279272 w 10232859"/>
              <a:gd name="connsiteY208" fmla="*/ 1039435 h 1705557"/>
              <a:gd name="connsiteX209" fmla="*/ 8289611 w 10232859"/>
              <a:gd name="connsiteY209" fmla="*/ 1035144 h 1705557"/>
              <a:gd name="connsiteX210" fmla="*/ 8311483 w 10232859"/>
              <a:gd name="connsiteY210" fmla="*/ 1035913 h 1705557"/>
              <a:gd name="connsiteX211" fmla="*/ 8399489 w 10232859"/>
              <a:gd name="connsiteY211" fmla="*/ 1055076 h 1705557"/>
              <a:gd name="connsiteX212" fmla="*/ 8415973 w 10232859"/>
              <a:gd name="connsiteY212" fmla="*/ 1056174 h 1705557"/>
              <a:gd name="connsiteX213" fmla="*/ 8433326 w 10232859"/>
              <a:gd name="connsiteY213" fmla="*/ 1064395 h 1705557"/>
              <a:gd name="connsiteX214" fmla="*/ 8502328 w 10232859"/>
              <a:gd name="connsiteY214" fmla="*/ 1098012 h 1705557"/>
              <a:gd name="connsiteX215" fmla="*/ 8534346 w 10232859"/>
              <a:gd name="connsiteY215" fmla="*/ 1113494 h 1705557"/>
              <a:gd name="connsiteX216" fmla="*/ 8534980 w 10232859"/>
              <a:gd name="connsiteY216" fmla="*/ 1117375 h 1705557"/>
              <a:gd name="connsiteX217" fmla="*/ 8544104 w 10232859"/>
              <a:gd name="connsiteY217" fmla="*/ 1114920 h 1705557"/>
              <a:gd name="connsiteX218" fmla="*/ 8567742 w 10232859"/>
              <a:gd name="connsiteY218" fmla="*/ 1124104 h 1705557"/>
              <a:gd name="connsiteX219" fmla="*/ 8633779 w 10232859"/>
              <a:gd name="connsiteY219" fmla="*/ 1145740 h 1705557"/>
              <a:gd name="connsiteX220" fmla="*/ 8676965 w 10232859"/>
              <a:gd name="connsiteY220" fmla="*/ 1163463 h 1705557"/>
              <a:gd name="connsiteX221" fmla="*/ 8698944 w 10232859"/>
              <a:gd name="connsiteY221" fmla="*/ 1163453 h 1705557"/>
              <a:gd name="connsiteX222" fmla="*/ 8711456 w 10232859"/>
              <a:gd name="connsiteY222" fmla="*/ 1175731 h 1705557"/>
              <a:gd name="connsiteX223" fmla="*/ 8732793 w 10232859"/>
              <a:gd name="connsiteY223" fmla="*/ 1179486 h 1705557"/>
              <a:gd name="connsiteX224" fmla="*/ 8751897 w 10232859"/>
              <a:gd name="connsiteY224" fmla="*/ 1197400 h 1705557"/>
              <a:gd name="connsiteX225" fmla="*/ 8793564 w 10232859"/>
              <a:gd name="connsiteY225" fmla="*/ 1179086 h 1705557"/>
              <a:gd name="connsiteX226" fmla="*/ 8834270 w 10232859"/>
              <a:gd name="connsiteY226" fmla="*/ 1213138 h 1705557"/>
              <a:gd name="connsiteX227" fmla="*/ 8853872 w 10232859"/>
              <a:gd name="connsiteY227" fmla="*/ 1221228 h 1705557"/>
              <a:gd name="connsiteX228" fmla="*/ 8861901 w 10232859"/>
              <a:gd name="connsiteY228" fmla="*/ 1217889 h 1705557"/>
              <a:gd name="connsiteX229" fmla="*/ 8874168 w 10232859"/>
              <a:gd name="connsiteY229" fmla="*/ 1220481 h 1705557"/>
              <a:gd name="connsiteX230" fmla="*/ 8871123 w 10232859"/>
              <a:gd name="connsiteY230" fmla="*/ 1227674 h 1705557"/>
              <a:gd name="connsiteX231" fmla="*/ 8903537 w 10232859"/>
              <a:gd name="connsiteY231" fmla="*/ 1237102 h 1705557"/>
              <a:gd name="connsiteX232" fmla="*/ 8933767 w 10232859"/>
              <a:gd name="connsiteY232" fmla="*/ 1269882 h 1705557"/>
              <a:gd name="connsiteX233" fmla="*/ 8985765 w 10232859"/>
              <a:gd name="connsiteY233" fmla="*/ 1294178 h 1705557"/>
              <a:gd name="connsiteX234" fmla="*/ 9071444 w 10232859"/>
              <a:gd name="connsiteY234" fmla="*/ 1323819 h 1705557"/>
              <a:gd name="connsiteX235" fmla="*/ 9096711 w 10232859"/>
              <a:gd name="connsiteY235" fmla="*/ 1334291 h 1705557"/>
              <a:gd name="connsiteX236" fmla="*/ 9338853 w 10232859"/>
              <a:gd name="connsiteY236" fmla="*/ 1454560 h 1705557"/>
              <a:gd name="connsiteX237" fmla="*/ 9520814 w 10232859"/>
              <a:gd name="connsiteY237" fmla="*/ 1456341 h 1705557"/>
              <a:gd name="connsiteX238" fmla="*/ 9702271 w 10232859"/>
              <a:gd name="connsiteY238" fmla="*/ 1495067 h 1705557"/>
              <a:gd name="connsiteX239" fmla="*/ 9744273 w 10232859"/>
              <a:gd name="connsiteY239" fmla="*/ 1530026 h 1705557"/>
              <a:gd name="connsiteX240" fmla="*/ 9771903 w 10232859"/>
              <a:gd name="connsiteY240" fmla="*/ 1536548 h 1705557"/>
              <a:gd name="connsiteX241" fmla="*/ 9818565 w 10232859"/>
              <a:gd name="connsiteY241" fmla="*/ 1545059 h 1705557"/>
              <a:gd name="connsiteX242" fmla="*/ 9882202 w 10232859"/>
              <a:gd name="connsiteY242" fmla="*/ 1572402 h 1705557"/>
              <a:gd name="connsiteX243" fmla="*/ 10022025 w 10232859"/>
              <a:gd name="connsiteY243" fmla="*/ 1606210 h 1705557"/>
              <a:gd name="connsiteX244" fmla="*/ 10220406 w 10232859"/>
              <a:gd name="connsiteY244" fmla="*/ 1683519 h 1705557"/>
              <a:gd name="connsiteX245" fmla="*/ 10232859 w 10232859"/>
              <a:gd name="connsiteY245" fmla="*/ 1705557 h 1705557"/>
              <a:gd name="connsiteX246" fmla="*/ 0 w 10232859"/>
              <a:gd name="connsiteY246" fmla="*/ 1705557 h 1705557"/>
              <a:gd name="connsiteX247" fmla="*/ 0 w 10232859"/>
              <a:gd name="connsiteY247" fmla="*/ 28342 h 1705557"/>
              <a:gd name="connsiteX248" fmla="*/ 8097 w 10232859"/>
              <a:gd name="connsiteY248" fmla="*/ 30869 h 1705557"/>
              <a:gd name="connsiteX249" fmla="*/ 77128 w 10232859"/>
              <a:gd name="connsiteY249" fmla="*/ 13381 h 1705557"/>
              <a:gd name="connsiteX250" fmla="*/ 188338 w 10232859"/>
              <a:gd name="connsiteY250" fmla="*/ 11593 h 1705557"/>
              <a:gd name="connsiteX251" fmla="*/ 298809 w 10232859"/>
              <a:gd name="connsiteY251" fmla="*/ 12712 h 1705557"/>
              <a:gd name="connsiteX252" fmla="*/ 338985 w 10232859"/>
              <a:gd name="connsiteY252" fmla="*/ 14520 h 1705557"/>
              <a:gd name="connsiteX253" fmla="*/ 409815 w 10232859"/>
              <a:gd name="connsiteY253" fmla="*/ 11559 h 1705557"/>
              <a:gd name="connsiteX254" fmla="*/ 424169 w 10232859"/>
              <a:gd name="connsiteY25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90341 w 10232859"/>
              <a:gd name="connsiteY49" fmla="*/ 217588 h 1705557"/>
              <a:gd name="connsiteX50" fmla="*/ 2588929 w 10232859"/>
              <a:gd name="connsiteY50" fmla="*/ 207494 h 1705557"/>
              <a:gd name="connsiteX51" fmla="*/ 2687426 w 10232859"/>
              <a:gd name="connsiteY51" fmla="*/ 200362 h 1705557"/>
              <a:gd name="connsiteX52" fmla="*/ 2723517 w 10232859"/>
              <a:gd name="connsiteY52" fmla="*/ 199166 h 1705557"/>
              <a:gd name="connsiteX53" fmla="*/ 2785956 w 10232859"/>
              <a:gd name="connsiteY53" fmla="*/ 190918 h 1705557"/>
              <a:gd name="connsiteX54" fmla="*/ 2813378 w 10232859"/>
              <a:gd name="connsiteY54" fmla="*/ 183347 h 1705557"/>
              <a:gd name="connsiteX55" fmla="*/ 2814782 w 10232859"/>
              <a:gd name="connsiteY55" fmla="*/ 183667 h 1705557"/>
              <a:gd name="connsiteX56" fmla="*/ 2816580 w 10232859"/>
              <a:gd name="connsiteY56" fmla="*/ 180880 h 1705557"/>
              <a:gd name="connsiteX57" fmla="*/ 2821623 w 10232859"/>
              <a:gd name="connsiteY57" fmla="*/ 179389 h 1705557"/>
              <a:gd name="connsiteX58" fmla="*/ 2836688 w 10232859"/>
              <a:gd name="connsiteY58" fmla="*/ 179485 h 1705557"/>
              <a:gd name="connsiteX59" fmla="*/ 2842564 w 10232859"/>
              <a:gd name="connsiteY59" fmla="*/ 180209 h 1705557"/>
              <a:gd name="connsiteX60" fmla="*/ 2850712 w 10232859"/>
              <a:gd name="connsiteY60" fmla="*/ 179804 h 1705557"/>
              <a:gd name="connsiteX61" fmla="*/ 2850846 w 10232859"/>
              <a:gd name="connsiteY61" fmla="*/ 179576 h 1705557"/>
              <a:gd name="connsiteX62" fmla="*/ 2858611 w 10232859"/>
              <a:gd name="connsiteY62" fmla="*/ 179626 h 1705557"/>
              <a:gd name="connsiteX63" fmla="*/ 2897454 w 10232859"/>
              <a:gd name="connsiteY63" fmla="*/ 182628 h 1705557"/>
              <a:gd name="connsiteX64" fmla="*/ 2940369 w 10232859"/>
              <a:gd name="connsiteY64" fmla="*/ 159458 h 1705557"/>
              <a:gd name="connsiteX65" fmla="*/ 2959670 w 10232859"/>
              <a:gd name="connsiteY65" fmla="*/ 154881 h 1705557"/>
              <a:gd name="connsiteX66" fmla="*/ 2969615 w 10232859"/>
              <a:gd name="connsiteY66" fmla="*/ 151269 h 1705557"/>
              <a:gd name="connsiteX67" fmla="*/ 2970000 w 10232859"/>
              <a:gd name="connsiteY67" fmla="*/ 150290 h 1705557"/>
              <a:gd name="connsiteX68" fmla="*/ 3007272 w 10232859"/>
              <a:gd name="connsiteY68" fmla="*/ 153280 h 1705557"/>
              <a:gd name="connsiteX69" fmla="*/ 3011677 w 10232859"/>
              <a:gd name="connsiteY69" fmla="*/ 151918 h 1705557"/>
              <a:gd name="connsiteX70" fmla="*/ 3036668 w 10232859"/>
              <a:gd name="connsiteY70" fmla="*/ 156118 h 1705557"/>
              <a:gd name="connsiteX71" fmla="*/ 3049208 w 10232859"/>
              <a:gd name="connsiteY71" fmla="*/ 157087 h 1705557"/>
              <a:gd name="connsiteX72" fmla="*/ 3053517 w 10232859"/>
              <a:gd name="connsiteY72" fmla="*/ 159836 h 1705557"/>
              <a:gd name="connsiteX73" fmla="*/ 3071637 w 10232859"/>
              <a:gd name="connsiteY73" fmla="*/ 160010 h 1705557"/>
              <a:gd name="connsiteX74" fmla="*/ 3110077 w 10232859"/>
              <a:gd name="connsiteY74" fmla="*/ 155716 h 1705557"/>
              <a:gd name="connsiteX75" fmla="*/ 3173743 w 10232859"/>
              <a:gd name="connsiteY75" fmla="*/ 166095 h 1705557"/>
              <a:gd name="connsiteX76" fmla="*/ 3254203 w 10232859"/>
              <a:gd name="connsiteY76" fmla="*/ 158270 h 1705557"/>
              <a:gd name="connsiteX77" fmla="*/ 3380350 w 10232859"/>
              <a:gd name="connsiteY77" fmla="*/ 157665 h 1705557"/>
              <a:gd name="connsiteX78" fmla="*/ 3476147 w 10232859"/>
              <a:gd name="connsiteY78" fmla="*/ 177439 h 1705557"/>
              <a:gd name="connsiteX79" fmla="*/ 3581876 w 10232859"/>
              <a:gd name="connsiteY79" fmla="*/ 156962 h 1705557"/>
              <a:gd name="connsiteX80" fmla="*/ 3704761 w 10232859"/>
              <a:gd name="connsiteY80" fmla="*/ 157006 h 1705557"/>
              <a:gd name="connsiteX81" fmla="*/ 3755040 w 10232859"/>
              <a:gd name="connsiteY81" fmla="*/ 148492 h 1705557"/>
              <a:gd name="connsiteX82" fmla="*/ 3804689 w 10232859"/>
              <a:gd name="connsiteY82" fmla="*/ 158407 h 1705557"/>
              <a:gd name="connsiteX83" fmla="*/ 3821793 w 10232859"/>
              <a:gd name="connsiteY83" fmla="*/ 151257 h 1705557"/>
              <a:gd name="connsiteX84" fmla="*/ 3824682 w 10232859"/>
              <a:gd name="connsiteY84" fmla="*/ 149833 h 1705557"/>
              <a:gd name="connsiteX85" fmla="*/ 3837536 w 10232859"/>
              <a:gd name="connsiteY85" fmla="*/ 148292 h 1705557"/>
              <a:gd name="connsiteX86" fmla="*/ 3839550 w 10232859"/>
              <a:gd name="connsiteY86" fmla="*/ 142661 h 1705557"/>
              <a:gd name="connsiteX87" fmla="*/ 3857743 w 10232859"/>
              <a:gd name="connsiteY87" fmla="*/ 136618 h 1705557"/>
              <a:gd name="connsiteX88" fmla="*/ 3881852 w 10232859"/>
              <a:gd name="connsiteY88" fmla="*/ 135231 h 1705557"/>
              <a:gd name="connsiteX89" fmla="*/ 3998088 w 10232859"/>
              <a:gd name="connsiteY89" fmla="*/ 134446 h 1705557"/>
              <a:gd name="connsiteX90" fmla="*/ 4066682 w 10232859"/>
              <a:gd name="connsiteY90" fmla="*/ 130661 h 1705557"/>
              <a:gd name="connsiteX91" fmla="*/ 4091246 w 10232859"/>
              <a:gd name="connsiteY91" fmla="*/ 124017 h 1705557"/>
              <a:gd name="connsiteX92" fmla="*/ 4126556 w 10232859"/>
              <a:gd name="connsiteY92" fmla="*/ 118239 h 1705557"/>
              <a:gd name="connsiteX93" fmla="*/ 4187717 w 10232859"/>
              <a:gd name="connsiteY93" fmla="*/ 104010 h 1705557"/>
              <a:gd name="connsiteX94" fmla="*/ 4220826 w 10232859"/>
              <a:gd name="connsiteY94" fmla="*/ 102505 h 1705557"/>
              <a:gd name="connsiteX95" fmla="*/ 4239014 w 10232859"/>
              <a:gd name="connsiteY95" fmla="*/ 97354 h 1705557"/>
              <a:gd name="connsiteX96" fmla="*/ 4246653 w 10232859"/>
              <a:gd name="connsiteY96" fmla="*/ 97874 h 1705557"/>
              <a:gd name="connsiteX97" fmla="*/ 4271841 w 10232859"/>
              <a:gd name="connsiteY97" fmla="*/ 96702 h 1705557"/>
              <a:gd name="connsiteX98" fmla="*/ 4286277 w 10232859"/>
              <a:gd name="connsiteY98" fmla="*/ 96687 h 1705557"/>
              <a:gd name="connsiteX99" fmla="*/ 4292025 w 10232859"/>
              <a:gd name="connsiteY99" fmla="*/ 96921 h 1705557"/>
              <a:gd name="connsiteX100" fmla="*/ 4304713 w 10232859"/>
              <a:gd name="connsiteY100" fmla="*/ 102187 h 1705557"/>
              <a:gd name="connsiteX101" fmla="*/ 4321285 w 10232859"/>
              <a:gd name="connsiteY101" fmla="*/ 100074 h 1705557"/>
              <a:gd name="connsiteX102" fmla="*/ 4339561 w 10232859"/>
              <a:gd name="connsiteY102" fmla="*/ 105320 h 1705557"/>
              <a:gd name="connsiteX103" fmla="*/ 4343990 w 10232859"/>
              <a:gd name="connsiteY103" fmla="*/ 101090 h 1705557"/>
              <a:gd name="connsiteX104" fmla="*/ 4358885 w 10232859"/>
              <a:gd name="connsiteY104" fmla="*/ 96778 h 1705557"/>
              <a:gd name="connsiteX105" fmla="*/ 4371648 w 10232859"/>
              <a:gd name="connsiteY105" fmla="*/ 101826 h 1705557"/>
              <a:gd name="connsiteX106" fmla="*/ 4398380 w 10232859"/>
              <a:gd name="connsiteY106" fmla="*/ 104961 h 1705557"/>
              <a:gd name="connsiteX107" fmla="*/ 4405729 w 10232859"/>
              <a:gd name="connsiteY107" fmla="*/ 104191 h 1705557"/>
              <a:gd name="connsiteX108" fmla="*/ 4431408 w 10232859"/>
              <a:gd name="connsiteY108" fmla="*/ 110825 h 1705557"/>
              <a:gd name="connsiteX109" fmla="*/ 4472183 w 10232859"/>
              <a:gd name="connsiteY109" fmla="*/ 116430 h 1705557"/>
              <a:gd name="connsiteX110" fmla="*/ 4518828 w 10232859"/>
              <a:gd name="connsiteY110" fmla="*/ 119114 h 1705557"/>
              <a:gd name="connsiteX111" fmla="*/ 4532040 w 10232859"/>
              <a:gd name="connsiteY111" fmla="*/ 124307 h 1705557"/>
              <a:gd name="connsiteX112" fmla="*/ 4617778 w 10232859"/>
              <a:gd name="connsiteY112" fmla="*/ 136993 h 1705557"/>
              <a:gd name="connsiteX113" fmla="*/ 4641872 w 10232859"/>
              <a:gd name="connsiteY113" fmla="*/ 140721 h 1705557"/>
              <a:gd name="connsiteX114" fmla="*/ 4662766 w 10232859"/>
              <a:gd name="connsiteY114" fmla="*/ 138952 h 1705557"/>
              <a:gd name="connsiteX115" fmla="*/ 4667770 w 10232859"/>
              <a:gd name="connsiteY115" fmla="*/ 134208 h 1705557"/>
              <a:gd name="connsiteX116" fmla="*/ 4681052 w 10232859"/>
              <a:gd name="connsiteY116" fmla="*/ 135461 h 1705557"/>
              <a:gd name="connsiteX117" fmla="*/ 4684624 w 10232859"/>
              <a:gd name="connsiteY117" fmla="*/ 134755 h 1705557"/>
              <a:gd name="connsiteX118" fmla="*/ 4705061 w 10232859"/>
              <a:gd name="connsiteY118" fmla="*/ 131748 h 1705557"/>
              <a:gd name="connsiteX119" fmla="*/ 4747746 w 10232859"/>
              <a:gd name="connsiteY119" fmla="*/ 151131 h 1705557"/>
              <a:gd name="connsiteX120" fmla="*/ 4801045 w 10232859"/>
              <a:gd name="connsiteY120" fmla="*/ 153753 h 1705557"/>
              <a:gd name="connsiteX121" fmla="*/ 5001600 w 10232859"/>
              <a:gd name="connsiteY121" fmla="*/ 196753 h 1705557"/>
              <a:gd name="connsiteX122" fmla="*/ 5033465 w 10232859"/>
              <a:gd name="connsiteY122" fmla="*/ 182429 h 1705557"/>
              <a:gd name="connsiteX123" fmla="*/ 5115965 w 10232859"/>
              <a:gd name="connsiteY123" fmla="*/ 192583 h 1705557"/>
              <a:gd name="connsiteX124" fmla="*/ 5237936 w 10232859"/>
              <a:gd name="connsiteY124" fmla="*/ 246022 h 1705557"/>
              <a:gd name="connsiteX125" fmla="*/ 5290566 w 10232859"/>
              <a:gd name="connsiteY125" fmla="*/ 269809 h 1705557"/>
              <a:gd name="connsiteX126" fmla="*/ 5344878 w 10232859"/>
              <a:gd name="connsiteY126" fmla="*/ 282874 h 1705557"/>
              <a:gd name="connsiteX127" fmla="*/ 5413398 w 10232859"/>
              <a:gd name="connsiteY127" fmla="*/ 282749 h 1705557"/>
              <a:gd name="connsiteX128" fmla="*/ 5415629 w 10232859"/>
              <a:gd name="connsiteY128" fmla="*/ 282282 h 1705557"/>
              <a:gd name="connsiteX129" fmla="*/ 5433078 w 10232859"/>
              <a:gd name="connsiteY129" fmla="*/ 286198 h 1705557"/>
              <a:gd name="connsiteX130" fmla="*/ 5435759 w 10232859"/>
              <a:gd name="connsiteY130" fmla="*/ 289614 h 1705557"/>
              <a:gd name="connsiteX131" fmla="*/ 5447372 w 10232859"/>
              <a:gd name="connsiteY131" fmla="*/ 293101 h 1705557"/>
              <a:gd name="connsiteX132" fmla="*/ 5469289 w 10232859"/>
              <a:gd name="connsiteY132" fmla="*/ 302134 h 1705557"/>
              <a:gd name="connsiteX133" fmla="*/ 5508752 w 10232859"/>
              <a:gd name="connsiteY133" fmla="*/ 312267 h 1705557"/>
              <a:gd name="connsiteX134" fmla="*/ 5509657 w 10232859"/>
              <a:gd name="connsiteY134" fmla="*/ 311450 h 1705557"/>
              <a:gd name="connsiteX135" fmla="*/ 5521245 w 10232859"/>
              <a:gd name="connsiteY135" fmla="*/ 310202 h 1705557"/>
              <a:gd name="connsiteX136" fmla="*/ 5542415 w 10232859"/>
              <a:gd name="connsiteY136" fmla="*/ 310009 h 1705557"/>
              <a:gd name="connsiteX137" fmla="*/ 5596538 w 10232859"/>
              <a:gd name="connsiteY137" fmla="*/ 297667 h 1705557"/>
              <a:gd name="connsiteX138" fmla="*/ 5632514 w 10232859"/>
              <a:gd name="connsiteY138" fmla="*/ 308476 h 1705557"/>
              <a:gd name="connsiteX139" fmla="*/ 5640005 w 10232859"/>
              <a:gd name="connsiteY139" fmla="*/ 310131 h 1705557"/>
              <a:gd name="connsiteX140" fmla="*/ 5640259 w 10232859"/>
              <a:gd name="connsiteY140" fmla="*/ 309949 h 1705557"/>
              <a:gd name="connsiteX141" fmla="*/ 5648365 w 10232859"/>
              <a:gd name="connsiteY141" fmla="*/ 311268 h 1705557"/>
              <a:gd name="connsiteX142" fmla="*/ 5653662 w 10232859"/>
              <a:gd name="connsiteY142" fmla="*/ 313149 h 1705557"/>
              <a:gd name="connsiteX143" fmla="*/ 5668196 w 10232859"/>
              <a:gd name="connsiteY143" fmla="*/ 316360 h 1705557"/>
              <a:gd name="connsiteX144" fmla="*/ 5673886 w 10232859"/>
              <a:gd name="connsiteY144" fmla="*/ 316040 h 1705557"/>
              <a:gd name="connsiteX145" fmla="*/ 5677139 w 10232859"/>
              <a:gd name="connsiteY145" fmla="*/ 313859 h 1705557"/>
              <a:gd name="connsiteX146" fmla="*/ 5708983 w 10232859"/>
              <a:gd name="connsiteY146" fmla="*/ 313188 h 1705557"/>
              <a:gd name="connsiteX147" fmla="*/ 5773909 w 10232859"/>
              <a:gd name="connsiteY147" fmla="*/ 318575 h 1705557"/>
              <a:gd name="connsiteX148" fmla="*/ 5809500 w 10232859"/>
              <a:gd name="connsiteY148" fmla="*/ 324964 h 1705557"/>
              <a:gd name="connsiteX149" fmla="*/ 5908729 w 10232859"/>
              <a:gd name="connsiteY149" fmla="*/ 338849 h 1705557"/>
              <a:gd name="connsiteX150" fmla="*/ 6009654 w 10232859"/>
              <a:gd name="connsiteY150" fmla="*/ 350040 h 1705557"/>
              <a:gd name="connsiteX151" fmla="*/ 6067487 w 10232859"/>
              <a:gd name="connsiteY151" fmla="*/ 340226 h 1705557"/>
              <a:gd name="connsiteX152" fmla="*/ 6073281 w 10232859"/>
              <a:gd name="connsiteY152" fmla="*/ 340830 h 1705557"/>
              <a:gd name="connsiteX153" fmla="*/ 6086225 w 10232859"/>
              <a:gd name="connsiteY153" fmla="*/ 346135 h 1705557"/>
              <a:gd name="connsiteX154" fmla="*/ 6105063 w 10232859"/>
              <a:gd name="connsiteY154" fmla="*/ 353854 h 1705557"/>
              <a:gd name="connsiteX155" fmla="*/ 6135796 w 10232859"/>
              <a:gd name="connsiteY155" fmla="*/ 369657 h 1705557"/>
              <a:gd name="connsiteX156" fmla="*/ 6195166 w 10232859"/>
              <a:gd name="connsiteY156" fmla="*/ 366704 h 1705557"/>
              <a:gd name="connsiteX157" fmla="*/ 6216259 w 10232859"/>
              <a:gd name="connsiteY157" fmla="*/ 369879 h 1705557"/>
              <a:gd name="connsiteX158" fmla="*/ 6228331 w 10232859"/>
              <a:gd name="connsiteY158" fmla="*/ 370548 h 1705557"/>
              <a:gd name="connsiteX159" fmla="*/ 6229602 w 10232859"/>
              <a:gd name="connsiteY159" fmla="*/ 369928 h 1705557"/>
              <a:gd name="connsiteX160" fmla="*/ 6258988 w 10232859"/>
              <a:gd name="connsiteY160" fmla="*/ 385174 h 1705557"/>
              <a:gd name="connsiteX161" fmla="*/ 6264106 w 10232859"/>
              <a:gd name="connsiteY161" fmla="*/ 385655 h 1705557"/>
              <a:gd name="connsiteX162" fmla="*/ 6281703 w 10232859"/>
              <a:gd name="connsiteY162" fmla="*/ 397568 h 1705557"/>
              <a:gd name="connsiteX163" fmla="*/ 6291622 w 10232859"/>
              <a:gd name="connsiteY163" fmla="*/ 402669 h 1705557"/>
              <a:gd name="connsiteX164" fmla="*/ 6292712 w 10232859"/>
              <a:gd name="connsiteY164" fmla="*/ 406285 h 1705557"/>
              <a:gd name="connsiteX165" fmla="*/ 6308227 w 10232859"/>
              <a:gd name="connsiteY165" fmla="*/ 412710 h 1705557"/>
              <a:gd name="connsiteX166" fmla="*/ 6328981 w 10232859"/>
              <a:gd name="connsiteY166" fmla="*/ 416009 h 1705557"/>
              <a:gd name="connsiteX167" fmla="*/ 6368693 w 10232859"/>
              <a:gd name="connsiteY167" fmla="*/ 424359 h 1705557"/>
              <a:gd name="connsiteX168" fmla="*/ 6414811 w 10232859"/>
              <a:gd name="connsiteY168" fmla="*/ 458714 h 1705557"/>
              <a:gd name="connsiteX169" fmla="*/ 6467879 w 10232859"/>
              <a:gd name="connsiteY169" fmla="*/ 474762 h 1705557"/>
              <a:gd name="connsiteX170" fmla="*/ 6564351 w 10232859"/>
              <a:gd name="connsiteY170" fmla="*/ 544032 h 1705557"/>
              <a:gd name="connsiteX171" fmla="*/ 6711178 w 10232859"/>
              <a:gd name="connsiteY171" fmla="*/ 580124 h 1705557"/>
              <a:gd name="connsiteX172" fmla="*/ 6764036 w 10232859"/>
              <a:gd name="connsiteY172" fmla="*/ 595457 h 1705557"/>
              <a:gd name="connsiteX173" fmla="*/ 6858983 w 10232859"/>
              <a:gd name="connsiteY173" fmla="*/ 630237 h 1705557"/>
              <a:gd name="connsiteX174" fmla="*/ 6910661 w 10232859"/>
              <a:gd name="connsiteY174" fmla="*/ 641134 h 1705557"/>
              <a:gd name="connsiteX175" fmla="*/ 6944111 w 10232859"/>
              <a:gd name="connsiteY175" fmla="*/ 666016 h 1705557"/>
              <a:gd name="connsiteX176" fmla="*/ 6965771 w 10232859"/>
              <a:gd name="connsiteY176" fmla="*/ 666445 h 1705557"/>
              <a:gd name="connsiteX177" fmla="*/ 6969639 w 10232859"/>
              <a:gd name="connsiteY177" fmla="*/ 666351 h 1705557"/>
              <a:gd name="connsiteX178" fmla="*/ 6982242 w 10232859"/>
              <a:gd name="connsiteY178" fmla="*/ 669626 h 1705557"/>
              <a:gd name="connsiteX179" fmla="*/ 6989387 w 10232859"/>
              <a:gd name="connsiteY179" fmla="*/ 665988 h 1705557"/>
              <a:gd name="connsiteX180" fmla="*/ 7010930 w 10232859"/>
              <a:gd name="connsiteY180" fmla="*/ 667648 h 1705557"/>
              <a:gd name="connsiteX181" fmla="*/ 7033125 w 10232859"/>
              <a:gd name="connsiteY181" fmla="*/ 674950 h 1705557"/>
              <a:gd name="connsiteX182" fmla="*/ 7134461 w 10232859"/>
              <a:gd name="connsiteY182" fmla="*/ 714706 h 1705557"/>
              <a:gd name="connsiteX183" fmla="*/ 7197450 w 10232859"/>
              <a:gd name="connsiteY183" fmla="*/ 735608 h 1705557"/>
              <a:gd name="connsiteX184" fmla="*/ 7225084 w 10232859"/>
              <a:gd name="connsiteY184" fmla="*/ 739019 h 1705557"/>
              <a:gd name="connsiteX185" fmla="*/ 7261183 w 10232859"/>
              <a:gd name="connsiteY185" fmla="*/ 746827 h 1705557"/>
              <a:gd name="connsiteX186" fmla="*/ 7327760 w 10232859"/>
              <a:gd name="connsiteY186" fmla="*/ 757100 h 1705557"/>
              <a:gd name="connsiteX187" fmla="*/ 7412222 w 10232859"/>
              <a:gd name="connsiteY187" fmla="*/ 777001 h 1705557"/>
              <a:gd name="connsiteX188" fmla="*/ 7457904 w 10232859"/>
              <a:gd name="connsiteY188" fmla="*/ 810835 h 1705557"/>
              <a:gd name="connsiteX189" fmla="*/ 7465795 w 10232859"/>
              <a:gd name="connsiteY189" fmla="*/ 809112 h 1705557"/>
              <a:gd name="connsiteX190" fmla="*/ 7505046 w 10232859"/>
              <a:gd name="connsiteY190" fmla="*/ 823031 h 1705557"/>
              <a:gd name="connsiteX191" fmla="*/ 7623220 w 10232859"/>
              <a:gd name="connsiteY191" fmla="*/ 895034 h 1705557"/>
              <a:gd name="connsiteX192" fmla="*/ 7700458 w 10232859"/>
              <a:gd name="connsiteY192" fmla="*/ 921593 h 1705557"/>
              <a:gd name="connsiteX193" fmla="*/ 7730988 w 10232859"/>
              <a:gd name="connsiteY193" fmla="*/ 927270 h 1705557"/>
              <a:gd name="connsiteX194" fmla="*/ 7781942 w 10232859"/>
              <a:gd name="connsiteY194" fmla="*/ 937017 h 1705557"/>
              <a:gd name="connsiteX195" fmla="*/ 7827704 w 10232859"/>
              <a:gd name="connsiteY195" fmla="*/ 935072 h 1705557"/>
              <a:gd name="connsiteX196" fmla="*/ 7867270 w 10232859"/>
              <a:gd name="connsiteY196" fmla="*/ 946880 h 1705557"/>
              <a:gd name="connsiteX197" fmla="*/ 7866538 w 10232859"/>
              <a:gd name="connsiteY197" fmla="*/ 961559 h 1705557"/>
              <a:gd name="connsiteX198" fmla="*/ 7912084 w 10232859"/>
              <a:gd name="connsiteY198" fmla="*/ 970314 h 1705557"/>
              <a:gd name="connsiteX199" fmla="*/ 7982264 w 10232859"/>
              <a:gd name="connsiteY199" fmla="*/ 982287 h 1705557"/>
              <a:gd name="connsiteX200" fmla="*/ 7991272 w 10232859"/>
              <a:gd name="connsiteY200" fmla="*/ 987618 h 1705557"/>
              <a:gd name="connsiteX201" fmla="*/ 8006496 w 10232859"/>
              <a:gd name="connsiteY201" fmla="*/ 979353 h 1705557"/>
              <a:gd name="connsiteX202" fmla="*/ 8034497 w 10232859"/>
              <a:gd name="connsiteY202" fmla="*/ 978568 h 1705557"/>
              <a:gd name="connsiteX203" fmla="*/ 8150881 w 10232859"/>
              <a:gd name="connsiteY203" fmla="*/ 996925 h 1705557"/>
              <a:gd name="connsiteX204" fmla="*/ 8172106 w 10232859"/>
              <a:gd name="connsiteY204" fmla="*/ 997026 h 1705557"/>
              <a:gd name="connsiteX205" fmla="*/ 8196076 w 10232859"/>
              <a:gd name="connsiteY205" fmla="*/ 1006592 h 1705557"/>
              <a:gd name="connsiteX206" fmla="*/ 8247463 w 10232859"/>
              <a:gd name="connsiteY206" fmla="*/ 1022846 h 1705557"/>
              <a:gd name="connsiteX207" fmla="*/ 8279272 w 10232859"/>
              <a:gd name="connsiteY207" fmla="*/ 1039435 h 1705557"/>
              <a:gd name="connsiteX208" fmla="*/ 8289611 w 10232859"/>
              <a:gd name="connsiteY208" fmla="*/ 1035144 h 1705557"/>
              <a:gd name="connsiteX209" fmla="*/ 8311483 w 10232859"/>
              <a:gd name="connsiteY209" fmla="*/ 1035913 h 1705557"/>
              <a:gd name="connsiteX210" fmla="*/ 8399489 w 10232859"/>
              <a:gd name="connsiteY210" fmla="*/ 1055076 h 1705557"/>
              <a:gd name="connsiteX211" fmla="*/ 8415973 w 10232859"/>
              <a:gd name="connsiteY211" fmla="*/ 1056174 h 1705557"/>
              <a:gd name="connsiteX212" fmla="*/ 8433326 w 10232859"/>
              <a:gd name="connsiteY212" fmla="*/ 1064395 h 1705557"/>
              <a:gd name="connsiteX213" fmla="*/ 8502328 w 10232859"/>
              <a:gd name="connsiteY213" fmla="*/ 1098012 h 1705557"/>
              <a:gd name="connsiteX214" fmla="*/ 8534346 w 10232859"/>
              <a:gd name="connsiteY214" fmla="*/ 1113494 h 1705557"/>
              <a:gd name="connsiteX215" fmla="*/ 8534980 w 10232859"/>
              <a:gd name="connsiteY215" fmla="*/ 1117375 h 1705557"/>
              <a:gd name="connsiteX216" fmla="*/ 8544104 w 10232859"/>
              <a:gd name="connsiteY216" fmla="*/ 1114920 h 1705557"/>
              <a:gd name="connsiteX217" fmla="*/ 8567742 w 10232859"/>
              <a:gd name="connsiteY217" fmla="*/ 1124104 h 1705557"/>
              <a:gd name="connsiteX218" fmla="*/ 8633779 w 10232859"/>
              <a:gd name="connsiteY218" fmla="*/ 1145740 h 1705557"/>
              <a:gd name="connsiteX219" fmla="*/ 8676965 w 10232859"/>
              <a:gd name="connsiteY219" fmla="*/ 1163463 h 1705557"/>
              <a:gd name="connsiteX220" fmla="*/ 8698944 w 10232859"/>
              <a:gd name="connsiteY220" fmla="*/ 1163453 h 1705557"/>
              <a:gd name="connsiteX221" fmla="*/ 8711456 w 10232859"/>
              <a:gd name="connsiteY221" fmla="*/ 1175731 h 1705557"/>
              <a:gd name="connsiteX222" fmla="*/ 8732793 w 10232859"/>
              <a:gd name="connsiteY222" fmla="*/ 1179486 h 1705557"/>
              <a:gd name="connsiteX223" fmla="*/ 8751897 w 10232859"/>
              <a:gd name="connsiteY223" fmla="*/ 1197400 h 1705557"/>
              <a:gd name="connsiteX224" fmla="*/ 8793564 w 10232859"/>
              <a:gd name="connsiteY224" fmla="*/ 1179086 h 1705557"/>
              <a:gd name="connsiteX225" fmla="*/ 8834270 w 10232859"/>
              <a:gd name="connsiteY225" fmla="*/ 1213138 h 1705557"/>
              <a:gd name="connsiteX226" fmla="*/ 8853872 w 10232859"/>
              <a:gd name="connsiteY226" fmla="*/ 1221228 h 1705557"/>
              <a:gd name="connsiteX227" fmla="*/ 8861901 w 10232859"/>
              <a:gd name="connsiteY227" fmla="*/ 1217889 h 1705557"/>
              <a:gd name="connsiteX228" fmla="*/ 8874168 w 10232859"/>
              <a:gd name="connsiteY228" fmla="*/ 1220481 h 1705557"/>
              <a:gd name="connsiteX229" fmla="*/ 8871123 w 10232859"/>
              <a:gd name="connsiteY229" fmla="*/ 1227674 h 1705557"/>
              <a:gd name="connsiteX230" fmla="*/ 8903537 w 10232859"/>
              <a:gd name="connsiteY230" fmla="*/ 1237102 h 1705557"/>
              <a:gd name="connsiteX231" fmla="*/ 8933767 w 10232859"/>
              <a:gd name="connsiteY231" fmla="*/ 1269882 h 1705557"/>
              <a:gd name="connsiteX232" fmla="*/ 8985765 w 10232859"/>
              <a:gd name="connsiteY232" fmla="*/ 1294178 h 1705557"/>
              <a:gd name="connsiteX233" fmla="*/ 9071444 w 10232859"/>
              <a:gd name="connsiteY233" fmla="*/ 1323819 h 1705557"/>
              <a:gd name="connsiteX234" fmla="*/ 9096711 w 10232859"/>
              <a:gd name="connsiteY234" fmla="*/ 1334291 h 1705557"/>
              <a:gd name="connsiteX235" fmla="*/ 9338853 w 10232859"/>
              <a:gd name="connsiteY235" fmla="*/ 1454560 h 1705557"/>
              <a:gd name="connsiteX236" fmla="*/ 9520814 w 10232859"/>
              <a:gd name="connsiteY236" fmla="*/ 1456341 h 1705557"/>
              <a:gd name="connsiteX237" fmla="*/ 9702271 w 10232859"/>
              <a:gd name="connsiteY237" fmla="*/ 1495067 h 1705557"/>
              <a:gd name="connsiteX238" fmla="*/ 9744273 w 10232859"/>
              <a:gd name="connsiteY238" fmla="*/ 1530026 h 1705557"/>
              <a:gd name="connsiteX239" fmla="*/ 9771903 w 10232859"/>
              <a:gd name="connsiteY239" fmla="*/ 1536548 h 1705557"/>
              <a:gd name="connsiteX240" fmla="*/ 9818565 w 10232859"/>
              <a:gd name="connsiteY240" fmla="*/ 1545059 h 1705557"/>
              <a:gd name="connsiteX241" fmla="*/ 9882202 w 10232859"/>
              <a:gd name="connsiteY241" fmla="*/ 1572402 h 1705557"/>
              <a:gd name="connsiteX242" fmla="*/ 10022025 w 10232859"/>
              <a:gd name="connsiteY242" fmla="*/ 1606210 h 1705557"/>
              <a:gd name="connsiteX243" fmla="*/ 10220406 w 10232859"/>
              <a:gd name="connsiteY243" fmla="*/ 1683519 h 1705557"/>
              <a:gd name="connsiteX244" fmla="*/ 10232859 w 10232859"/>
              <a:gd name="connsiteY244" fmla="*/ 1705557 h 1705557"/>
              <a:gd name="connsiteX245" fmla="*/ 0 w 10232859"/>
              <a:gd name="connsiteY245" fmla="*/ 1705557 h 1705557"/>
              <a:gd name="connsiteX246" fmla="*/ 0 w 10232859"/>
              <a:gd name="connsiteY246" fmla="*/ 28342 h 1705557"/>
              <a:gd name="connsiteX247" fmla="*/ 8097 w 10232859"/>
              <a:gd name="connsiteY247" fmla="*/ 30869 h 1705557"/>
              <a:gd name="connsiteX248" fmla="*/ 77128 w 10232859"/>
              <a:gd name="connsiteY248" fmla="*/ 13381 h 1705557"/>
              <a:gd name="connsiteX249" fmla="*/ 188338 w 10232859"/>
              <a:gd name="connsiteY249" fmla="*/ 11593 h 1705557"/>
              <a:gd name="connsiteX250" fmla="*/ 298809 w 10232859"/>
              <a:gd name="connsiteY250" fmla="*/ 12712 h 1705557"/>
              <a:gd name="connsiteX251" fmla="*/ 338985 w 10232859"/>
              <a:gd name="connsiteY251" fmla="*/ 14520 h 1705557"/>
              <a:gd name="connsiteX252" fmla="*/ 409815 w 10232859"/>
              <a:gd name="connsiteY252" fmla="*/ 11559 h 1705557"/>
              <a:gd name="connsiteX253" fmla="*/ 424169 w 10232859"/>
              <a:gd name="connsiteY25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876587 w 10232859"/>
              <a:gd name="connsiteY27" fmla="*/ 144797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033465 w 10232859"/>
              <a:gd name="connsiteY120" fmla="*/ 175915 h 1699043"/>
              <a:gd name="connsiteX121" fmla="*/ 5115965 w 10232859"/>
              <a:gd name="connsiteY121" fmla="*/ 186069 h 1699043"/>
              <a:gd name="connsiteX122" fmla="*/ 5237936 w 10232859"/>
              <a:gd name="connsiteY122" fmla="*/ 239508 h 1699043"/>
              <a:gd name="connsiteX123" fmla="*/ 5290566 w 10232859"/>
              <a:gd name="connsiteY123" fmla="*/ 263295 h 1699043"/>
              <a:gd name="connsiteX124" fmla="*/ 5344878 w 10232859"/>
              <a:gd name="connsiteY124" fmla="*/ 276360 h 1699043"/>
              <a:gd name="connsiteX125" fmla="*/ 5413398 w 10232859"/>
              <a:gd name="connsiteY125" fmla="*/ 276235 h 1699043"/>
              <a:gd name="connsiteX126" fmla="*/ 5415629 w 10232859"/>
              <a:gd name="connsiteY126" fmla="*/ 275768 h 1699043"/>
              <a:gd name="connsiteX127" fmla="*/ 5433078 w 10232859"/>
              <a:gd name="connsiteY127" fmla="*/ 279684 h 1699043"/>
              <a:gd name="connsiteX128" fmla="*/ 5435759 w 10232859"/>
              <a:gd name="connsiteY128" fmla="*/ 283100 h 1699043"/>
              <a:gd name="connsiteX129" fmla="*/ 5447372 w 10232859"/>
              <a:gd name="connsiteY129" fmla="*/ 286587 h 1699043"/>
              <a:gd name="connsiteX130" fmla="*/ 5469289 w 10232859"/>
              <a:gd name="connsiteY130" fmla="*/ 295620 h 1699043"/>
              <a:gd name="connsiteX131" fmla="*/ 5508752 w 10232859"/>
              <a:gd name="connsiteY131" fmla="*/ 305753 h 1699043"/>
              <a:gd name="connsiteX132" fmla="*/ 5509657 w 10232859"/>
              <a:gd name="connsiteY132" fmla="*/ 304936 h 1699043"/>
              <a:gd name="connsiteX133" fmla="*/ 5521245 w 10232859"/>
              <a:gd name="connsiteY133" fmla="*/ 303688 h 1699043"/>
              <a:gd name="connsiteX134" fmla="*/ 5542415 w 10232859"/>
              <a:gd name="connsiteY134" fmla="*/ 303495 h 1699043"/>
              <a:gd name="connsiteX135" fmla="*/ 5596538 w 10232859"/>
              <a:gd name="connsiteY135" fmla="*/ 291153 h 1699043"/>
              <a:gd name="connsiteX136" fmla="*/ 5632514 w 10232859"/>
              <a:gd name="connsiteY136" fmla="*/ 301962 h 1699043"/>
              <a:gd name="connsiteX137" fmla="*/ 5640005 w 10232859"/>
              <a:gd name="connsiteY137" fmla="*/ 303617 h 1699043"/>
              <a:gd name="connsiteX138" fmla="*/ 5640259 w 10232859"/>
              <a:gd name="connsiteY138" fmla="*/ 303435 h 1699043"/>
              <a:gd name="connsiteX139" fmla="*/ 5648365 w 10232859"/>
              <a:gd name="connsiteY139" fmla="*/ 304754 h 1699043"/>
              <a:gd name="connsiteX140" fmla="*/ 5653662 w 10232859"/>
              <a:gd name="connsiteY140" fmla="*/ 306635 h 1699043"/>
              <a:gd name="connsiteX141" fmla="*/ 5668196 w 10232859"/>
              <a:gd name="connsiteY141" fmla="*/ 309846 h 1699043"/>
              <a:gd name="connsiteX142" fmla="*/ 5673886 w 10232859"/>
              <a:gd name="connsiteY142" fmla="*/ 309526 h 1699043"/>
              <a:gd name="connsiteX143" fmla="*/ 5677139 w 10232859"/>
              <a:gd name="connsiteY143" fmla="*/ 307345 h 1699043"/>
              <a:gd name="connsiteX144" fmla="*/ 5708983 w 10232859"/>
              <a:gd name="connsiteY144" fmla="*/ 306674 h 1699043"/>
              <a:gd name="connsiteX145" fmla="*/ 5773909 w 10232859"/>
              <a:gd name="connsiteY145" fmla="*/ 312061 h 1699043"/>
              <a:gd name="connsiteX146" fmla="*/ 5809500 w 10232859"/>
              <a:gd name="connsiteY146" fmla="*/ 318450 h 1699043"/>
              <a:gd name="connsiteX147" fmla="*/ 5908729 w 10232859"/>
              <a:gd name="connsiteY147" fmla="*/ 332335 h 1699043"/>
              <a:gd name="connsiteX148" fmla="*/ 6009654 w 10232859"/>
              <a:gd name="connsiteY148" fmla="*/ 343526 h 1699043"/>
              <a:gd name="connsiteX149" fmla="*/ 6067487 w 10232859"/>
              <a:gd name="connsiteY149" fmla="*/ 333712 h 1699043"/>
              <a:gd name="connsiteX150" fmla="*/ 6073281 w 10232859"/>
              <a:gd name="connsiteY150" fmla="*/ 334316 h 1699043"/>
              <a:gd name="connsiteX151" fmla="*/ 6086225 w 10232859"/>
              <a:gd name="connsiteY151" fmla="*/ 339621 h 1699043"/>
              <a:gd name="connsiteX152" fmla="*/ 6105063 w 10232859"/>
              <a:gd name="connsiteY152" fmla="*/ 347340 h 1699043"/>
              <a:gd name="connsiteX153" fmla="*/ 6135796 w 10232859"/>
              <a:gd name="connsiteY153" fmla="*/ 363143 h 1699043"/>
              <a:gd name="connsiteX154" fmla="*/ 6195166 w 10232859"/>
              <a:gd name="connsiteY154" fmla="*/ 360190 h 1699043"/>
              <a:gd name="connsiteX155" fmla="*/ 6216259 w 10232859"/>
              <a:gd name="connsiteY155" fmla="*/ 363365 h 1699043"/>
              <a:gd name="connsiteX156" fmla="*/ 6228331 w 10232859"/>
              <a:gd name="connsiteY156" fmla="*/ 364034 h 1699043"/>
              <a:gd name="connsiteX157" fmla="*/ 6229602 w 10232859"/>
              <a:gd name="connsiteY157" fmla="*/ 363414 h 1699043"/>
              <a:gd name="connsiteX158" fmla="*/ 6258988 w 10232859"/>
              <a:gd name="connsiteY158" fmla="*/ 378660 h 1699043"/>
              <a:gd name="connsiteX159" fmla="*/ 6264106 w 10232859"/>
              <a:gd name="connsiteY159" fmla="*/ 379141 h 1699043"/>
              <a:gd name="connsiteX160" fmla="*/ 6281703 w 10232859"/>
              <a:gd name="connsiteY160" fmla="*/ 391054 h 1699043"/>
              <a:gd name="connsiteX161" fmla="*/ 6291622 w 10232859"/>
              <a:gd name="connsiteY161" fmla="*/ 396155 h 1699043"/>
              <a:gd name="connsiteX162" fmla="*/ 6292712 w 10232859"/>
              <a:gd name="connsiteY162" fmla="*/ 399771 h 1699043"/>
              <a:gd name="connsiteX163" fmla="*/ 6308227 w 10232859"/>
              <a:gd name="connsiteY163" fmla="*/ 406196 h 1699043"/>
              <a:gd name="connsiteX164" fmla="*/ 6328981 w 10232859"/>
              <a:gd name="connsiteY164" fmla="*/ 409495 h 1699043"/>
              <a:gd name="connsiteX165" fmla="*/ 6368693 w 10232859"/>
              <a:gd name="connsiteY165" fmla="*/ 417845 h 1699043"/>
              <a:gd name="connsiteX166" fmla="*/ 6414811 w 10232859"/>
              <a:gd name="connsiteY166" fmla="*/ 452200 h 1699043"/>
              <a:gd name="connsiteX167" fmla="*/ 6467879 w 10232859"/>
              <a:gd name="connsiteY167" fmla="*/ 468248 h 1699043"/>
              <a:gd name="connsiteX168" fmla="*/ 6564351 w 10232859"/>
              <a:gd name="connsiteY168" fmla="*/ 537518 h 1699043"/>
              <a:gd name="connsiteX169" fmla="*/ 6711178 w 10232859"/>
              <a:gd name="connsiteY169" fmla="*/ 573610 h 1699043"/>
              <a:gd name="connsiteX170" fmla="*/ 6764036 w 10232859"/>
              <a:gd name="connsiteY170" fmla="*/ 588943 h 1699043"/>
              <a:gd name="connsiteX171" fmla="*/ 6858983 w 10232859"/>
              <a:gd name="connsiteY171" fmla="*/ 623723 h 1699043"/>
              <a:gd name="connsiteX172" fmla="*/ 6910661 w 10232859"/>
              <a:gd name="connsiteY172" fmla="*/ 634620 h 1699043"/>
              <a:gd name="connsiteX173" fmla="*/ 6944111 w 10232859"/>
              <a:gd name="connsiteY173" fmla="*/ 659502 h 1699043"/>
              <a:gd name="connsiteX174" fmla="*/ 6965771 w 10232859"/>
              <a:gd name="connsiteY174" fmla="*/ 659931 h 1699043"/>
              <a:gd name="connsiteX175" fmla="*/ 6969639 w 10232859"/>
              <a:gd name="connsiteY175" fmla="*/ 659837 h 1699043"/>
              <a:gd name="connsiteX176" fmla="*/ 6982242 w 10232859"/>
              <a:gd name="connsiteY176" fmla="*/ 663112 h 1699043"/>
              <a:gd name="connsiteX177" fmla="*/ 6989387 w 10232859"/>
              <a:gd name="connsiteY177" fmla="*/ 659474 h 1699043"/>
              <a:gd name="connsiteX178" fmla="*/ 7010930 w 10232859"/>
              <a:gd name="connsiteY178" fmla="*/ 661134 h 1699043"/>
              <a:gd name="connsiteX179" fmla="*/ 7033125 w 10232859"/>
              <a:gd name="connsiteY179" fmla="*/ 668436 h 1699043"/>
              <a:gd name="connsiteX180" fmla="*/ 7134461 w 10232859"/>
              <a:gd name="connsiteY180" fmla="*/ 708192 h 1699043"/>
              <a:gd name="connsiteX181" fmla="*/ 7197450 w 10232859"/>
              <a:gd name="connsiteY181" fmla="*/ 729094 h 1699043"/>
              <a:gd name="connsiteX182" fmla="*/ 7225084 w 10232859"/>
              <a:gd name="connsiteY182" fmla="*/ 732505 h 1699043"/>
              <a:gd name="connsiteX183" fmla="*/ 7261183 w 10232859"/>
              <a:gd name="connsiteY183" fmla="*/ 740313 h 1699043"/>
              <a:gd name="connsiteX184" fmla="*/ 7327760 w 10232859"/>
              <a:gd name="connsiteY184" fmla="*/ 750586 h 1699043"/>
              <a:gd name="connsiteX185" fmla="*/ 7412222 w 10232859"/>
              <a:gd name="connsiteY185" fmla="*/ 770487 h 1699043"/>
              <a:gd name="connsiteX186" fmla="*/ 7457904 w 10232859"/>
              <a:gd name="connsiteY186" fmla="*/ 804321 h 1699043"/>
              <a:gd name="connsiteX187" fmla="*/ 7465795 w 10232859"/>
              <a:gd name="connsiteY187" fmla="*/ 802598 h 1699043"/>
              <a:gd name="connsiteX188" fmla="*/ 7505046 w 10232859"/>
              <a:gd name="connsiteY188" fmla="*/ 816517 h 1699043"/>
              <a:gd name="connsiteX189" fmla="*/ 7623220 w 10232859"/>
              <a:gd name="connsiteY189" fmla="*/ 888520 h 1699043"/>
              <a:gd name="connsiteX190" fmla="*/ 7700458 w 10232859"/>
              <a:gd name="connsiteY190" fmla="*/ 915079 h 1699043"/>
              <a:gd name="connsiteX191" fmla="*/ 7730988 w 10232859"/>
              <a:gd name="connsiteY191" fmla="*/ 920756 h 1699043"/>
              <a:gd name="connsiteX192" fmla="*/ 7781942 w 10232859"/>
              <a:gd name="connsiteY192" fmla="*/ 930503 h 1699043"/>
              <a:gd name="connsiteX193" fmla="*/ 7827704 w 10232859"/>
              <a:gd name="connsiteY193" fmla="*/ 928558 h 1699043"/>
              <a:gd name="connsiteX194" fmla="*/ 7867270 w 10232859"/>
              <a:gd name="connsiteY194" fmla="*/ 940366 h 1699043"/>
              <a:gd name="connsiteX195" fmla="*/ 7866538 w 10232859"/>
              <a:gd name="connsiteY195" fmla="*/ 955045 h 1699043"/>
              <a:gd name="connsiteX196" fmla="*/ 7912084 w 10232859"/>
              <a:gd name="connsiteY196" fmla="*/ 963800 h 1699043"/>
              <a:gd name="connsiteX197" fmla="*/ 7982264 w 10232859"/>
              <a:gd name="connsiteY197" fmla="*/ 975773 h 1699043"/>
              <a:gd name="connsiteX198" fmla="*/ 7991272 w 10232859"/>
              <a:gd name="connsiteY198" fmla="*/ 981104 h 1699043"/>
              <a:gd name="connsiteX199" fmla="*/ 8006496 w 10232859"/>
              <a:gd name="connsiteY199" fmla="*/ 972839 h 1699043"/>
              <a:gd name="connsiteX200" fmla="*/ 8034497 w 10232859"/>
              <a:gd name="connsiteY200" fmla="*/ 972054 h 1699043"/>
              <a:gd name="connsiteX201" fmla="*/ 8150881 w 10232859"/>
              <a:gd name="connsiteY201" fmla="*/ 990411 h 1699043"/>
              <a:gd name="connsiteX202" fmla="*/ 8172106 w 10232859"/>
              <a:gd name="connsiteY202" fmla="*/ 990512 h 1699043"/>
              <a:gd name="connsiteX203" fmla="*/ 8196076 w 10232859"/>
              <a:gd name="connsiteY203" fmla="*/ 1000078 h 1699043"/>
              <a:gd name="connsiteX204" fmla="*/ 8247463 w 10232859"/>
              <a:gd name="connsiteY204" fmla="*/ 1016332 h 1699043"/>
              <a:gd name="connsiteX205" fmla="*/ 8279272 w 10232859"/>
              <a:gd name="connsiteY205" fmla="*/ 1032921 h 1699043"/>
              <a:gd name="connsiteX206" fmla="*/ 8289611 w 10232859"/>
              <a:gd name="connsiteY206" fmla="*/ 1028630 h 1699043"/>
              <a:gd name="connsiteX207" fmla="*/ 8311483 w 10232859"/>
              <a:gd name="connsiteY207" fmla="*/ 1029399 h 1699043"/>
              <a:gd name="connsiteX208" fmla="*/ 8399489 w 10232859"/>
              <a:gd name="connsiteY208" fmla="*/ 1048562 h 1699043"/>
              <a:gd name="connsiteX209" fmla="*/ 8415973 w 10232859"/>
              <a:gd name="connsiteY209" fmla="*/ 1049660 h 1699043"/>
              <a:gd name="connsiteX210" fmla="*/ 8433326 w 10232859"/>
              <a:gd name="connsiteY210" fmla="*/ 1057881 h 1699043"/>
              <a:gd name="connsiteX211" fmla="*/ 8502328 w 10232859"/>
              <a:gd name="connsiteY211" fmla="*/ 1091498 h 1699043"/>
              <a:gd name="connsiteX212" fmla="*/ 8534346 w 10232859"/>
              <a:gd name="connsiteY212" fmla="*/ 1106980 h 1699043"/>
              <a:gd name="connsiteX213" fmla="*/ 8534980 w 10232859"/>
              <a:gd name="connsiteY213" fmla="*/ 1110861 h 1699043"/>
              <a:gd name="connsiteX214" fmla="*/ 8544104 w 10232859"/>
              <a:gd name="connsiteY214" fmla="*/ 1108406 h 1699043"/>
              <a:gd name="connsiteX215" fmla="*/ 8567742 w 10232859"/>
              <a:gd name="connsiteY215" fmla="*/ 1117590 h 1699043"/>
              <a:gd name="connsiteX216" fmla="*/ 8633779 w 10232859"/>
              <a:gd name="connsiteY216" fmla="*/ 1139226 h 1699043"/>
              <a:gd name="connsiteX217" fmla="*/ 8676965 w 10232859"/>
              <a:gd name="connsiteY217" fmla="*/ 1156949 h 1699043"/>
              <a:gd name="connsiteX218" fmla="*/ 8698944 w 10232859"/>
              <a:gd name="connsiteY218" fmla="*/ 1156939 h 1699043"/>
              <a:gd name="connsiteX219" fmla="*/ 8711456 w 10232859"/>
              <a:gd name="connsiteY219" fmla="*/ 1169217 h 1699043"/>
              <a:gd name="connsiteX220" fmla="*/ 8732793 w 10232859"/>
              <a:gd name="connsiteY220" fmla="*/ 1172972 h 1699043"/>
              <a:gd name="connsiteX221" fmla="*/ 8751897 w 10232859"/>
              <a:gd name="connsiteY221" fmla="*/ 1190886 h 1699043"/>
              <a:gd name="connsiteX222" fmla="*/ 8793564 w 10232859"/>
              <a:gd name="connsiteY222" fmla="*/ 1172572 h 1699043"/>
              <a:gd name="connsiteX223" fmla="*/ 8834270 w 10232859"/>
              <a:gd name="connsiteY223" fmla="*/ 1206624 h 1699043"/>
              <a:gd name="connsiteX224" fmla="*/ 8853872 w 10232859"/>
              <a:gd name="connsiteY224" fmla="*/ 1214714 h 1699043"/>
              <a:gd name="connsiteX225" fmla="*/ 8861901 w 10232859"/>
              <a:gd name="connsiteY225" fmla="*/ 1211375 h 1699043"/>
              <a:gd name="connsiteX226" fmla="*/ 8874168 w 10232859"/>
              <a:gd name="connsiteY226" fmla="*/ 1213967 h 1699043"/>
              <a:gd name="connsiteX227" fmla="*/ 8871123 w 10232859"/>
              <a:gd name="connsiteY227" fmla="*/ 1221160 h 1699043"/>
              <a:gd name="connsiteX228" fmla="*/ 8903537 w 10232859"/>
              <a:gd name="connsiteY228" fmla="*/ 1230588 h 1699043"/>
              <a:gd name="connsiteX229" fmla="*/ 8933767 w 10232859"/>
              <a:gd name="connsiteY229" fmla="*/ 1263368 h 1699043"/>
              <a:gd name="connsiteX230" fmla="*/ 8985765 w 10232859"/>
              <a:gd name="connsiteY230" fmla="*/ 1287664 h 1699043"/>
              <a:gd name="connsiteX231" fmla="*/ 9071444 w 10232859"/>
              <a:gd name="connsiteY231" fmla="*/ 1317305 h 1699043"/>
              <a:gd name="connsiteX232" fmla="*/ 9096711 w 10232859"/>
              <a:gd name="connsiteY232" fmla="*/ 1327777 h 1699043"/>
              <a:gd name="connsiteX233" fmla="*/ 9338853 w 10232859"/>
              <a:gd name="connsiteY233" fmla="*/ 1448046 h 1699043"/>
              <a:gd name="connsiteX234" fmla="*/ 9520814 w 10232859"/>
              <a:gd name="connsiteY234" fmla="*/ 1449827 h 1699043"/>
              <a:gd name="connsiteX235" fmla="*/ 9702271 w 10232859"/>
              <a:gd name="connsiteY235" fmla="*/ 1488553 h 1699043"/>
              <a:gd name="connsiteX236" fmla="*/ 9744273 w 10232859"/>
              <a:gd name="connsiteY236" fmla="*/ 1523512 h 1699043"/>
              <a:gd name="connsiteX237" fmla="*/ 9771903 w 10232859"/>
              <a:gd name="connsiteY237" fmla="*/ 1530034 h 1699043"/>
              <a:gd name="connsiteX238" fmla="*/ 9818565 w 10232859"/>
              <a:gd name="connsiteY238" fmla="*/ 1538545 h 1699043"/>
              <a:gd name="connsiteX239" fmla="*/ 9882202 w 10232859"/>
              <a:gd name="connsiteY239" fmla="*/ 1565888 h 1699043"/>
              <a:gd name="connsiteX240" fmla="*/ 10022025 w 10232859"/>
              <a:gd name="connsiteY240" fmla="*/ 1599696 h 1699043"/>
              <a:gd name="connsiteX241" fmla="*/ 10220406 w 10232859"/>
              <a:gd name="connsiteY241" fmla="*/ 1677005 h 1699043"/>
              <a:gd name="connsiteX242" fmla="*/ 10232859 w 10232859"/>
              <a:gd name="connsiteY242" fmla="*/ 1699043 h 1699043"/>
              <a:gd name="connsiteX243" fmla="*/ 0 w 10232859"/>
              <a:gd name="connsiteY243" fmla="*/ 1699043 h 1699043"/>
              <a:gd name="connsiteX244" fmla="*/ 0 w 10232859"/>
              <a:gd name="connsiteY244" fmla="*/ 21828 h 1699043"/>
              <a:gd name="connsiteX245" fmla="*/ 8097 w 10232859"/>
              <a:gd name="connsiteY245" fmla="*/ 24355 h 1699043"/>
              <a:gd name="connsiteX246" fmla="*/ 77128 w 10232859"/>
              <a:gd name="connsiteY246" fmla="*/ 6867 h 1699043"/>
              <a:gd name="connsiteX247" fmla="*/ 188338 w 10232859"/>
              <a:gd name="connsiteY247" fmla="*/ 5079 h 1699043"/>
              <a:gd name="connsiteX248" fmla="*/ 298809 w 10232859"/>
              <a:gd name="connsiteY248" fmla="*/ 6198 h 1699043"/>
              <a:gd name="connsiteX249" fmla="*/ 338985 w 10232859"/>
              <a:gd name="connsiteY249" fmla="*/ 8006 h 1699043"/>
              <a:gd name="connsiteX250" fmla="*/ 409815 w 10232859"/>
              <a:gd name="connsiteY25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35796 w 10232859"/>
              <a:gd name="connsiteY151" fmla="*/ 363143 h 1699043"/>
              <a:gd name="connsiteX152" fmla="*/ 6195166 w 10232859"/>
              <a:gd name="connsiteY152" fmla="*/ 360190 h 1699043"/>
              <a:gd name="connsiteX153" fmla="*/ 6216259 w 10232859"/>
              <a:gd name="connsiteY153" fmla="*/ 363365 h 1699043"/>
              <a:gd name="connsiteX154" fmla="*/ 6228331 w 10232859"/>
              <a:gd name="connsiteY154" fmla="*/ 364034 h 1699043"/>
              <a:gd name="connsiteX155" fmla="*/ 6229602 w 10232859"/>
              <a:gd name="connsiteY155" fmla="*/ 363414 h 1699043"/>
              <a:gd name="connsiteX156" fmla="*/ 6258988 w 10232859"/>
              <a:gd name="connsiteY156" fmla="*/ 378660 h 1699043"/>
              <a:gd name="connsiteX157" fmla="*/ 6264106 w 10232859"/>
              <a:gd name="connsiteY157" fmla="*/ 379141 h 1699043"/>
              <a:gd name="connsiteX158" fmla="*/ 6281703 w 10232859"/>
              <a:gd name="connsiteY158" fmla="*/ 391054 h 1699043"/>
              <a:gd name="connsiteX159" fmla="*/ 6291622 w 10232859"/>
              <a:gd name="connsiteY159" fmla="*/ 396155 h 1699043"/>
              <a:gd name="connsiteX160" fmla="*/ 6292712 w 10232859"/>
              <a:gd name="connsiteY160" fmla="*/ 399771 h 1699043"/>
              <a:gd name="connsiteX161" fmla="*/ 6308227 w 10232859"/>
              <a:gd name="connsiteY161" fmla="*/ 406196 h 1699043"/>
              <a:gd name="connsiteX162" fmla="*/ 6328981 w 10232859"/>
              <a:gd name="connsiteY162" fmla="*/ 409495 h 1699043"/>
              <a:gd name="connsiteX163" fmla="*/ 6368693 w 10232859"/>
              <a:gd name="connsiteY163" fmla="*/ 417845 h 1699043"/>
              <a:gd name="connsiteX164" fmla="*/ 6414811 w 10232859"/>
              <a:gd name="connsiteY164" fmla="*/ 452200 h 1699043"/>
              <a:gd name="connsiteX165" fmla="*/ 6467879 w 10232859"/>
              <a:gd name="connsiteY165" fmla="*/ 468248 h 1699043"/>
              <a:gd name="connsiteX166" fmla="*/ 6564351 w 10232859"/>
              <a:gd name="connsiteY166" fmla="*/ 537518 h 1699043"/>
              <a:gd name="connsiteX167" fmla="*/ 6711178 w 10232859"/>
              <a:gd name="connsiteY167" fmla="*/ 573610 h 1699043"/>
              <a:gd name="connsiteX168" fmla="*/ 6764036 w 10232859"/>
              <a:gd name="connsiteY168" fmla="*/ 588943 h 1699043"/>
              <a:gd name="connsiteX169" fmla="*/ 6858983 w 10232859"/>
              <a:gd name="connsiteY169" fmla="*/ 623723 h 1699043"/>
              <a:gd name="connsiteX170" fmla="*/ 6910661 w 10232859"/>
              <a:gd name="connsiteY170" fmla="*/ 634620 h 1699043"/>
              <a:gd name="connsiteX171" fmla="*/ 6944111 w 10232859"/>
              <a:gd name="connsiteY171" fmla="*/ 659502 h 1699043"/>
              <a:gd name="connsiteX172" fmla="*/ 6965771 w 10232859"/>
              <a:gd name="connsiteY172" fmla="*/ 659931 h 1699043"/>
              <a:gd name="connsiteX173" fmla="*/ 6969639 w 10232859"/>
              <a:gd name="connsiteY173" fmla="*/ 659837 h 1699043"/>
              <a:gd name="connsiteX174" fmla="*/ 6982242 w 10232859"/>
              <a:gd name="connsiteY174" fmla="*/ 663112 h 1699043"/>
              <a:gd name="connsiteX175" fmla="*/ 6989387 w 10232859"/>
              <a:gd name="connsiteY175" fmla="*/ 659474 h 1699043"/>
              <a:gd name="connsiteX176" fmla="*/ 7010930 w 10232859"/>
              <a:gd name="connsiteY176" fmla="*/ 661134 h 1699043"/>
              <a:gd name="connsiteX177" fmla="*/ 7033125 w 10232859"/>
              <a:gd name="connsiteY177" fmla="*/ 668436 h 1699043"/>
              <a:gd name="connsiteX178" fmla="*/ 7134461 w 10232859"/>
              <a:gd name="connsiteY178" fmla="*/ 708192 h 1699043"/>
              <a:gd name="connsiteX179" fmla="*/ 7197450 w 10232859"/>
              <a:gd name="connsiteY179" fmla="*/ 729094 h 1699043"/>
              <a:gd name="connsiteX180" fmla="*/ 7225084 w 10232859"/>
              <a:gd name="connsiteY180" fmla="*/ 732505 h 1699043"/>
              <a:gd name="connsiteX181" fmla="*/ 7261183 w 10232859"/>
              <a:gd name="connsiteY181" fmla="*/ 740313 h 1699043"/>
              <a:gd name="connsiteX182" fmla="*/ 7327760 w 10232859"/>
              <a:gd name="connsiteY182" fmla="*/ 750586 h 1699043"/>
              <a:gd name="connsiteX183" fmla="*/ 7412222 w 10232859"/>
              <a:gd name="connsiteY183" fmla="*/ 770487 h 1699043"/>
              <a:gd name="connsiteX184" fmla="*/ 7457904 w 10232859"/>
              <a:gd name="connsiteY184" fmla="*/ 804321 h 1699043"/>
              <a:gd name="connsiteX185" fmla="*/ 7465795 w 10232859"/>
              <a:gd name="connsiteY185" fmla="*/ 802598 h 1699043"/>
              <a:gd name="connsiteX186" fmla="*/ 7505046 w 10232859"/>
              <a:gd name="connsiteY186" fmla="*/ 816517 h 1699043"/>
              <a:gd name="connsiteX187" fmla="*/ 7623220 w 10232859"/>
              <a:gd name="connsiteY187" fmla="*/ 888520 h 1699043"/>
              <a:gd name="connsiteX188" fmla="*/ 7700458 w 10232859"/>
              <a:gd name="connsiteY188" fmla="*/ 915079 h 1699043"/>
              <a:gd name="connsiteX189" fmla="*/ 7730988 w 10232859"/>
              <a:gd name="connsiteY189" fmla="*/ 920756 h 1699043"/>
              <a:gd name="connsiteX190" fmla="*/ 7781942 w 10232859"/>
              <a:gd name="connsiteY190" fmla="*/ 930503 h 1699043"/>
              <a:gd name="connsiteX191" fmla="*/ 7827704 w 10232859"/>
              <a:gd name="connsiteY191" fmla="*/ 928558 h 1699043"/>
              <a:gd name="connsiteX192" fmla="*/ 7867270 w 10232859"/>
              <a:gd name="connsiteY192" fmla="*/ 940366 h 1699043"/>
              <a:gd name="connsiteX193" fmla="*/ 7866538 w 10232859"/>
              <a:gd name="connsiteY193" fmla="*/ 955045 h 1699043"/>
              <a:gd name="connsiteX194" fmla="*/ 7912084 w 10232859"/>
              <a:gd name="connsiteY194" fmla="*/ 963800 h 1699043"/>
              <a:gd name="connsiteX195" fmla="*/ 7982264 w 10232859"/>
              <a:gd name="connsiteY195" fmla="*/ 975773 h 1699043"/>
              <a:gd name="connsiteX196" fmla="*/ 7991272 w 10232859"/>
              <a:gd name="connsiteY196" fmla="*/ 981104 h 1699043"/>
              <a:gd name="connsiteX197" fmla="*/ 8006496 w 10232859"/>
              <a:gd name="connsiteY197" fmla="*/ 972839 h 1699043"/>
              <a:gd name="connsiteX198" fmla="*/ 8034497 w 10232859"/>
              <a:gd name="connsiteY198" fmla="*/ 972054 h 1699043"/>
              <a:gd name="connsiteX199" fmla="*/ 8150881 w 10232859"/>
              <a:gd name="connsiteY199" fmla="*/ 990411 h 1699043"/>
              <a:gd name="connsiteX200" fmla="*/ 8172106 w 10232859"/>
              <a:gd name="connsiteY200" fmla="*/ 990512 h 1699043"/>
              <a:gd name="connsiteX201" fmla="*/ 8196076 w 10232859"/>
              <a:gd name="connsiteY201" fmla="*/ 1000078 h 1699043"/>
              <a:gd name="connsiteX202" fmla="*/ 8247463 w 10232859"/>
              <a:gd name="connsiteY202" fmla="*/ 1016332 h 1699043"/>
              <a:gd name="connsiteX203" fmla="*/ 8279272 w 10232859"/>
              <a:gd name="connsiteY203" fmla="*/ 1032921 h 1699043"/>
              <a:gd name="connsiteX204" fmla="*/ 8289611 w 10232859"/>
              <a:gd name="connsiteY204" fmla="*/ 1028630 h 1699043"/>
              <a:gd name="connsiteX205" fmla="*/ 8311483 w 10232859"/>
              <a:gd name="connsiteY205" fmla="*/ 1029399 h 1699043"/>
              <a:gd name="connsiteX206" fmla="*/ 8399489 w 10232859"/>
              <a:gd name="connsiteY206" fmla="*/ 1048562 h 1699043"/>
              <a:gd name="connsiteX207" fmla="*/ 8415973 w 10232859"/>
              <a:gd name="connsiteY207" fmla="*/ 1049660 h 1699043"/>
              <a:gd name="connsiteX208" fmla="*/ 8433326 w 10232859"/>
              <a:gd name="connsiteY208" fmla="*/ 1057881 h 1699043"/>
              <a:gd name="connsiteX209" fmla="*/ 8502328 w 10232859"/>
              <a:gd name="connsiteY209" fmla="*/ 1091498 h 1699043"/>
              <a:gd name="connsiteX210" fmla="*/ 8534346 w 10232859"/>
              <a:gd name="connsiteY210" fmla="*/ 1106980 h 1699043"/>
              <a:gd name="connsiteX211" fmla="*/ 8534980 w 10232859"/>
              <a:gd name="connsiteY211" fmla="*/ 1110861 h 1699043"/>
              <a:gd name="connsiteX212" fmla="*/ 8544104 w 10232859"/>
              <a:gd name="connsiteY212" fmla="*/ 1108406 h 1699043"/>
              <a:gd name="connsiteX213" fmla="*/ 8567742 w 10232859"/>
              <a:gd name="connsiteY213" fmla="*/ 1117590 h 1699043"/>
              <a:gd name="connsiteX214" fmla="*/ 8633779 w 10232859"/>
              <a:gd name="connsiteY214" fmla="*/ 1139226 h 1699043"/>
              <a:gd name="connsiteX215" fmla="*/ 8676965 w 10232859"/>
              <a:gd name="connsiteY215" fmla="*/ 1156949 h 1699043"/>
              <a:gd name="connsiteX216" fmla="*/ 8698944 w 10232859"/>
              <a:gd name="connsiteY216" fmla="*/ 1156939 h 1699043"/>
              <a:gd name="connsiteX217" fmla="*/ 8711456 w 10232859"/>
              <a:gd name="connsiteY217" fmla="*/ 1169217 h 1699043"/>
              <a:gd name="connsiteX218" fmla="*/ 8732793 w 10232859"/>
              <a:gd name="connsiteY218" fmla="*/ 1172972 h 1699043"/>
              <a:gd name="connsiteX219" fmla="*/ 8751897 w 10232859"/>
              <a:gd name="connsiteY219" fmla="*/ 1190886 h 1699043"/>
              <a:gd name="connsiteX220" fmla="*/ 8793564 w 10232859"/>
              <a:gd name="connsiteY220" fmla="*/ 1172572 h 1699043"/>
              <a:gd name="connsiteX221" fmla="*/ 8834270 w 10232859"/>
              <a:gd name="connsiteY221" fmla="*/ 1206624 h 1699043"/>
              <a:gd name="connsiteX222" fmla="*/ 8853872 w 10232859"/>
              <a:gd name="connsiteY222" fmla="*/ 1214714 h 1699043"/>
              <a:gd name="connsiteX223" fmla="*/ 8861901 w 10232859"/>
              <a:gd name="connsiteY223" fmla="*/ 1211375 h 1699043"/>
              <a:gd name="connsiteX224" fmla="*/ 8874168 w 10232859"/>
              <a:gd name="connsiteY224" fmla="*/ 1213967 h 1699043"/>
              <a:gd name="connsiteX225" fmla="*/ 8871123 w 10232859"/>
              <a:gd name="connsiteY225" fmla="*/ 1221160 h 1699043"/>
              <a:gd name="connsiteX226" fmla="*/ 8903537 w 10232859"/>
              <a:gd name="connsiteY226" fmla="*/ 1230588 h 1699043"/>
              <a:gd name="connsiteX227" fmla="*/ 8933767 w 10232859"/>
              <a:gd name="connsiteY227" fmla="*/ 1263368 h 1699043"/>
              <a:gd name="connsiteX228" fmla="*/ 8985765 w 10232859"/>
              <a:gd name="connsiteY228" fmla="*/ 1287664 h 1699043"/>
              <a:gd name="connsiteX229" fmla="*/ 9071444 w 10232859"/>
              <a:gd name="connsiteY229" fmla="*/ 1317305 h 1699043"/>
              <a:gd name="connsiteX230" fmla="*/ 9096711 w 10232859"/>
              <a:gd name="connsiteY230" fmla="*/ 1327777 h 1699043"/>
              <a:gd name="connsiteX231" fmla="*/ 9338853 w 10232859"/>
              <a:gd name="connsiteY231" fmla="*/ 1448046 h 1699043"/>
              <a:gd name="connsiteX232" fmla="*/ 9520814 w 10232859"/>
              <a:gd name="connsiteY232" fmla="*/ 1449827 h 1699043"/>
              <a:gd name="connsiteX233" fmla="*/ 9702271 w 10232859"/>
              <a:gd name="connsiteY233" fmla="*/ 1488553 h 1699043"/>
              <a:gd name="connsiteX234" fmla="*/ 9744273 w 10232859"/>
              <a:gd name="connsiteY234" fmla="*/ 1523512 h 1699043"/>
              <a:gd name="connsiteX235" fmla="*/ 9771903 w 10232859"/>
              <a:gd name="connsiteY235" fmla="*/ 1530034 h 1699043"/>
              <a:gd name="connsiteX236" fmla="*/ 9818565 w 10232859"/>
              <a:gd name="connsiteY236" fmla="*/ 1538545 h 1699043"/>
              <a:gd name="connsiteX237" fmla="*/ 9882202 w 10232859"/>
              <a:gd name="connsiteY237" fmla="*/ 1565888 h 1699043"/>
              <a:gd name="connsiteX238" fmla="*/ 10022025 w 10232859"/>
              <a:gd name="connsiteY238" fmla="*/ 1599696 h 1699043"/>
              <a:gd name="connsiteX239" fmla="*/ 10220406 w 10232859"/>
              <a:gd name="connsiteY239" fmla="*/ 1677005 h 1699043"/>
              <a:gd name="connsiteX240" fmla="*/ 10232859 w 10232859"/>
              <a:gd name="connsiteY240" fmla="*/ 1699043 h 1699043"/>
              <a:gd name="connsiteX241" fmla="*/ 0 w 10232859"/>
              <a:gd name="connsiteY241" fmla="*/ 1699043 h 1699043"/>
              <a:gd name="connsiteX242" fmla="*/ 0 w 10232859"/>
              <a:gd name="connsiteY242" fmla="*/ 21828 h 1699043"/>
              <a:gd name="connsiteX243" fmla="*/ 8097 w 10232859"/>
              <a:gd name="connsiteY243" fmla="*/ 24355 h 1699043"/>
              <a:gd name="connsiteX244" fmla="*/ 77128 w 10232859"/>
              <a:gd name="connsiteY244" fmla="*/ 6867 h 1699043"/>
              <a:gd name="connsiteX245" fmla="*/ 188338 w 10232859"/>
              <a:gd name="connsiteY245" fmla="*/ 5079 h 1699043"/>
              <a:gd name="connsiteX246" fmla="*/ 298809 w 10232859"/>
              <a:gd name="connsiteY246" fmla="*/ 6198 h 1699043"/>
              <a:gd name="connsiteX247" fmla="*/ 338985 w 10232859"/>
              <a:gd name="connsiteY247" fmla="*/ 8006 h 1699043"/>
              <a:gd name="connsiteX248" fmla="*/ 409815 w 10232859"/>
              <a:gd name="connsiteY248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95166 w 10232859"/>
              <a:gd name="connsiteY151" fmla="*/ 360190 h 1699043"/>
              <a:gd name="connsiteX152" fmla="*/ 6216259 w 10232859"/>
              <a:gd name="connsiteY152" fmla="*/ 363365 h 1699043"/>
              <a:gd name="connsiteX153" fmla="*/ 6228331 w 10232859"/>
              <a:gd name="connsiteY153" fmla="*/ 364034 h 1699043"/>
              <a:gd name="connsiteX154" fmla="*/ 6229602 w 10232859"/>
              <a:gd name="connsiteY154" fmla="*/ 363414 h 1699043"/>
              <a:gd name="connsiteX155" fmla="*/ 6258988 w 10232859"/>
              <a:gd name="connsiteY155" fmla="*/ 378660 h 1699043"/>
              <a:gd name="connsiteX156" fmla="*/ 6264106 w 10232859"/>
              <a:gd name="connsiteY156" fmla="*/ 379141 h 1699043"/>
              <a:gd name="connsiteX157" fmla="*/ 6281703 w 10232859"/>
              <a:gd name="connsiteY157" fmla="*/ 391054 h 1699043"/>
              <a:gd name="connsiteX158" fmla="*/ 6291622 w 10232859"/>
              <a:gd name="connsiteY158" fmla="*/ 396155 h 1699043"/>
              <a:gd name="connsiteX159" fmla="*/ 6292712 w 10232859"/>
              <a:gd name="connsiteY159" fmla="*/ 399771 h 1699043"/>
              <a:gd name="connsiteX160" fmla="*/ 6308227 w 10232859"/>
              <a:gd name="connsiteY160" fmla="*/ 406196 h 1699043"/>
              <a:gd name="connsiteX161" fmla="*/ 6328981 w 10232859"/>
              <a:gd name="connsiteY161" fmla="*/ 409495 h 1699043"/>
              <a:gd name="connsiteX162" fmla="*/ 6368693 w 10232859"/>
              <a:gd name="connsiteY162" fmla="*/ 417845 h 1699043"/>
              <a:gd name="connsiteX163" fmla="*/ 6414811 w 10232859"/>
              <a:gd name="connsiteY163" fmla="*/ 452200 h 1699043"/>
              <a:gd name="connsiteX164" fmla="*/ 6467879 w 10232859"/>
              <a:gd name="connsiteY164" fmla="*/ 468248 h 1699043"/>
              <a:gd name="connsiteX165" fmla="*/ 6564351 w 10232859"/>
              <a:gd name="connsiteY165" fmla="*/ 537518 h 1699043"/>
              <a:gd name="connsiteX166" fmla="*/ 6711178 w 10232859"/>
              <a:gd name="connsiteY166" fmla="*/ 573610 h 1699043"/>
              <a:gd name="connsiteX167" fmla="*/ 6764036 w 10232859"/>
              <a:gd name="connsiteY167" fmla="*/ 588943 h 1699043"/>
              <a:gd name="connsiteX168" fmla="*/ 6858983 w 10232859"/>
              <a:gd name="connsiteY168" fmla="*/ 623723 h 1699043"/>
              <a:gd name="connsiteX169" fmla="*/ 6910661 w 10232859"/>
              <a:gd name="connsiteY169" fmla="*/ 634620 h 1699043"/>
              <a:gd name="connsiteX170" fmla="*/ 6944111 w 10232859"/>
              <a:gd name="connsiteY170" fmla="*/ 659502 h 1699043"/>
              <a:gd name="connsiteX171" fmla="*/ 6965771 w 10232859"/>
              <a:gd name="connsiteY171" fmla="*/ 659931 h 1699043"/>
              <a:gd name="connsiteX172" fmla="*/ 6969639 w 10232859"/>
              <a:gd name="connsiteY172" fmla="*/ 659837 h 1699043"/>
              <a:gd name="connsiteX173" fmla="*/ 6982242 w 10232859"/>
              <a:gd name="connsiteY173" fmla="*/ 663112 h 1699043"/>
              <a:gd name="connsiteX174" fmla="*/ 6989387 w 10232859"/>
              <a:gd name="connsiteY174" fmla="*/ 659474 h 1699043"/>
              <a:gd name="connsiteX175" fmla="*/ 7010930 w 10232859"/>
              <a:gd name="connsiteY175" fmla="*/ 661134 h 1699043"/>
              <a:gd name="connsiteX176" fmla="*/ 7033125 w 10232859"/>
              <a:gd name="connsiteY176" fmla="*/ 668436 h 1699043"/>
              <a:gd name="connsiteX177" fmla="*/ 7134461 w 10232859"/>
              <a:gd name="connsiteY177" fmla="*/ 708192 h 1699043"/>
              <a:gd name="connsiteX178" fmla="*/ 7197450 w 10232859"/>
              <a:gd name="connsiteY178" fmla="*/ 729094 h 1699043"/>
              <a:gd name="connsiteX179" fmla="*/ 7225084 w 10232859"/>
              <a:gd name="connsiteY179" fmla="*/ 732505 h 1699043"/>
              <a:gd name="connsiteX180" fmla="*/ 7261183 w 10232859"/>
              <a:gd name="connsiteY180" fmla="*/ 740313 h 1699043"/>
              <a:gd name="connsiteX181" fmla="*/ 7327760 w 10232859"/>
              <a:gd name="connsiteY181" fmla="*/ 750586 h 1699043"/>
              <a:gd name="connsiteX182" fmla="*/ 7412222 w 10232859"/>
              <a:gd name="connsiteY182" fmla="*/ 770487 h 1699043"/>
              <a:gd name="connsiteX183" fmla="*/ 7457904 w 10232859"/>
              <a:gd name="connsiteY183" fmla="*/ 804321 h 1699043"/>
              <a:gd name="connsiteX184" fmla="*/ 7465795 w 10232859"/>
              <a:gd name="connsiteY184" fmla="*/ 802598 h 1699043"/>
              <a:gd name="connsiteX185" fmla="*/ 7505046 w 10232859"/>
              <a:gd name="connsiteY185" fmla="*/ 816517 h 1699043"/>
              <a:gd name="connsiteX186" fmla="*/ 7623220 w 10232859"/>
              <a:gd name="connsiteY186" fmla="*/ 888520 h 1699043"/>
              <a:gd name="connsiteX187" fmla="*/ 7700458 w 10232859"/>
              <a:gd name="connsiteY187" fmla="*/ 915079 h 1699043"/>
              <a:gd name="connsiteX188" fmla="*/ 7730988 w 10232859"/>
              <a:gd name="connsiteY188" fmla="*/ 920756 h 1699043"/>
              <a:gd name="connsiteX189" fmla="*/ 7781942 w 10232859"/>
              <a:gd name="connsiteY189" fmla="*/ 930503 h 1699043"/>
              <a:gd name="connsiteX190" fmla="*/ 7827704 w 10232859"/>
              <a:gd name="connsiteY190" fmla="*/ 928558 h 1699043"/>
              <a:gd name="connsiteX191" fmla="*/ 7867270 w 10232859"/>
              <a:gd name="connsiteY191" fmla="*/ 940366 h 1699043"/>
              <a:gd name="connsiteX192" fmla="*/ 7866538 w 10232859"/>
              <a:gd name="connsiteY192" fmla="*/ 955045 h 1699043"/>
              <a:gd name="connsiteX193" fmla="*/ 7912084 w 10232859"/>
              <a:gd name="connsiteY193" fmla="*/ 963800 h 1699043"/>
              <a:gd name="connsiteX194" fmla="*/ 7982264 w 10232859"/>
              <a:gd name="connsiteY194" fmla="*/ 975773 h 1699043"/>
              <a:gd name="connsiteX195" fmla="*/ 7991272 w 10232859"/>
              <a:gd name="connsiteY195" fmla="*/ 981104 h 1699043"/>
              <a:gd name="connsiteX196" fmla="*/ 8006496 w 10232859"/>
              <a:gd name="connsiteY196" fmla="*/ 972839 h 1699043"/>
              <a:gd name="connsiteX197" fmla="*/ 8034497 w 10232859"/>
              <a:gd name="connsiteY197" fmla="*/ 972054 h 1699043"/>
              <a:gd name="connsiteX198" fmla="*/ 8150881 w 10232859"/>
              <a:gd name="connsiteY198" fmla="*/ 990411 h 1699043"/>
              <a:gd name="connsiteX199" fmla="*/ 8172106 w 10232859"/>
              <a:gd name="connsiteY199" fmla="*/ 990512 h 1699043"/>
              <a:gd name="connsiteX200" fmla="*/ 8196076 w 10232859"/>
              <a:gd name="connsiteY200" fmla="*/ 1000078 h 1699043"/>
              <a:gd name="connsiteX201" fmla="*/ 8247463 w 10232859"/>
              <a:gd name="connsiteY201" fmla="*/ 1016332 h 1699043"/>
              <a:gd name="connsiteX202" fmla="*/ 8279272 w 10232859"/>
              <a:gd name="connsiteY202" fmla="*/ 1032921 h 1699043"/>
              <a:gd name="connsiteX203" fmla="*/ 8289611 w 10232859"/>
              <a:gd name="connsiteY203" fmla="*/ 1028630 h 1699043"/>
              <a:gd name="connsiteX204" fmla="*/ 8311483 w 10232859"/>
              <a:gd name="connsiteY204" fmla="*/ 1029399 h 1699043"/>
              <a:gd name="connsiteX205" fmla="*/ 8399489 w 10232859"/>
              <a:gd name="connsiteY205" fmla="*/ 1048562 h 1699043"/>
              <a:gd name="connsiteX206" fmla="*/ 8415973 w 10232859"/>
              <a:gd name="connsiteY206" fmla="*/ 1049660 h 1699043"/>
              <a:gd name="connsiteX207" fmla="*/ 8433326 w 10232859"/>
              <a:gd name="connsiteY207" fmla="*/ 1057881 h 1699043"/>
              <a:gd name="connsiteX208" fmla="*/ 8502328 w 10232859"/>
              <a:gd name="connsiteY208" fmla="*/ 1091498 h 1699043"/>
              <a:gd name="connsiteX209" fmla="*/ 8534346 w 10232859"/>
              <a:gd name="connsiteY209" fmla="*/ 1106980 h 1699043"/>
              <a:gd name="connsiteX210" fmla="*/ 8534980 w 10232859"/>
              <a:gd name="connsiteY210" fmla="*/ 1110861 h 1699043"/>
              <a:gd name="connsiteX211" fmla="*/ 8544104 w 10232859"/>
              <a:gd name="connsiteY211" fmla="*/ 1108406 h 1699043"/>
              <a:gd name="connsiteX212" fmla="*/ 8567742 w 10232859"/>
              <a:gd name="connsiteY212" fmla="*/ 1117590 h 1699043"/>
              <a:gd name="connsiteX213" fmla="*/ 8633779 w 10232859"/>
              <a:gd name="connsiteY213" fmla="*/ 1139226 h 1699043"/>
              <a:gd name="connsiteX214" fmla="*/ 8676965 w 10232859"/>
              <a:gd name="connsiteY214" fmla="*/ 1156949 h 1699043"/>
              <a:gd name="connsiteX215" fmla="*/ 8698944 w 10232859"/>
              <a:gd name="connsiteY215" fmla="*/ 1156939 h 1699043"/>
              <a:gd name="connsiteX216" fmla="*/ 8711456 w 10232859"/>
              <a:gd name="connsiteY216" fmla="*/ 1169217 h 1699043"/>
              <a:gd name="connsiteX217" fmla="*/ 8732793 w 10232859"/>
              <a:gd name="connsiteY217" fmla="*/ 1172972 h 1699043"/>
              <a:gd name="connsiteX218" fmla="*/ 8751897 w 10232859"/>
              <a:gd name="connsiteY218" fmla="*/ 1190886 h 1699043"/>
              <a:gd name="connsiteX219" fmla="*/ 8793564 w 10232859"/>
              <a:gd name="connsiteY219" fmla="*/ 1172572 h 1699043"/>
              <a:gd name="connsiteX220" fmla="*/ 8834270 w 10232859"/>
              <a:gd name="connsiteY220" fmla="*/ 1206624 h 1699043"/>
              <a:gd name="connsiteX221" fmla="*/ 8853872 w 10232859"/>
              <a:gd name="connsiteY221" fmla="*/ 1214714 h 1699043"/>
              <a:gd name="connsiteX222" fmla="*/ 8861901 w 10232859"/>
              <a:gd name="connsiteY222" fmla="*/ 1211375 h 1699043"/>
              <a:gd name="connsiteX223" fmla="*/ 8874168 w 10232859"/>
              <a:gd name="connsiteY223" fmla="*/ 1213967 h 1699043"/>
              <a:gd name="connsiteX224" fmla="*/ 8871123 w 10232859"/>
              <a:gd name="connsiteY224" fmla="*/ 1221160 h 1699043"/>
              <a:gd name="connsiteX225" fmla="*/ 8903537 w 10232859"/>
              <a:gd name="connsiteY225" fmla="*/ 1230588 h 1699043"/>
              <a:gd name="connsiteX226" fmla="*/ 8933767 w 10232859"/>
              <a:gd name="connsiteY226" fmla="*/ 1263368 h 1699043"/>
              <a:gd name="connsiteX227" fmla="*/ 8985765 w 10232859"/>
              <a:gd name="connsiteY227" fmla="*/ 1287664 h 1699043"/>
              <a:gd name="connsiteX228" fmla="*/ 9071444 w 10232859"/>
              <a:gd name="connsiteY228" fmla="*/ 1317305 h 1699043"/>
              <a:gd name="connsiteX229" fmla="*/ 9096711 w 10232859"/>
              <a:gd name="connsiteY229" fmla="*/ 1327777 h 1699043"/>
              <a:gd name="connsiteX230" fmla="*/ 9338853 w 10232859"/>
              <a:gd name="connsiteY230" fmla="*/ 1448046 h 1699043"/>
              <a:gd name="connsiteX231" fmla="*/ 9520814 w 10232859"/>
              <a:gd name="connsiteY231" fmla="*/ 1449827 h 1699043"/>
              <a:gd name="connsiteX232" fmla="*/ 9702271 w 10232859"/>
              <a:gd name="connsiteY232" fmla="*/ 1488553 h 1699043"/>
              <a:gd name="connsiteX233" fmla="*/ 9744273 w 10232859"/>
              <a:gd name="connsiteY233" fmla="*/ 1523512 h 1699043"/>
              <a:gd name="connsiteX234" fmla="*/ 9771903 w 10232859"/>
              <a:gd name="connsiteY234" fmla="*/ 1530034 h 1699043"/>
              <a:gd name="connsiteX235" fmla="*/ 9818565 w 10232859"/>
              <a:gd name="connsiteY235" fmla="*/ 1538545 h 1699043"/>
              <a:gd name="connsiteX236" fmla="*/ 9882202 w 10232859"/>
              <a:gd name="connsiteY236" fmla="*/ 1565888 h 1699043"/>
              <a:gd name="connsiteX237" fmla="*/ 10022025 w 10232859"/>
              <a:gd name="connsiteY237" fmla="*/ 1599696 h 1699043"/>
              <a:gd name="connsiteX238" fmla="*/ 10220406 w 10232859"/>
              <a:gd name="connsiteY238" fmla="*/ 1677005 h 1699043"/>
              <a:gd name="connsiteX239" fmla="*/ 10232859 w 10232859"/>
              <a:gd name="connsiteY239" fmla="*/ 1699043 h 1699043"/>
              <a:gd name="connsiteX240" fmla="*/ 0 w 10232859"/>
              <a:gd name="connsiteY240" fmla="*/ 1699043 h 1699043"/>
              <a:gd name="connsiteX241" fmla="*/ 0 w 10232859"/>
              <a:gd name="connsiteY241" fmla="*/ 21828 h 1699043"/>
              <a:gd name="connsiteX242" fmla="*/ 8097 w 10232859"/>
              <a:gd name="connsiteY242" fmla="*/ 24355 h 1699043"/>
              <a:gd name="connsiteX243" fmla="*/ 77128 w 10232859"/>
              <a:gd name="connsiteY243" fmla="*/ 6867 h 1699043"/>
              <a:gd name="connsiteX244" fmla="*/ 188338 w 10232859"/>
              <a:gd name="connsiteY244" fmla="*/ 5079 h 1699043"/>
              <a:gd name="connsiteX245" fmla="*/ 298809 w 10232859"/>
              <a:gd name="connsiteY245" fmla="*/ 6198 h 1699043"/>
              <a:gd name="connsiteX246" fmla="*/ 338985 w 10232859"/>
              <a:gd name="connsiteY246" fmla="*/ 8006 h 1699043"/>
              <a:gd name="connsiteX247" fmla="*/ 409815 w 10232859"/>
              <a:gd name="connsiteY247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6073281 w 10232859"/>
              <a:gd name="connsiteY147" fmla="*/ 334316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6538 w 10232859"/>
              <a:gd name="connsiteY190" fmla="*/ 955045 h 1699043"/>
              <a:gd name="connsiteX191" fmla="*/ 7912084 w 10232859"/>
              <a:gd name="connsiteY191" fmla="*/ 963800 h 1699043"/>
              <a:gd name="connsiteX192" fmla="*/ 7982264 w 10232859"/>
              <a:gd name="connsiteY192" fmla="*/ 975773 h 1699043"/>
              <a:gd name="connsiteX193" fmla="*/ 7991272 w 10232859"/>
              <a:gd name="connsiteY193" fmla="*/ 981104 h 1699043"/>
              <a:gd name="connsiteX194" fmla="*/ 8006496 w 10232859"/>
              <a:gd name="connsiteY194" fmla="*/ 972839 h 1699043"/>
              <a:gd name="connsiteX195" fmla="*/ 8034497 w 10232859"/>
              <a:gd name="connsiteY195" fmla="*/ 972054 h 1699043"/>
              <a:gd name="connsiteX196" fmla="*/ 8150881 w 10232859"/>
              <a:gd name="connsiteY196" fmla="*/ 990411 h 1699043"/>
              <a:gd name="connsiteX197" fmla="*/ 8172106 w 10232859"/>
              <a:gd name="connsiteY197" fmla="*/ 990512 h 1699043"/>
              <a:gd name="connsiteX198" fmla="*/ 8196076 w 10232859"/>
              <a:gd name="connsiteY198" fmla="*/ 1000078 h 1699043"/>
              <a:gd name="connsiteX199" fmla="*/ 8247463 w 10232859"/>
              <a:gd name="connsiteY199" fmla="*/ 1016332 h 1699043"/>
              <a:gd name="connsiteX200" fmla="*/ 8279272 w 10232859"/>
              <a:gd name="connsiteY200" fmla="*/ 1032921 h 1699043"/>
              <a:gd name="connsiteX201" fmla="*/ 8289611 w 10232859"/>
              <a:gd name="connsiteY201" fmla="*/ 1028630 h 1699043"/>
              <a:gd name="connsiteX202" fmla="*/ 8311483 w 10232859"/>
              <a:gd name="connsiteY202" fmla="*/ 1029399 h 1699043"/>
              <a:gd name="connsiteX203" fmla="*/ 8399489 w 10232859"/>
              <a:gd name="connsiteY203" fmla="*/ 1048562 h 1699043"/>
              <a:gd name="connsiteX204" fmla="*/ 8415973 w 10232859"/>
              <a:gd name="connsiteY204" fmla="*/ 1049660 h 1699043"/>
              <a:gd name="connsiteX205" fmla="*/ 8433326 w 10232859"/>
              <a:gd name="connsiteY205" fmla="*/ 1057881 h 1699043"/>
              <a:gd name="connsiteX206" fmla="*/ 8502328 w 10232859"/>
              <a:gd name="connsiteY206" fmla="*/ 1091498 h 1699043"/>
              <a:gd name="connsiteX207" fmla="*/ 8534346 w 10232859"/>
              <a:gd name="connsiteY207" fmla="*/ 1106980 h 1699043"/>
              <a:gd name="connsiteX208" fmla="*/ 8534980 w 10232859"/>
              <a:gd name="connsiteY208" fmla="*/ 1110861 h 1699043"/>
              <a:gd name="connsiteX209" fmla="*/ 8544104 w 10232859"/>
              <a:gd name="connsiteY209" fmla="*/ 1108406 h 1699043"/>
              <a:gd name="connsiteX210" fmla="*/ 8567742 w 10232859"/>
              <a:gd name="connsiteY210" fmla="*/ 1117590 h 1699043"/>
              <a:gd name="connsiteX211" fmla="*/ 8633779 w 10232859"/>
              <a:gd name="connsiteY211" fmla="*/ 1139226 h 1699043"/>
              <a:gd name="connsiteX212" fmla="*/ 8676965 w 10232859"/>
              <a:gd name="connsiteY212" fmla="*/ 1156949 h 1699043"/>
              <a:gd name="connsiteX213" fmla="*/ 8698944 w 10232859"/>
              <a:gd name="connsiteY213" fmla="*/ 1156939 h 1699043"/>
              <a:gd name="connsiteX214" fmla="*/ 8711456 w 10232859"/>
              <a:gd name="connsiteY214" fmla="*/ 1169217 h 1699043"/>
              <a:gd name="connsiteX215" fmla="*/ 8732793 w 10232859"/>
              <a:gd name="connsiteY215" fmla="*/ 1172972 h 1699043"/>
              <a:gd name="connsiteX216" fmla="*/ 8751897 w 10232859"/>
              <a:gd name="connsiteY216" fmla="*/ 1190886 h 1699043"/>
              <a:gd name="connsiteX217" fmla="*/ 8793564 w 10232859"/>
              <a:gd name="connsiteY217" fmla="*/ 1172572 h 1699043"/>
              <a:gd name="connsiteX218" fmla="*/ 8834270 w 10232859"/>
              <a:gd name="connsiteY218" fmla="*/ 1206624 h 1699043"/>
              <a:gd name="connsiteX219" fmla="*/ 8853872 w 10232859"/>
              <a:gd name="connsiteY219" fmla="*/ 1214714 h 1699043"/>
              <a:gd name="connsiteX220" fmla="*/ 8861901 w 10232859"/>
              <a:gd name="connsiteY220" fmla="*/ 1211375 h 1699043"/>
              <a:gd name="connsiteX221" fmla="*/ 8874168 w 10232859"/>
              <a:gd name="connsiteY221" fmla="*/ 1213967 h 1699043"/>
              <a:gd name="connsiteX222" fmla="*/ 8871123 w 10232859"/>
              <a:gd name="connsiteY222" fmla="*/ 1221160 h 1699043"/>
              <a:gd name="connsiteX223" fmla="*/ 8903537 w 10232859"/>
              <a:gd name="connsiteY223" fmla="*/ 1230588 h 1699043"/>
              <a:gd name="connsiteX224" fmla="*/ 8933767 w 10232859"/>
              <a:gd name="connsiteY224" fmla="*/ 1263368 h 1699043"/>
              <a:gd name="connsiteX225" fmla="*/ 8985765 w 10232859"/>
              <a:gd name="connsiteY225" fmla="*/ 1287664 h 1699043"/>
              <a:gd name="connsiteX226" fmla="*/ 9071444 w 10232859"/>
              <a:gd name="connsiteY226" fmla="*/ 1317305 h 1699043"/>
              <a:gd name="connsiteX227" fmla="*/ 9096711 w 10232859"/>
              <a:gd name="connsiteY227" fmla="*/ 1327777 h 1699043"/>
              <a:gd name="connsiteX228" fmla="*/ 9338853 w 10232859"/>
              <a:gd name="connsiteY228" fmla="*/ 1448046 h 1699043"/>
              <a:gd name="connsiteX229" fmla="*/ 9520814 w 10232859"/>
              <a:gd name="connsiteY229" fmla="*/ 1449827 h 1699043"/>
              <a:gd name="connsiteX230" fmla="*/ 9702271 w 10232859"/>
              <a:gd name="connsiteY230" fmla="*/ 1488553 h 1699043"/>
              <a:gd name="connsiteX231" fmla="*/ 9744273 w 10232859"/>
              <a:gd name="connsiteY231" fmla="*/ 1523512 h 1699043"/>
              <a:gd name="connsiteX232" fmla="*/ 9771903 w 10232859"/>
              <a:gd name="connsiteY232" fmla="*/ 1530034 h 1699043"/>
              <a:gd name="connsiteX233" fmla="*/ 9818565 w 10232859"/>
              <a:gd name="connsiteY233" fmla="*/ 1538545 h 1699043"/>
              <a:gd name="connsiteX234" fmla="*/ 9882202 w 10232859"/>
              <a:gd name="connsiteY234" fmla="*/ 1565888 h 1699043"/>
              <a:gd name="connsiteX235" fmla="*/ 10022025 w 10232859"/>
              <a:gd name="connsiteY235" fmla="*/ 1599696 h 1699043"/>
              <a:gd name="connsiteX236" fmla="*/ 10220406 w 10232859"/>
              <a:gd name="connsiteY236" fmla="*/ 1677005 h 1699043"/>
              <a:gd name="connsiteX237" fmla="*/ 10232859 w 10232859"/>
              <a:gd name="connsiteY237" fmla="*/ 1699043 h 1699043"/>
              <a:gd name="connsiteX238" fmla="*/ 0 w 10232859"/>
              <a:gd name="connsiteY238" fmla="*/ 1699043 h 1699043"/>
              <a:gd name="connsiteX239" fmla="*/ 0 w 10232859"/>
              <a:gd name="connsiteY239" fmla="*/ 21828 h 1699043"/>
              <a:gd name="connsiteX240" fmla="*/ 8097 w 10232859"/>
              <a:gd name="connsiteY240" fmla="*/ 24355 h 1699043"/>
              <a:gd name="connsiteX241" fmla="*/ 77128 w 10232859"/>
              <a:gd name="connsiteY241" fmla="*/ 6867 h 1699043"/>
              <a:gd name="connsiteX242" fmla="*/ 188338 w 10232859"/>
              <a:gd name="connsiteY242" fmla="*/ 5079 h 1699043"/>
              <a:gd name="connsiteX243" fmla="*/ 298809 w 10232859"/>
              <a:gd name="connsiteY243" fmla="*/ 6198 h 1699043"/>
              <a:gd name="connsiteX244" fmla="*/ 338985 w 10232859"/>
              <a:gd name="connsiteY244" fmla="*/ 8006 h 1699043"/>
              <a:gd name="connsiteX245" fmla="*/ 409815 w 10232859"/>
              <a:gd name="connsiteY245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034497 w 10232859"/>
              <a:gd name="connsiteY194" fmla="*/ 972054 h 1699043"/>
              <a:gd name="connsiteX195" fmla="*/ 8150881 w 10232859"/>
              <a:gd name="connsiteY195" fmla="*/ 990411 h 1699043"/>
              <a:gd name="connsiteX196" fmla="*/ 8172106 w 10232859"/>
              <a:gd name="connsiteY196" fmla="*/ 990512 h 1699043"/>
              <a:gd name="connsiteX197" fmla="*/ 8196076 w 10232859"/>
              <a:gd name="connsiteY197" fmla="*/ 1000078 h 1699043"/>
              <a:gd name="connsiteX198" fmla="*/ 8247463 w 10232859"/>
              <a:gd name="connsiteY198" fmla="*/ 1016332 h 1699043"/>
              <a:gd name="connsiteX199" fmla="*/ 8279272 w 10232859"/>
              <a:gd name="connsiteY199" fmla="*/ 1032921 h 1699043"/>
              <a:gd name="connsiteX200" fmla="*/ 8289611 w 10232859"/>
              <a:gd name="connsiteY200" fmla="*/ 1028630 h 1699043"/>
              <a:gd name="connsiteX201" fmla="*/ 8311483 w 10232859"/>
              <a:gd name="connsiteY201" fmla="*/ 1029399 h 1699043"/>
              <a:gd name="connsiteX202" fmla="*/ 8399489 w 10232859"/>
              <a:gd name="connsiteY202" fmla="*/ 1048562 h 1699043"/>
              <a:gd name="connsiteX203" fmla="*/ 8415973 w 10232859"/>
              <a:gd name="connsiteY203" fmla="*/ 1049660 h 1699043"/>
              <a:gd name="connsiteX204" fmla="*/ 8433326 w 10232859"/>
              <a:gd name="connsiteY204" fmla="*/ 1057881 h 1699043"/>
              <a:gd name="connsiteX205" fmla="*/ 8502328 w 10232859"/>
              <a:gd name="connsiteY205" fmla="*/ 1091498 h 1699043"/>
              <a:gd name="connsiteX206" fmla="*/ 8534346 w 10232859"/>
              <a:gd name="connsiteY206" fmla="*/ 1106980 h 1699043"/>
              <a:gd name="connsiteX207" fmla="*/ 8534980 w 10232859"/>
              <a:gd name="connsiteY207" fmla="*/ 1110861 h 1699043"/>
              <a:gd name="connsiteX208" fmla="*/ 8544104 w 10232859"/>
              <a:gd name="connsiteY208" fmla="*/ 1108406 h 1699043"/>
              <a:gd name="connsiteX209" fmla="*/ 8567742 w 10232859"/>
              <a:gd name="connsiteY209" fmla="*/ 1117590 h 1699043"/>
              <a:gd name="connsiteX210" fmla="*/ 8633779 w 10232859"/>
              <a:gd name="connsiteY210" fmla="*/ 1139226 h 1699043"/>
              <a:gd name="connsiteX211" fmla="*/ 8676965 w 10232859"/>
              <a:gd name="connsiteY211" fmla="*/ 1156949 h 1699043"/>
              <a:gd name="connsiteX212" fmla="*/ 8698944 w 10232859"/>
              <a:gd name="connsiteY212" fmla="*/ 1156939 h 1699043"/>
              <a:gd name="connsiteX213" fmla="*/ 8711456 w 10232859"/>
              <a:gd name="connsiteY213" fmla="*/ 1169217 h 1699043"/>
              <a:gd name="connsiteX214" fmla="*/ 8732793 w 10232859"/>
              <a:gd name="connsiteY214" fmla="*/ 1172972 h 1699043"/>
              <a:gd name="connsiteX215" fmla="*/ 8751897 w 10232859"/>
              <a:gd name="connsiteY215" fmla="*/ 1190886 h 1699043"/>
              <a:gd name="connsiteX216" fmla="*/ 8793564 w 10232859"/>
              <a:gd name="connsiteY216" fmla="*/ 1172572 h 1699043"/>
              <a:gd name="connsiteX217" fmla="*/ 8834270 w 10232859"/>
              <a:gd name="connsiteY217" fmla="*/ 1206624 h 1699043"/>
              <a:gd name="connsiteX218" fmla="*/ 8853872 w 10232859"/>
              <a:gd name="connsiteY218" fmla="*/ 1214714 h 1699043"/>
              <a:gd name="connsiteX219" fmla="*/ 8861901 w 10232859"/>
              <a:gd name="connsiteY219" fmla="*/ 1211375 h 1699043"/>
              <a:gd name="connsiteX220" fmla="*/ 8874168 w 10232859"/>
              <a:gd name="connsiteY220" fmla="*/ 1213967 h 1699043"/>
              <a:gd name="connsiteX221" fmla="*/ 8871123 w 10232859"/>
              <a:gd name="connsiteY221" fmla="*/ 1221160 h 1699043"/>
              <a:gd name="connsiteX222" fmla="*/ 8903537 w 10232859"/>
              <a:gd name="connsiteY222" fmla="*/ 1230588 h 1699043"/>
              <a:gd name="connsiteX223" fmla="*/ 8933767 w 10232859"/>
              <a:gd name="connsiteY223" fmla="*/ 1263368 h 1699043"/>
              <a:gd name="connsiteX224" fmla="*/ 8985765 w 10232859"/>
              <a:gd name="connsiteY224" fmla="*/ 1287664 h 1699043"/>
              <a:gd name="connsiteX225" fmla="*/ 9071444 w 10232859"/>
              <a:gd name="connsiteY225" fmla="*/ 1317305 h 1699043"/>
              <a:gd name="connsiteX226" fmla="*/ 9096711 w 10232859"/>
              <a:gd name="connsiteY226" fmla="*/ 1327777 h 1699043"/>
              <a:gd name="connsiteX227" fmla="*/ 9338853 w 10232859"/>
              <a:gd name="connsiteY227" fmla="*/ 1448046 h 1699043"/>
              <a:gd name="connsiteX228" fmla="*/ 9520814 w 10232859"/>
              <a:gd name="connsiteY228" fmla="*/ 1449827 h 1699043"/>
              <a:gd name="connsiteX229" fmla="*/ 9702271 w 10232859"/>
              <a:gd name="connsiteY229" fmla="*/ 1488553 h 1699043"/>
              <a:gd name="connsiteX230" fmla="*/ 9744273 w 10232859"/>
              <a:gd name="connsiteY230" fmla="*/ 1523512 h 1699043"/>
              <a:gd name="connsiteX231" fmla="*/ 9771903 w 10232859"/>
              <a:gd name="connsiteY231" fmla="*/ 1530034 h 1699043"/>
              <a:gd name="connsiteX232" fmla="*/ 9818565 w 10232859"/>
              <a:gd name="connsiteY232" fmla="*/ 1538545 h 1699043"/>
              <a:gd name="connsiteX233" fmla="*/ 9882202 w 10232859"/>
              <a:gd name="connsiteY233" fmla="*/ 1565888 h 1699043"/>
              <a:gd name="connsiteX234" fmla="*/ 10022025 w 10232859"/>
              <a:gd name="connsiteY234" fmla="*/ 1599696 h 1699043"/>
              <a:gd name="connsiteX235" fmla="*/ 10220406 w 10232859"/>
              <a:gd name="connsiteY235" fmla="*/ 1677005 h 1699043"/>
              <a:gd name="connsiteX236" fmla="*/ 10232859 w 10232859"/>
              <a:gd name="connsiteY236" fmla="*/ 1699043 h 1699043"/>
              <a:gd name="connsiteX237" fmla="*/ 0 w 10232859"/>
              <a:gd name="connsiteY237" fmla="*/ 1699043 h 1699043"/>
              <a:gd name="connsiteX238" fmla="*/ 0 w 10232859"/>
              <a:gd name="connsiteY238" fmla="*/ 21828 h 1699043"/>
              <a:gd name="connsiteX239" fmla="*/ 8097 w 10232859"/>
              <a:gd name="connsiteY239" fmla="*/ 24355 h 1699043"/>
              <a:gd name="connsiteX240" fmla="*/ 77128 w 10232859"/>
              <a:gd name="connsiteY240" fmla="*/ 6867 h 1699043"/>
              <a:gd name="connsiteX241" fmla="*/ 188338 w 10232859"/>
              <a:gd name="connsiteY241" fmla="*/ 5079 h 1699043"/>
              <a:gd name="connsiteX242" fmla="*/ 298809 w 10232859"/>
              <a:gd name="connsiteY242" fmla="*/ 6198 h 1699043"/>
              <a:gd name="connsiteX243" fmla="*/ 338985 w 10232859"/>
              <a:gd name="connsiteY243" fmla="*/ 8006 h 1699043"/>
              <a:gd name="connsiteX244" fmla="*/ 409815 w 10232859"/>
              <a:gd name="connsiteY244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32793 w 10232859"/>
              <a:gd name="connsiteY212" fmla="*/ 1172972 h 1699043"/>
              <a:gd name="connsiteX213" fmla="*/ 8751897 w 10232859"/>
              <a:gd name="connsiteY213" fmla="*/ 1190886 h 1699043"/>
              <a:gd name="connsiteX214" fmla="*/ 8793564 w 10232859"/>
              <a:gd name="connsiteY214" fmla="*/ 1172572 h 1699043"/>
              <a:gd name="connsiteX215" fmla="*/ 8834270 w 10232859"/>
              <a:gd name="connsiteY215" fmla="*/ 1206624 h 1699043"/>
              <a:gd name="connsiteX216" fmla="*/ 8853872 w 10232859"/>
              <a:gd name="connsiteY216" fmla="*/ 1214714 h 1699043"/>
              <a:gd name="connsiteX217" fmla="*/ 8861901 w 10232859"/>
              <a:gd name="connsiteY217" fmla="*/ 1211375 h 1699043"/>
              <a:gd name="connsiteX218" fmla="*/ 8874168 w 10232859"/>
              <a:gd name="connsiteY218" fmla="*/ 1213967 h 1699043"/>
              <a:gd name="connsiteX219" fmla="*/ 8871123 w 10232859"/>
              <a:gd name="connsiteY219" fmla="*/ 1221160 h 1699043"/>
              <a:gd name="connsiteX220" fmla="*/ 8903537 w 10232859"/>
              <a:gd name="connsiteY220" fmla="*/ 1230588 h 1699043"/>
              <a:gd name="connsiteX221" fmla="*/ 8933767 w 10232859"/>
              <a:gd name="connsiteY221" fmla="*/ 1263368 h 1699043"/>
              <a:gd name="connsiteX222" fmla="*/ 8985765 w 10232859"/>
              <a:gd name="connsiteY222" fmla="*/ 1287664 h 1699043"/>
              <a:gd name="connsiteX223" fmla="*/ 9071444 w 10232859"/>
              <a:gd name="connsiteY223" fmla="*/ 1317305 h 1699043"/>
              <a:gd name="connsiteX224" fmla="*/ 9096711 w 10232859"/>
              <a:gd name="connsiteY224" fmla="*/ 1327777 h 1699043"/>
              <a:gd name="connsiteX225" fmla="*/ 9338853 w 10232859"/>
              <a:gd name="connsiteY225" fmla="*/ 1448046 h 1699043"/>
              <a:gd name="connsiteX226" fmla="*/ 9520814 w 10232859"/>
              <a:gd name="connsiteY226" fmla="*/ 1449827 h 1699043"/>
              <a:gd name="connsiteX227" fmla="*/ 9702271 w 10232859"/>
              <a:gd name="connsiteY227" fmla="*/ 1488553 h 1699043"/>
              <a:gd name="connsiteX228" fmla="*/ 9744273 w 10232859"/>
              <a:gd name="connsiteY228" fmla="*/ 1523512 h 1699043"/>
              <a:gd name="connsiteX229" fmla="*/ 9771903 w 10232859"/>
              <a:gd name="connsiteY229" fmla="*/ 1530034 h 1699043"/>
              <a:gd name="connsiteX230" fmla="*/ 9818565 w 10232859"/>
              <a:gd name="connsiteY230" fmla="*/ 1538545 h 1699043"/>
              <a:gd name="connsiteX231" fmla="*/ 9882202 w 10232859"/>
              <a:gd name="connsiteY231" fmla="*/ 1565888 h 1699043"/>
              <a:gd name="connsiteX232" fmla="*/ 10022025 w 10232859"/>
              <a:gd name="connsiteY232" fmla="*/ 1599696 h 1699043"/>
              <a:gd name="connsiteX233" fmla="*/ 10220406 w 10232859"/>
              <a:gd name="connsiteY233" fmla="*/ 1677005 h 1699043"/>
              <a:gd name="connsiteX234" fmla="*/ 10232859 w 10232859"/>
              <a:gd name="connsiteY234" fmla="*/ 1699043 h 1699043"/>
              <a:gd name="connsiteX235" fmla="*/ 0 w 10232859"/>
              <a:gd name="connsiteY235" fmla="*/ 1699043 h 1699043"/>
              <a:gd name="connsiteX236" fmla="*/ 0 w 10232859"/>
              <a:gd name="connsiteY236" fmla="*/ 21828 h 1699043"/>
              <a:gd name="connsiteX237" fmla="*/ 8097 w 10232859"/>
              <a:gd name="connsiteY237" fmla="*/ 24355 h 1699043"/>
              <a:gd name="connsiteX238" fmla="*/ 77128 w 10232859"/>
              <a:gd name="connsiteY238" fmla="*/ 6867 h 1699043"/>
              <a:gd name="connsiteX239" fmla="*/ 188338 w 10232859"/>
              <a:gd name="connsiteY239" fmla="*/ 5079 h 1699043"/>
              <a:gd name="connsiteX240" fmla="*/ 298809 w 10232859"/>
              <a:gd name="connsiteY240" fmla="*/ 6198 h 1699043"/>
              <a:gd name="connsiteX241" fmla="*/ 338985 w 10232859"/>
              <a:gd name="connsiteY241" fmla="*/ 8006 h 1699043"/>
              <a:gd name="connsiteX242" fmla="*/ 409815 w 10232859"/>
              <a:gd name="connsiteY242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793564 w 10232859"/>
              <a:gd name="connsiteY213" fmla="*/ 1172572 h 1699043"/>
              <a:gd name="connsiteX214" fmla="*/ 8834270 w 10232859"/>
              <a:gd name="connsiteY214" fmla="*/ 1206624 h 1699043"/>
              <a:gd name="connsiteX215" fmla="*/ 8853872 w 10232859"/>
              <a:gd name="connsiteY215" fmla="*/ 1214714 h 1699043"/>
              <a:gd name="connsiteX216" fmla="*/ 8861901 w 10232859"/>
              <a:gd name="connsiteY216" fmla="*/ 1211375 h 1699043"/>
              <a:gd name="connsiteX217" fmla="*/ 8874168 w 10232859"/>
              <a:gd name="connsiteY217" fmla="*/ 1213967 h 1699043"/>
              <a:gd name="connsiteX218" fmla="*/ 8871123 w 10232859"/>
              <a:gd name="connsiteY218" fmla="*/ 1221160 h 1699043"/>
              <a:gd name="connsiteX219" fmla="*/ 8903537 w 10232859"/>
              <a:gd name="connsiteY219" fmla="*/ 1230588 h 1699043"/>
              <a:gd name="connsiteX220" fmla="*/ 8933767 w 10232859"/>
              <a:gd name="connsiteY220" fmla="*/ 1263368 h 1699043"/>
              <a:gd name="connsiteX221" fmla="*/ 8985765 w 10232859"/>
              <a:gd name="connsiteY221" fmla="*/ 1287664 h 1699043"/>
              <a:gd name="connsiteX222" fmla="*/ 9071444 w 10232859"/>
              <a:gd name="connsiteY222" fmla="*/ 1317305 h 1699043"/>
              <a:gd name="connsiteX223" fmla="*/ 9096711 w 10232859"/>
              <a:gd name="connsiteY223" fmla="*/ 1327777 h 1699043"/>
              <a:gd name="connsiteX224" fmla="*/ 9338853 w 10232859"/>
              <a:gd name="connsiteY224" fmla="*/ 1448046 h 1699043"/>
              <a:gd name="connsiteX225" fmla="*/ 9520814 w 10232859"/>
              <a:gd name="connsiteY225" fmla="*/ 1449827 h 1699043"/>
              <a:gd name="connsiteX226" fmla="*/ 9702271 w 10232859"/>
              <a:gd name="connsiteY226" fmla="*/ 1488553 h 1699043"/>
              <a:gd name="connsiteX227" fmla="*/ 9744273 w 10232859"/>
              <a:gd name="connsiteY227" fmla="*/ 1523512 h 1699043"/>
              <a:gd name="connsiteX228" fmla="*/ 9771903 w 10232859"/>
              <a:gd name="connsiteY228" fmla="*/ 1530034 h 1699043"/>
              <a:gd name="connsiteX229" fmla="*/ 9818565 w 10232859"/>
              <a:gd name="connsiteY229" fmla="*/ 1538545 h 1699043"/>
              <a:gd name="connsiteX230" fmla="*/ 9882202 w 10232859"/>
              <a:gd name="connsiteY230" fmla="*/ 1565888 h 1699043"/>
              <a:gd name="connsiteX231" fmla="*/ 10022025 w 10232859"/>
              <a:gd name="connsiteY231" fmla="*/ 1599696 h 1699043"/>
              <a:gd name="connsiteX232" fmla="*/ 10220406 w 10232859"/>
              <a:gd name="connsiteY232" fmla="*/ 1677005 h 1699043"/>
              <a:gd name="connsiteX233" fmla="*/ 10232859 w 10232859"/>
              <a:gd name="connsiteY233" fmla="*/ 1699043 h 1699043"/>
              <a:gd name="connsiteX234" fmla="*/ 0 w 10232859"/>
              <a:gd name="connsiteY234" fmla="*/ 1699043 h 1699043"/>
              <a:gd name="connsiteX235" fmla="*/ 0 w 10232859"/>
              <a:gd name="connsiteY235" fmla="*/ 21828 h 1699043"/>
              <a:gd name="connsiteX236" fmla="*/ 8097 w 10232859"/>
              <a:gd name="connsiteY236" fmla="*/ 24355 h 1699043"/>
              <a:gd name="connsiteX237" fmla="*/ 77128 w 10232859"/>
              <a:gd name="connsiteY237" fmla="*/ 6867 h 1699043"/>
              <a:gd name="connsiteX238" fmla="*/ 188338 w 10232859"/>
              <a:gd name="connsiteY238" fmla="*/ 5079 h 1699043"/>
              <a:gd name="connsiteX239" fmla="*/ 298809 w 10232859"/>
              <a:gd name="connsiteY239" fmla="*/ 6198 h 1699043"/>
              <a:gd name="connsiteX240" fmla="*/ 338985 w 10232859"/>
              <a:gd name="connsiteY240" fmla="*/ 8006 h 1699043"/>
              <a:gd name="connsiteX241" fmla="*/ 409815 w 10232859"/>
              <a:gd name="connsiteY24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0232859" h="1699043">
                <a:moveTo>
                  <a:pt x="409815" y="5045"/>
                </a:moveTo>
                <a:cubicBezTo>
                  <a:pt x="429370" y="4390"/>
                  <a:pt x="447350" y="1844"/>
                  <a:pt x="456316" y="4077"/>
                </a:cubicBezTo>
                <a:cubicBezTo>
                  <a:pt x="477158" y="7678"/>
                  <a:pt x="444163" y="18056"/>
                  <a:pt x="463611" y="18441"/>
                </a:cubicBezTo>
                <a:cubicBezTo>
                  <a:pt x="482411" y="11619"/>
                  <a:pt x="487072" y="29834"/>
                  <a:pt x="506289" y="21667"/>
                </a:cubicBezTo>
                <a:cubicBezTo>
                  <a:pt x="496843" y="8226"/>
                  <a:pt x="549409" y="22324"/>
                  <a:pt x="547180" y="10297"/>
                </a:cubicBezTo>
                <a:cubicBezTo>
                  <a:pt x="570685" y="26535"/>
                  <a:pt x="573306" y="5039"/>
                  <a:pt x="599180" y="9165"/>
                </a:cubicBezTo>
                <a:cubicBezTo>
                  <a:pt x="612602" y="15098"/>
                  <a:pt x="621179" y="15818"/>
                  <a:pt x="630247" y="8332"/>
                </a:cubicBezTo>
                <a:cubicBezTo>
                  <a:pt x="692592" y="37344"/>
                  <a:pt x="662498" y="8239"/>
                  <a:pt x="715463" y="18029"/>
                </a:cubicBezTo>
                <a:cubicBezTo>
                  <a:pt x="761811" y="28765"/>
                  <a:pt x="812435" y="34762"/>
                  <a:pt x="862866" y="63233"/>
                </a:cubicBezTo>
                <a:cubicBezTo>
                  <a:pt x="873066" y="71493"/>
                  <a:pt x="892555" y="73882"/>
                  <a:pt x="906400" y="68570"/>
                </a:cubicBezTo>
                <a:cubicBezTo>
                  <a:pt x="908782" y="67655"/>
                  <a:pt x="910904" y="66542"/>
                  <a:pt x="912698" y="65266"/>
                </a:cubicBezTo>
                <a:cubicBezTo>
                  <a:pt x="943729" y="85619"/>
                  <a:pt x="957570" y="74516"/>
                  <a:pt x="972936" y="88549"/>
                </a:cubicBezTo>
                <a:cubicBezTo>
                  <a:pt x="1016216" y="93123"/>
                  <a:pt x="1046982" y="78021"/>
                  <a:pt x="1061158" y="90302"/>
                </a:cubicBezTo>
                <a:cubicBezTo>
                  <a:pt x="1082487" y="88877"/>
                  <a:pt x="1108723" y="73289"/>
                  <a:pt x="1127764" y="86443"/>
                </a:cubicBezTo>
                <a:cubicBezTo>
                  <a:pt x="1127604" y="75222"/>
                  <a:pt x="1154212" y="94228"/>
                  <a:pt x="1165092" y="86517"/>
                </a:cubicBezTo>
                <a:cubicBezTo>
                  <a:pt x="1172532" y="79848"/>
                  <a:pt x="1182339" y="84060"/>
                  <a:pt x="1192274" y="84088"/>
                </a:cubicBezTo>
                <a:cubicBezTo>
                  <a:pt x="1203651" y="78585"/>
                  <a:pt x="1248434" y="85441"/>
                  <a:pt x="1261359" y="91263"/>
                </a:cubicBezTo>
                <a:cubicBezTo>
                  <a:pt x="1294377" y="112056"/>
                  <a:pt x="1348832" y="92888"/>
                  <a:pt x="1375826" y="108740"/>
                </a:cubicBezTo>
                <a:cubicBezTo>
                  <a:pt x="1384490" y="110842"/>
                  <a:pt x="1392528" y="111481"/>
                  <a:pt x="1400134" y="111208"/>
                </a:cubicBezTo>
                <a:lnTo>
                  <a:pt x="1420782" y="108347"/>
                </a:lnTo>
                <a:lnTo>
                  <a:pt x="1425360" y="103343"/>
                </a:lnTo>
                <a:lnTo>
                  <a:pt x="1438688" y="103900"/>
                </a:lnTo>
                <a:lnTo>
                  <a:pt x="1442183" y="103008"/>
                </a:lnTo>
                <a:cubicBezTo>
                  <a:pt x="1448852" y="101280"/>
                  <a:pt x="1455482" y="99738"/>
                  <a:pt x="1462271" y="98933"/>
                </a:cubicBezTo>
                <a:cubicBezTo>
                  <a:pt x="1460480" y="123023"/>
                  <a:pt x="1519712" y="96044"/>
                  <a:pt x="1506437" y="116084"/>
                </a:cubicBezTo>
                <a:cubicBezTo>
                  <a:pt x="1543421" y="115842"/>
                  <a:pt x="1521082" y="134981"/>
                  <a:pt x="1559721" y="115918"/>
                </a:cubicBezTo>
                <a:cubicBezTo>
                  <a:pt x="1622424" y="132591"/>
                  <a:pt x="1709577" y="121173"/>
                  <a:pt x="1763086" y="148431"/>
                </a:cubicBezTo>
                <a:cubicBezTo>
                  <a:pt x="1815897" y="152158"/>
                  <a:pt x="1869650" y="152419"/>
                  <a:pt x="1909571" y="158571"/>
                </a:cubicBezTo>
                <a:cubicBezTo>
                  <a:pt x="1944577" y="152584"/>
                  <a:pt x="1963780" y="165894"/>
                  <a:pt x="2002612" y="185342"/>
                </a:cubicBezTo>
                <a:cubicBezTo>
                  <a:pt x="2057542" y="188412"/>
                  <a:pt x="2102353" y="209660"/>
                  <a:pt x="2155278" y="197824"/>
                </a:cubicBezTo>
                <a:cubicBezTo>
                  <a:pt x="2158165" y="201469"/>
                  <a:pt x="2161968" y="204456"/>
                  <a:pt x="2166398" y="206965"/>
                </a:cubicBezTo>
                <a:lnTo>
                  <a:pt x="2180455" y="212894"/>
                </a:lnTo>
                <a:lnTo>
                  <a:pt x="2182638" y="212313"/>
                </a:lnTo>
                <a:cubicBezTo>
                  <a:pt x="2191756" y="211797"/>
                  <a:pt x="2196930" y="213146"/>
                  <a:pt x="2200348" y="215316"/>
                </a:cubicBezTo>
                <a:lnTo>
                  <a:pt x="2203307" y="218590"/>
                </a:lnTo>
                <a:lnTo>
                  <a:pt x="2215170" y="221472"/>
                </a:lnTo>
                <a:lnTo>
                  <a:pt x="2237765" y="229357"/>
                </a:lnTo>
                <a:lnTo>
                  <a:pt x="2242719" y="228760"/>
                </a:lnTo>
                <a:lnTo>
                  <a:pt x="2277928" y="237427"/>
                </a:lnTo>
                <a:lnTo>
                  <a:pt x="2278759" y="236563"/>
                </a:lnTo>
                <a:cubicBezTo>
                  <a:pt x="2281421" y="234823"/>
                  <a:pt x="2284901" y="233911"/>
                  <a:pt x="2290187" y="234709"/>
                </a:cubicBezTo>
                <a:cubicBezTo>
                  <a:pt x="2304405" y="231655"/>
                  <a:pt x="2345628" y="219494"/>
                  <a:pt x="2364066" y="218237"/>
                </a:cubicBezTo>
                <a:cubicBezTo>
                  <a:pt x="2375743" y="221506"/>
                  <a:pt x="2388068" y="224536"/>
                  <a:pt x="2400814" y="227165"/>
                </a:cubicBezTo>
                <a:lnTo>
                  <a:pt x="2408414" y="228429"/>
                </a:lnTo>
                <a:lnTo>
                  <a:pt x="2408650" y="228234"/>
                </a:lnTo>
                <a:cubicBezTo>
                  <a:pt x="2410483" y="228038"/>
                  <a:pt x="2413050" y="228278"/>
                  <a:pt x="2416835" y="229128"/>
                </a:cubicBezTo>
                <a:lnTo>
                  <a:pt x="2422271" y="230733"/>
                </a:lnTo>
                <a:lnTo>
                  <a:pt x="2490341" y="211074"/>
                </a:lnTo>
                <a:cubicBezTo>
                  <a:pt x="2529316" y="208871"/>
                  <a:pt x="2549401" y="191268"/>
                  <a:pt x="2588929" y="200980"/>
                </a:cubicBezTo>
                <a:cubicBezTo>
                  <a:pt x="2625398" y="198847"/>
                  <a:pt x="2654940" y="190424"/>
                  <a:pt x="2687426" y="193848"/>
                </a:cubicBezTo>
                <a:cubicBezTo>
                  <a:pt x="2698335" y="187864"/>
                  <a:pt x="2709521" y="185129"/>
                  <a:pt x="2723517" y="192652"/>
                </a:cubicBezTo>
                <a:cubicBezTo>
                  <a:pt x="2756835" y="188350"/>
                  <a:pt x="2761531" y="176438"/>
                  <a:pt x="2785956" y="184404"/>
                </a:cubicBezTo>
                <a:cubicBezTo>
                  <a:pt x="2799369" y="164864"/>
                  <a:pt x="2802708" y="171921"/>
                  <a:pt x="2813378" y="176833"/>
                </a:cubicBezTo>
                <a:lnTo>
                  <a:pt x="2814782" y="177153"/>
                </a:lnTo>
                <a:lnTo>
                  <a:pt x="2816580" y="174366"/>
                </a:lnTo>
                <a:lnTo>
                  <a:pt x="2821623" y="172875"/>
                </a:lnTo>
                <a:lnTo>
                  <a:pt x="2836688" y="172971"/>
                </a:lnTo>
                <a:lnTo>
                  <a:pt x="2842564" y="173695"/>
                </a:lnTo>
                <a:cubicBezTo>
                  <a:pt x="2846534" y="173937"/>
                  <a:pt x="2849070" y="173769"/>
                  <a:pt x="2850712" y="173290"/>
                </a:cubicBezTo>
                <a:cubicBezTo>
                  <a:pt x="2850757" y="173214"/>
                  <a:pt x="2850801" y="173138"/>
                  <a:pt x="2850846" y="173062"/>
                </a:cubicBezTo>
                <a:lnTo>
                  <a:pt x="2858611" y="173112"/>
                </a:lnTo>
                <a:cubicBezTo>
                  <a:pt x="2871867" y="173694"/>
                  <a:pt x="2884913" y="174736"/>
                  <a:pt x="2897454" y="176114"/>
                </a:cubicBezTo>
                <a:cubicBezTo>
                  <a:pt x="2903755" y="163406"/>
                  <a:pt x="2952342" y="175773"/>
                  <a:pt x="2940369" y="152944"/>
                </a:cubicBezTo>
                <a:cubicBezTo>
                  <a:pt x="2957076" y="154120"/>
                  <a:pt x="2969777" y="163235"/>
                  <a:pt x="2959670" y="148367"/>
                </a:cubicBezTo>
                <a:cubicBezTo>
                  <a:pt x="2965032" y="148320"/>
                  <a:pt x="2967900" y="146880"/>
                  <a:pt x="2969615" y="144755"/>
                </a:cubicBezTo>
                <a:lnTo>
                  <a:pt x="2970000" y="143776"/>
                </a:lnTo>
                <a:lnTo>
                  <a:pt x="3007272" y="146766"/>
                </a:lnTo>
                <a:lnTo>
                  <a:pt x="3011677" y="145404"/>
                </a:lnTo>
                <a:lnTo>
                  <a:pt x="3036668" y="149604"/>
                </a:lnTo>
                <a:lnTo>
                  <a:pt x="3049208" y="150573"/>
                </a:lnTo>
                <a:lnTo>
                  <a:pt x="3053517" y="153322"/>
                </a:lnTo>
                <a:cubicBezTo>
                  <a:pt x="3057746" y="154918"/>
                  <a:pt x="3063258" y="155431"/>
                  <a:pt x="3071637" y="153496"/>
                </a:cubicBezTo>
                <a:lnTo>
                  <a:pt x="3110077" y="149202"/>
                </a:lnTo>
                <a:lnTo>
                  <a:pt x="3173743" y="159581"/>
                </a:lnTo>
                <a:cubicBezTo>
                  <a:pt x="3203872" y="159443"/>
                  <a:pt x="3205720" y="152598"/>
                  <a:pt x="3254203" y="151756"/>
                </a:cubicBezTo>
                <a:cubicBezTo>
                  <a:pt x="3298520" y="170671"/>
                  <a:pt x="3274378" y="179402"/>
                  <a:pt x="3380350" y="151151"/>
                </a:cubicBezTo>
                <a:cubicBezTo>
                  <a:pt x="3433470" y="157383"/>
                  <a:pt x="3409905" y="153931"/>
                  <a:pt x="3476147" y="170925"/>
                </a:cubicBezTo>
                <a:cubicBezTo>
                  <a:pt x="3495624" y="172754"/>
                  <a:pt x="3573433" y="153024"/>
                  <a:pt x="3581876" y="150448"/>
                </a:cubicBezTo>
                <a:cubicBezTo>
                  <a:pt x="3645019" y="168821"/>
                  <a:pt x="3637816" y="143953"/>
                  <a:pt x="3704761" y="150492"/>
                </a:cubicBezTo>
                <a:cubicBezTo>
                  <a:pt x="3732481" y="125722"/>
                  <a:pt x="3720202" y="148011"/>
                  <a:pt x="3755040" y="141978"/>
                </a:cubicBezTo>
                <a:cubicBezTo>
                  <a:pt x="3751742" y="163732"/>
                  <a:pt x="3795265" y="127963"/>
                  <a:pt x="3804689" y="151893"/>
                </a:cubicBezTo>
                <a:cubicBezTo>
                  <a:pt x="3810732" y="150037"/>
                  <a:pt x="3816287" y="147485"/>
                  <a:pt x="3821793" y="144743"/>
                </a:cubicBezTo>
                <a:lnTo>
                  <a:pt x="3824682" y="143319"/>
                </a:lnTo>
                <a:lnTo>
                  <a:pt x="3837536" y="141778"/>
                </a:lnTo>
                <a:lnTo>
                  <a:pt x="3839550" y="136147"/>
                </a:lnTo>
                <a:lnTo>
                  <a:pt x="3857743" y="130104"/>
                </a:lnTo>
                <a:cubicBezTo>
                  <a:pt x="3864805" y="128643"/>
                  <a:pt x="3872697" y="128011"/>
                  <a:pt x="3881852" y="128717"/>
                </a:cubicBezTo>
                <a:cubicBezTo>
                  <a:pt x="3914678" y="140047"/>
                  <a:pt x="3949962" y="139745"/>
                  <a:pt x="3998088" y="127932"/>
                </a:cubicBezTo>
                <a:cubicBezTo>
                  <a:pt x="4012987" y="131622"/>
                  <a:pt x="4058471" y="131332"/>
                  <a:pt x="4066682" y="124147"/>
                </a:cubicBezTo>
                <a:cubicBezTo>
                  <a:pt x="4076084" y="122618"/>
                  <a:pt x="4087294" y="125216"/>
                  <a:pt x="4091246" y="117503"/>
                </a:cubicBezTo>
                <a:cubicBezTo>
                  <a:pt x="4097972" y="108229"/>
                  <a:pt x="4131886" y="122717"/>
                  <a:pt x="4126556" y="111725"/>
                </a:cubicBezTo>
                <a:cubicBezTo>
                  <a:pt x="4150620" y="121653"/>
                  <a:pt x="4168222" y="102239"/>
                  <a:pt x="4187717" y="97496"/>
                </a:cubicBezTo>
                <a:cubicBezTo>
                  <a:pt x="4197248" y="102415"/>
                  <a:pt x="4207541" y="99960"/>
                  <a:pt x="4220826" y="95991"/>
                </a:cubicBezTo>
                <a:lnTo>
                  <a:pt x="4239014" y="90840"/>
                </a:lnTo>
                <a:lnTo>
                  <a:pt x="4246653" y="91360"/>
                </a:lnTo>
                <a:cubicBezTo>
                  <a:pt x="4255895" y="91263"/>
                  <a:pt x="4264334" y="90629"/>
                  <a:pt x="4271841" y="90188"/>
                </a:cubicBezTo>
                <a:lnTo>
                  <a:pt x="4286277" y="90173"/>
                </a:lnTo>
                <a:lnTo>
                  <a:pt x="4292025" y="90407"/>
                </a:lnTo>
                <a:lnTo>
                  <a:pt x="4304713" y="95673"/>
                </a:lnTo>
                <a:lnTo>
                  <a:pt x="4321285" y="93560"/>
                </a:lnTo>
                <a:lnTo>
                  <a:pt x="4339561" y="98806"/>
                </a:lnTo>
                <a:cubicBezTo>
                  <a:pt x="4340668" y="97273"/>
                  <a:pt x="4342159" y="95846"/>
                  <a:pt x="4343990" y="94576"/>
                </a:cubicBezTo>
                <a:lnTo>
                  <a:pt x="4358885" y="90264"/>
                </a:lnTo>
                <a:lnTo>
                  <a:pt x="4371648" y="95312"/>
                </a:lnTo>
                <a:cubicBezTo>
                  <a:pt x="4372251" y="86927"/>
                  <a:pt x="4386448" y="96257"/>
                  <a:pt x="4398380" y="98447"/>
                </a:cubicBezTo>
                <a:lnTo>
                  <a:pt x="4405729" y="97677"/>
                </a:lnTo>
                <a:lnTo>
                  <a:pt x="4431408" y="104311"/>
                </a:lnTo>
                <a:cubicBezTo>
                  <a:pt x="4445462" y="106988"/>
                  <a:pt x="4459011" y="108715"/>
                  <a:pt x="4472183" y="109916"/>
                </a:cubicBezTo>
                <a:lnTo>
                  <a:pt x="4518828" y="112600"/>
                </a:lnTo>
                <a:lnTo>
                  <a:pt x="4532040" y="117793"/>
                </a:lnTo>
                <a:cubicBezTo>
                  <a:pt x="4562193" y="123492"/>
                  <a:pt x="4598554" y="117583"/>
                  <a:pt x="4617778" y="130479"/>
                </a:cubicBezTo>
                <a:cubicBezTo>
                  <a:pt x="4626259" y="133024"/>
                  <a:pt x="4634242" y="134080"/>
                  <a:pt x="4641872" y="134207"/>
                </a:cubicBezTo>
                <a:lnTo>
                  <a:pt x="4662766" y="132438"/>
                </a:lnTo>
                <a:lnTo>
                  <a:pt x="4667770" y="127694"/>
                </a:lnTo>
                <a:lnTo>
                  <a:pt x="4681052" y="128947"/>
                </a:lnTo>
                <a:lnTo>
                  <a:pt x="4684624" y="128241"/>
                </a:lnTo>
                <a:cubicBezTo>
                  <a:pt x="4691441" y="126869"/>
                  <a:pt x="4698205" y="125683"/>
                  <a:pt x="4705061" y="125234"/>
                </a:cubicBezTo>
                <a:cubicBezTo>
                  <a:pt x="4701197" y="149124"/>
                  <a:pt x="4762747" y="125360"/>
                  <a:pt x="4747746" y="144617"/>
                </a:cubicBezTo>
                <a:cubicBezTo>
                  <a:pt x="4784752" y="146312"/>
                  <a:pt x="4823070" y="154053"/>
                  <a:pt x="4867014" y="164145"/>
                </a:cubicBezTo>
                <a:cubicBezTo>
                  <a:pt x="4928279" y="184021"/>
                  <a:pt x="4950439" y="160303"/>
                  <a:pt x="5001600" y="190239"/>
                </a:cubicBezTo>
                <a:cubicBezTo>
                  <a:pt x="5054087" y="196711"/>
                  <a:pt x="5076576" y="177858"/>
                  <a:pt x="5115965" y="186069"/>
                </a:cubicBezTo>
                <a:cubicBezTo>
                  <a:pt x="5141248" y="210877"/>
                  <a:pt x="5145689" y="221876"/>
                  <a:pt x="5193957" y="229364"/>
                </a:cubicBezTo>
                <a:cubicBezTo>
                  <a:pt x="5248620" y="235290"/>
                  <a:pt x="5221967" y="272312"/>
                  <a:pt x="5275907" y="263295"/>
                </a:cubicBezTo>
                <a:cubicBezTo>
                  <a:pt x="5278478" y="267074"/>
                  <a:pt x="5340662" y="273630"/>
                  <a:pt x="5344878" y="276360"/>
                </a:cubicBezTo>
                <a:lnTo>
                  <a:pt x="5413398" y="276235"/>
                </a:lnTo>
                <a:lnTo>
                  <a:pt x="5415629" y="275768"/>
                </a:lnTo>
                <a:cubicBezTo>
                  <a:pt x="5424792" y="275732"/>
                  <a:pt x="5429850" y="277347"/>
                  <a:pt x="5433078" y="279684"/>
                </a:cubicBezTo>
                <a:lnTo>
                  <a:pt x="5435759" y="283100"/>
                </a:lnTo>
                <a:lnTo>
                  <a:pt x="5447372" y="286587"/>
                </a:lnTo>
                <a:lnTo>
                  <a:pt x="5469289" y="295620"/>
                </a:lnTo>
                <a:lnTo>
                  <a:pt x="5508752" y="305753"/>
                </a:lnTo>
                <a:lnTo>
                  <a:pt x="5509657" y="304936"/>
                </a:lnTo>
                <a:cubicBezTo>
                  <a:pt x="5512470" y="303344"/>
                  <a:pt x="5516028" y="302619"/>
                  <a:pt x="5521245" y="303688"/>
                </a:cubicBezTo>
                <a:cubicBezTo>
                  <a:pt x="5535725" y="301391"/>
                  <a:pt x="5577993" y="291441"/>
                  <a:pt x="5596538" y="291153"/>
                </a:cubicBezTo>
                <a:cubicBezTo>
                  <a:pt x="5607932" y="295018"/>
                  <a:pt x="5619996" y="298677"/>
                  <a:pt x="5632514" y="301962"/>
                </a:cubicBezTo>
                <a:lnTo>
                  <a:pt x="5640005" y="303617"/>
                </a:lnTo>
                <a:lnTo>
                  <a:pt x="5640259" y="303435"/>
                </a:lnTo>
                <a:cubicBezTo>
                  <a:pt x="5642108" y="303337"/>
                  <a:pt x="5644653" y="303709"/>
                  <a:pt x="5648365" y="304754"/>
                </a:cubicBezTo>
                <a:lnTo>
                  <a:pt x="5653662" y="306635"/>
                </a:lnTo>
                <a:lnTo>
                  <a:pt x="5668196" y="309846"/>
                </a:lnTo>
                <a:lnTo>
                  <a:pt x="5673886" y="309526"/>
                </a:lnTo>
                <a:lnTo>
                  <a:pt x="5677139" y="307345"/>
                </a:lnTo>
                <a:lnTo>
                  <a:pt x="5708983" y="306674"/>
                </a:lnTo>
                <a:cubicBezTo>
                  <a:pt x="5728308" y="319040"/>
                  <a:pt x="5739318" y="309097"/>
                  <a:pt x="5773909" y="312061"/>
                </a:cubicBezTo>
                <a:cubicBezTo>
                  <a:pt x="5783376" y="321860"/>
                  <a:pt x="5795690" y="321672"/>
                  <a:pt x="5809500" y="318450"/>
                </a:cubicBezTo>
                <a:cubicBezTo>
                  <a:pt x="5839093" y="328324"/>
                  <a:pt x="5872263" y="326728"/>
                  <a:pt x="5908729" y="332335"/>
                </a:cubicBezTo>
                <a:cubicBezTo>
                  <a:pt x="5951727" y="334879"/>
                  <a:pt x="5963099" y="350288"/>
                  <a:pt x="5990524" y="350618"/>
                </a:cubicBezTo>
                <a:cubicBezTo>
                  <a:pt x="5991234" y="376742"/>
                  <a:pt x="6028592" y="335241"/>
                  <a:pt x="6029302" y="361365"/>
                </a:cubicBezTo>
                <a:lnTo>
                  <a:pt x="6086225" y="339621"/>
                </a:lnTo>
                <a:lnTo>
                  <a:pt x="6105063" y="347340"/>
                </a:lnTo>
                <a:cubicBezTo>
                  <a:pt x="6123220" y="350768"/>
                  <a:pt x="6176633" y="357519"/>
                  <a:pt x="6195166" y="360190"/>
                </a:cubicBezTo>
                <a:cubicBezTo>
                  <a:pt x="6208491" y="366896"/>
                  <a:pt x="6210739" y="378331"/>
                  <a:pt x="6216259" y="363365"/>
                </a:cubicBezTo>
                <a:cubicBezTo>
                  <a:pt x="6220943" y="365191"/>
                  <a:pt x="6224807" y="365077"/>
                  <a:pt x="6228331" y="364034"/>
                </a:cubicBezTo>
                <a:lnTo>
                  <a:pt x="6229602" y="363414"/>
                </a:lnTo>
                <a:lnTo>
                  <a:pt x="6258988" y="378660"/>
                </a:lnTo>
                <a:lnTo>
                  <a:pt x="6264106" y="379141"/>
                </a:lnTo>
                <a:lnTo>
                  <a:pt x="6281703" y="391054"/>
                </a:lnTo>
                <a:lnTo>
                  <a:pt x="6291622" y="396155"/>
                </a:lnTo>
                <a:lnTo>
                  <a:pt x="6292712" y="399771"/>
                </a:lnTo>
                <a:cubicBezTo>
                  <a:pt x="6294843" y="402467"/>
                  <a:pt x="6299119" y="404777"/>
                  <a:pt x="6308227" y="406196"/>
                </a:cubicBezTo>
                <a:lnTo>
                  <a:pt x="6328981" y="409495"/>
                </a:lnTo>
                <a:lnTo>
                  <a:pt x="6368693" y="417845"/>
                </a:lnTo>
                <a:cubicBezTo>
                  <a:pt x="6371618" y="421064"/>
                  <a:pt x="6413995" y="448260"/>
                  <a:pt x="6414811" y="452200"/>
                </a:cubicBezTo>
                <a:cubicBezTo>
                  <a:pt x="6472474" y="452324"/>
                  <a:pt x="6416366" y="454044"/>
                  <a:pt x="6467879" y="468248"/>
                </a:cubicBezTo>
                <a:cubicBezTo>
                  <a:pt x="6497136" y="485368"/>
                  <a:pt x="6544744" y="499929"/>
                  <a:pt x="6564351" y="537518"/>
                </a:cubicBezTo>
                <a:cubicBezTo>
                  <a:pt x="6600774" y="544284"/>
                  <a:pt x="6683084" y="572586"/>
                  <a:pt x="6711178" y="573610"/>
                </a:cubicBezTo>
                <a:cubicBezTo>
                  <a:pt x="6726278" y="581783"/>
                  <a:pt x="6766796" y="600843"/>
                  <a:pt x="6764036" y="588943"/>
                </a:cubicBezTo>
                <a:cubicBezTo>
                  <a:pt x="6830367" y="591215"/>
                  <a:pt x="6834546" y="616110"/>
                  <a:pt x="6858983" y="623723"/>
                </a:cubicBezTo>
                <a:cubicBezTo>
                  <a:pt x="6883420" y="631336"/>
                  <a:pt x="6874724" y="627173"/>
                  <a:pt x="6910661" y="634620"/>
                </a:cubicBezTo>
                <a:cubicBezTo>
                  <a:pt x="6886933" y="650238"/>
                  <a:pt x="6958918" y="637790"/>
                  <a:pt x="6944111" y="659502"/>
                </a:cubicBezTo>
                <a:cubicBezTo>
                  <a:pt x="6951121" y="660169"/>
                  <a:pt x="6958378" y="660132"/>
                  <a:pt x="6965771" y="659931"/>
                </a:cubicBezTo>
                <a:lnTo>
                  <a:pt x="6969639" y="659837"/>
                </a:lnTo>
                <a:lnTo>
                  <a:pt x="6982242" y="663112"/>
                </a:lnTo>
                <a:lnTo>
                  <a:pt x="6989387" y="659474"/>
                </a:lnTo>
                <a:lnTo>
                  <a:pt x="7010930" y="661134"/>
                </a:lnTo>
                <a:cubicBezTo>
                  <a:pt x="7018443" y="662461"/>
                  <a:pt x="7025878" y="664712"/>
                  <a:pt x="7033125" y="668436"/>
                </a:cubicBezTo>
                <a:cubicBezTo>
                  <a:pt x="7050655" y="688564"/>
                  <a:pt x="7113778" y="682286"/>
                  <a:pt x="7134461" y="708192"/>
                </a:cubicBezTo>
                <a:cubicBezTo>
                  <a:pt x="7143815" y="716210"/>
                  <a:pt x="7183449" y="731779"/>
                  <a:pt x="7197450" y="729094"/>
                </a:cubicBezTo>
                <a:cubicBezTo>
                  <a:pt x="7207053" y="731180"/>
                  <a:pt x="7214263" y="737074"/>
                  <a:pt x="7225084" y="732505"/>
                </a:cubicBezTo>
                <a:cubicBezTo>
                  <a:pt x="7239802" y="727692"/>
                  <a:pt x="7255247" y="750633"/>
                  <a:pt x="7261183" y="740313"/>
                </a:cubicBezTo>
                <a:cubicBezTo>
                  <a:pt x="7272476" y="756319"/>
                  <a:pt x="7306339" y="747471"/>
                  <a:pt x="7327760" y="750586"/>
                </a:cubicBezTo>
                <a:cubicBezTo>
                  <a:pt x="7334820" y="764783"/>
                  <a:pt x="7372804" y="757321"/>
                  <a:pt x="7412222" y="770487"/>
                </a:cubicBezTo>
                <a:cubicBezTo>
                  <a:pt x="7419482" y="786537"/>
                  <a:pt x="7438908" y="779230"/>
                  <a:pt x="7457904" y="804321"/>
                </a:cubicBezTo>
                <a:cubicBezTo>
                  <a:pt x="7460334" y="803523"/>
                  <a:pt x="7462991" y="802942"/>
                  <a:pt x="7465795" y="802598"/>
                </a:cubicBezTo>
                <a:cubicBezTo>
                  <a:pt x="7482080" y="800599"/>
                  <a:pt x="7499653" y="806831"/>
                  <a:pt x="7505046" y="816517"/>
                </a:cubicBezTo>
                <a:cubicBezTo>
                  <a:pt x="7538417" y="853074"/>
                  <a:pt x="7584173" y="869067"/>
                  <a:pt x="7623220" y="888520"/>
                </a:cubicBezTo>
                <a:cubicBezTo>
                  <a:pt x="7669184" y="908475"/>
                  <a:pt x="7655844" y="875556"/>
                  <a:pt x="7700458" y="915079"/>
                </a:cubicBezTo>
                <a:cubicBezTo>
                  <a:pt x="7713299" y="910096"/>
                  <a:pt x="7721213" y="912537"/>
                  <a:pt x="7730988" y="920756"/>
                </a:cubicBezTo>
                <a:cubicBezTo>
                  <a:pt x="7753798" y="929904"/>
                  <a:pt x="7768001" y="910742"/>
                  <a:pt x="7781942" y="930503"/>
                </a:cubicBezTo>
                <a:cubicBezTo>
                  <a:pt x="7786314" y="919014"/>
                  <a:pt x="7829555" y="942839"/>
                  <a:pt x="7827704" y="928558"/>
                </a:cubicBezTo>
                <a:cubicBezTo>
                  <a:pt x="7849394" y="934107"/>
                  <a:pt x="7886324" y="955931"/>
                  <a:pt x="7912084" y="963800"/>
                </a:cubicBezTo>
                <a:cubicBezTo>
                  <a:pt x="7931225" y="978091"/>
                  <a:pt x="7944890" y="969299"/>
                  <a:pt x="7982264" y="975773"/>
                </a:cubicBezTo>
                <a:lnTo>
                  <a:pt x="7991272" y="981104"/>
                </a:lnTo>
                <a:lnTo>
                  <a:pt x="8079795" y="982983"/>
                </a:lnTo>
                <a:cubicBezTo>
                  <a:pt x="8106396" y="984534"/>
                  <a:pt x="8123279" y="987466"/>
                  <a:pt x="8150881" y="990411"/>
                </a:cubicBezTo>
                <a:cubicBezTo>
                  <a:pt x="8155184" y="995435"/>
                  <a:pt x="8170794" y="995512"/>
                  <a:pt x="8172106" y="990512"/>
                </a:cubicBezTo>
                <a:cubicBezTo>
                  <a:pt x="8178349" y="993790"/>
                  <a:pt x="8190057" y="1007072"/>
                  <a:pt x="8196076" y="1000078"/>
                </a:cubicBezTo>
                <a:cubicBezTo>
                  <a:pt x="8214144" y="1004259"/>
                  <a:pt x="8231408" y="1009730"/>
                  <a:pt x="8247463" y="1016332"/>
                </a:cubicBezTo>
                <a:lnTo>
                  <a:pt x="8279272" y="1032921"/>
                </a:lnTo>
                <a:lnTo>
                  <a:pt x="8289611" y="1028630"/>
                </a:lnTo>
                <a:cubicBezTo>
                  <a:pt x="8296281" y="1026812"/>
                  <a:pt x="8303468" y="1026422"/>
                  <a:pt x="8311483" y="1029399"/>
                </a:cubicBezTo>
                <a:cubicBezTo>
                  <a:pt x="8353073" y="1061234"/>
                  <a:pt x="8320764" y="1016490"/>
                  <a:pt x="8399489" y="1048562"/>
                </a:cubicBezTo>
                <a:cubicBezTo>
                  <a:pt x="8402160" y="1052480"/>
                  <a:pt x="8414285" y="1053290"/>
                  <a:pt x="8415973" y="1049660"/>
                </a:cubicBezTo>
                <a:cubicBezTo>
                  <a:pt x="8420389" y="1052382"/>
                  <a:pt x="8427708" y="1062757"/>
                  <a:pt x="8433326" y="1057881"/>
                </a:cubicBezTo>
                <a:cubicBezTo>
                  <a:pt x="8460295" y="1065796"/>
                  <a:pt x="8484063" y="1077374"/>
                  <a:pt x="8502328" y="1091498"/>
                </a:cubicBezTo>
                <a:cubicBezTo>
                  <a:pt x="8531547" y="1095185"/>
                  <a:pt x="8534164" y="1100958"/>
                  <a:pt x="8534346" y="1106980"/>
                </a:cubicBezTo>
                <a:cubicBezTo>
                  <a:pt x="8534557" y="1108274"/>
                  <a:pt x="8534769" y="1109567"/>
                  <a:pt x="8534980" y="1110861"/>
                </a:cubicBezTo>
                <a:lnTo>
                  <a:pt x="8544104" y="1108406"/>
                </a:lnTo>
                <a:cubicBezTo>
                  <a:pt x="8553358" y="1107980"/>
                  <a:pt x="8560970" y="1111788"/>
                  <a:pt x="8567742" y="1117590"/>
                </a:cubicBezTo>
                <a:lnTo>
                  <a:pt x="8633779" y="1139226"/>
                </a:lnTo>
                <a:cubicBezTo>
                  <a:pt x="8631667" y="1160202"/>
                  <a:pt x="8667456" y="1147793"/>
                  <a:pt x="8676965" y="1156949"/>
                </a:cubicBezTo>
                <a:cubicBezTo>
                  <a:pt x="8686287" y="1153629"/>
                  <a:pt x="8693306" y="1154163"/>
                  <a:pt x="8698944" y="1156939"/>
                </a:cubicBezTo>
                <a:lnTo>
                  <a:pt x="8751897" y="1190886"/>
                </a:lnTo>
                <a:cubicBezTo>
                  <a:pt x="8774451" y="1199167"/>
                  <a:pt x="8817274" y="1202653"/>
                  <a:pt x="8834270" y="1206624"/>
                </a:cubicBezTo>
                <a:lnTo>
                  <a:pt x="8853872" y="1214714"/>
                </a:lnTo>
                <a:lnTo>
                  <a:pt x="8861901" y="1211375"/>
                </a:lnTo>
                <a:lnTo>
                  <a:pt x="8874168" y="1213967"/>
                </a:lnTo>
                <a:lnTo>
                  <a:pt x="8871123" y="1221160"/>
                </a:lnTo>
                <a:lnTo>
                  <a:pt x="8903537" y="1230588"/>
                </a:lnTo>
                <a:cubicBezTo>
                  <a:pt x="8927391" y="1238223"/>
                  <a:pt x="8944740" y="1247326"/>
                  <a:pt x="8933767" y="1263368"/>
                </a:cubicBezTo>
                <a:cubicBezTo>
                  <a:pt x="8934120" y="1285491"/>
                  <a:pt x="8996547" y="1266466"/>
                  <a:pt x="8985765" y="1287664"/>
                </a:cubicBezTo>
                <a:cubicBezTo>
                  <a:pt x="9013243" y="1278923"/>
                  <a:pt x="9037732" y="1309948"/>
                  <a:pt x="9071444" y="1317305"/>
                </a:cubicBezTo>
                <a:cubicBezTo>
                  <a:pt x="9072853" y="1328357"/>
                  <a:pt x="9080775" y="1329726"/>
                  <a:pt x="9096711" y="1327777"/>
                </a:cubicBezTo>
                <a:cubicBezTo>
                  <a:pt x="9206252" y="1348526"/>
                  <a:pt x="9301825" y="1489393"/>
                  <a:pt x="9338853" y="1448046"/>
                </a:cubicBezTo>
                <a:cubicBezTo>
                  <a:pt x="9364628" y="1453029"/>
                  <a:pt x="9440704" y="1458325"/>
                  <a:pt x="9520814" y="1449827"/>
                </a:cubicBezTo>
                <a:cubicBezTo>
                  <a:pt x="9536849" y="1478455"/>
                  <a:pt x="9672877" y="1480312"/>
                  <a:pt x="9702271" y="1488553"/>
                </a:cubicBezTo>
                <a:cubicBezTo>
                  <a:pt x="9702279" y="1504784"/>
                  <a:pt x="9757099" y="1502097"/>
                  <a:pt x="9744273" y="1523512"/>
                </a:cubicBezTo>
                <a:cubicBezTo>
                  <a:pt x="9746944" y="1534160"/>
                  <a:pt x="9761818" y="1537070"/>
                  <a:pt x="9771903" y="1530034"/>
                </a:cubicBezTo>
                <a:cubicBezTo>
                  <a:pt x="9788959" y="1535562"/>
                  <a:pt x="9795727" y="1548881"/>
                  <a:pt x="9818565" y="1538545"/>
                </a:cubicBezTo>
                <a:cubicBezTo>
                  <a:pt x="9842216" y="1545630"/>
                  <a:pt x="9854597" y="1583514"/>
                  <a:pt x="9882202" y="1565888"/>
                </a:cubicBezTo>
                <a:cubicBezTo>
                  <a:pt x="9890497" y="1603508"/>
                  <a:pt x="9975093" y="1584109"/>
                  <a:pt x="10022025" y="1599696"/>
                </a:cubicBezTo>
                <a:cubicBezTo>
                  <a:pt x="10087599" y="1644100"/>
                  <a:pt x="10182002" y="1632879"/>
                  <a:pt x="10220406" y="1677005"/>
                </a:cubicBezTo>
                <a:lnTo>
                  <a:pt x="10232859" y="1699043"/>
                </a:lnTo>
                <a:lnTo>
                  <a:pt x="0" y="1699043"/>
                </a:lnTo>
                <a:lnTo>
                  <a:pt x="0" y="21828"/>
                </a:lnTo>
                <a:lnTo>
                  <a:pt x="8097" y="24355"/>
                </a:lnTo>
                <a:cubicBezTo>
                  <a:pt x="43947" y="29235"/>
                  <a:pt x="34752" y="21899"/>
                  <a:pt x="77128" y="6867"/>
                </a:cubicBezTo>
                <a:cubicBezTo>
                  <a:pt x="120709" y="7920"/>
                  <a:pt x="146704" y="-7760"/>
                  <a:pt x="188338" y="5079"/>
                </a:cubicBezTo>
                <a:cubicBezTo>
                  <a:pt x="229133" y="5993"/>
                  <a:pt x="263614" y="138"/>
                  <a:pt x="298809" y="6198"/>
                </a:cubicBezTo>
                <a:cubicBezTo>
                  <a:pt x="312163" y="1206"/>
                  <a:pt x="325122" y="-563"/>
                  <a:pt x="338985" y="8006"/>
                </a:cubicBezTo>
                <a:cubicBezTo>
                  <a:pt x="376758" y="6523"/>
                  <a:pt x="384512" y="-4822"/>
                  <a:pt x="409815" y="50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46D20DF-CE98-4EA3-96C8-C03C3A885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016384"/>
            <a:ext cx="10232859" cy="1841617"/>
          </a:xfrm>
          <a:custGeom>
            <a:avLst/>
            <a:gdLst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679743 w 10232859"/>
              <a:gd name="connsiteY180" fmla="*/ 558264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4270 w 10232859"/>
              <a:gd name="connsiteY235" fmla="*/ 1213138 h 1705557"/>
              <a:gd name="connsiteX236" fmla="*/ 8853872 w 10232859"/>
              <a:gd name="connsiteY236" fmla="*/ 1221228 h 1705557"/>
              <a:gd name="connsiteX237" fmla="*/ 8861901 w 10232859"/>
              <a:gd name="connsiteY237" fmla="*/ 1217889 h 1705557"/>
              <a:gd name="connsiteX238" fmla="*/ 8874168 w 10232859"/>
              <a:gd name="connsiteY238" fmla="*/ 1220481 h 1705557"/>
              <a:gd name="connsiteX239" fmla="*/ 8871123 w 10232859"/>
              <a:gd name="connsiteY239" fmla="*/ 1227674 h 1705557"/>
              <a:gd name="connsiteX240" fmla="*/ 8903537 w 10232859"/>
              <a:gd name="connsiteY240" fmla="*/ 1237102 h 1705557"/>
              <a:gd name="connsiteX241" fmla="*/ 8933767 w 10232859"/>
              <a:gd name="connsiteY241" fmla="*/ 1269882 h 1705557"/>
              <a:gd name="connsiteX242" fmla="*/ 8985765 w 10232859"/>
              <a:gd name="connsiteY242" fmla="*/ 1294178 h 1705557"/>
              <a:gd name="connsiteX243" fmla="*/ 9071444 w 10232859"/>
              <a:gd name="connsiteY243" fmla="*/ 1323819 h 1705557"/>
              <a:gd name="connsiteX244" fmla="*/ 9096711 w 10232859"/>
              <a:gd name="connsiteY244" fmla="*/ 1334291 h 1705557"/>
              <a:gd name="connsiteX245" fmla="*/ 9338853 w 10232859"/>
              <a:gd name="connsiteY245" fmla="*/ 1454560 h 1705557"/>
              <a:gd name="connsiteX246" fmla="*/ 9520814 w 10232859"/>
              <a:gd name="connsiteY246" fmla="*/ 1456341 h 1705557"/>
              <a:gd name="connsiteX247" fmla="*/ 9702271 w 10232859"/>
              <a:gd name="connsiteY247" fmla="*/ 1495067 h 1705557"/>
              <a:gd name="connsiteX248" fmla="*/ 9744273 w 10232859"/>
              <a:gd name="connsiteY248" fmla="*/ 1530026 h 1705557"/>
              <a:gd name="connsiteX249" fmla="*/ 9771903 w 10232859"/>
              <a:gd name="connsiteY249" fmla="*/ 1536548 h 1705557"/>
              <a:gd name="connsiteX250" fmla="*/ 9818565 w 10232859"/>
              <a:gd name="connsiteY250" fmla="*/ 1545059 h 1705557"/>
              <a:gd name="connsiteX251" fmla="*/ 9882202 w 10232859"/>
              <a:gd name="connsiteY251" fmla="*/ 1572402 h 1705557"/>
              <a:gd name="connsiteX252" fmla="*/ 10022025 w 10232859"/>
              <a:gd name="connsiteY252" fmla="*/ 1606210 h 1705557"/>
              <a:gd name="connsiteX253" fmla="*/ 10220406 w 10232859"/>
              <a:gd name="connsiteY253" fmla="*/ 1683519 h 1705557"/>
              <a:gd name="connsiteX254" fmla="*/ 10232859 w 10232859"/>
              <a:gd name="connsiteY254" fmla="*/ 1705557 h 1705557"/>
              <a:gd name="connsiteX255" fmla="*/ 0 w 10232859"/>
              <a:gd name="connsiteY255" fmla="*/ 1705557 h 1705557"/>
              <a:gd name="connsiteX256" fmla="*/ 0 w 10232859"/>
              <a:gd name="connsiteY256" fmla="*/ 28342 h 1705557"/>
              <a:gd name="connsiteX257" fmla="*/ 8097 w 10232859"/>
              <a:gd name="connsiteY257" fmla="*/ 30869 h 1705557"/>
              <a:gd name="connsiteX258" fmla="*/ 77128 w 10232859"/>
              <a:gd name="connsiteY258" fmla="*/ 13381 h 1705557"/>
              <a:gd name="connsiteX259" fmla="*/ 188338 w 10232859"/>
              <a:gd name="connsiteY259" fmla="*/ 11593 h 1705557"/>
              <a:gd name="connsiteX260" fmla="*/ 298809 w 10232859"/>
              <a:gd name="connsiteY260" fmla="*/ 12712 h 1705557"/>
              <a:gd name="connsiteX261" fmla="*/ 338985 w 10232859"/>
              <a:gd name="connsiteY261" fmla="*/ 14520 h 1705557"/>
              <a:gd name="connsiteX262" fmla="*/ 409815 w 10232859"/>
              <a:gd name="connsiteY262" fmla="*/ 11559 h 1705557"/>
              <a:gd name="connsiteX263" fmla="*/ 424169 w 10232859"/>
              <a:gd name="connsiteY26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633779 w 10232859"/>
              <a:gd name="connsiteY227" fmla="*/ 1145740 h 1705557"/>
              <a:gd name="connsiteX228" fmla="*/ 8676965 w 10232859"/>
              <a:gd name="connsiteY228" fmla="*/ 1163463 h 1705557"/>
              <a:gd name="connsiteX229" fmla="*/ 8698944 w 10232859"/>
              <a:gd name="connsiteY229" fmla="*/ 1163453 h 1705557"/>
              <a:gd name="connsiteX230" fmla="*/ 8711456 w 10232859"/>
              <a:gd name="connsiteY230" fmla="*/ 1175731 h 1705557"/>
              <a:gd name="connsiteX231" fmla="*/ 8732793 w 10232859"/>
              <a:gd name="connsiteY231" fmla="*/ 1179486 h 1705557"/>
              <a:gd name="connsiteX232" fmla="*/ 8751897 w 10232859"/>
              <a:gd name="connsiteY232" fmla="*/ 1197400 h 1705557"/>
              <a:gd name="connsiteX233" fmla="*/ 8793564 w 10232859"/>
              <a:gd name="connsiteY233" fmla="*/ 1179086 h 1705557"/>
              <a:gd name="connsiteX234" fmla="*/ 8834270 w 10232859"/>
              <a:gd name="connsiteY234" fmla="*/ 1213138 h 1705557"/>
              <a:gd name="connsiteX235" fmla="*/ 8853872 w 10232859"/>
              <a:gd name="connsiteY235" fmla="*/ 1221228 h 1705557"/>
              <a:gd name="connsiteX236" fmla="*/ 8861901 w 10232859"/>
              <a:gd name="connsiteY236" fmla="*/ 1217889 h 1705557"/>
              <a:gd name="connsiteX237" fmla="*/ 8874168 w 10232859"/>
              <a:gd name="connsiteY237" fmla="*/ 1220481 h 1705557"/>
              <a:gd name="connsiteX238" fmla="*/ 8871123 w 10232859"/>
              <a:gd name="connsiteY238" fmla="*/ 1227674 h 1705557"/>
              <a:gd name="connsiteX239" fmla="*/ 8903537 w 10232859"/>
              <a:gd name="connsiteY239" fmla="*/ 1237102 h 1705557"/>
              <a:gd name="connsiteX240" fmla="*/ 8933767 w 10232859"/>
              <a:gd name="connsiteY240" fmla="*/ 1269882 h 1705557"/>
              <a:gd name="connsiteX241" fmla="*/ 8985765 w 10232859"/>
              <a:gd name="connsiteY241" fmla="*/ 1294178 h 1705557"/>
              <a:gd name="connsiteX242" fmla="*/ 9071444 w 10232859"/>
              <a:gd name="connsiteY242" fmla="*/ 1323819 h 1705557"/>
              <a:gd name="connsiteX243" fmla="*/ 9096711 w 10232859"/>
              <a:gd name="connsiteY243" fmla="*/ 1334291 h 1705557"/>
              <a:gd name="connsiteX244" fmla="*/ 9338853 w 10232859"/>
              <a:gd name="connsiteY244" fmla="*/ 1454560 h 1705557"/>
              <a:gd name="connsiteX245" fmla="*/ 9520814 w 10232859"/>
              <a:gd name="connsiteY245" fmla="*/ 1456341 h 1705557"/>
              <a:gd name="connsiteX246" fmla="*/ 9702271 w 10232859"/>
              <a:gd name="connsiteY246" fmla="*/ 1495067 h 1705557"/>
              <a:gd name="connsiteX247" fmla="*/ 9744273 w 10232859"/>
              <a:gd name="connsiteY247" fmla="*/ 1530026 h 1705557"/>
              <a:gd name="connsiteX248" fmla="*/ 9771903 w 10232859"/>
              <a:gd name="connsiteY248" fmla="*/ 1536548 h 1705557"/>
              <a:gd name="connsiteX249" fmla="*/ 9818565 w 10232859"/>
              <a:gd name="connsiteY249" fmla="*/ 1545059 h 1705557"/>
              <a:gd name="connsiteX250" fmla="*/ 9882202 w 10232859"/>
              <a:gd name="connsiteY250" fmla="*/ 1572402 h 1705557"/>
              <a:gd name="connsiteX251" fmla="*/ 10022025 w 10232859"/>
              <a:gd name="connsiteY251" fmla="*/ 1606210 h 1705557"/>
              <a:gd name="connsiteX252" fmla="*/ 10220406 w 10232859"/>
              <a:gd name="connsiteY252" fmla="*/ 1683519 h 1705557"/>
              <a:gd name="connsiteX253" fmla="*/ 10232859 w 10232859"/>
              <a:gd name="connsiteY253" fmla="*/ 1705557 h 1705557"/>
              <a:gd name="connsiteX254" fmla="*/ 0 w 10232859"/>
              <a:gd name="connsiteY254" fmla="*/ 1705557 h 1705557"/>
              <a:gd name="connsiteX255" fmla="*/ 0 w 10232859"/>
              <a:gd name="connsiteY255" fmla="*/ 28342 h 1705557"/>
              <a:gd name="connsiteX256" fmla="*/ 8097 w 10232859"/>
              <a:gd name="connsiteY256" fmla="*/ 30869 h 1705557"/>
              <a:gd name="connsiteX257" fmla="*/ 77128 w 10232859"/>
              <a:gd name="connsiteY257" fmla="*/ 13381 h 1705557"/>
              <a:gd name="connsiteX258" fmla="*/ 188338 w 10232859"/>
              <a:gd name="connsiteY258" fmla="*/ 11593 h 1705557"/>
              <a:gd name="connsiteX259" fmla="*/ 298809 w 10232859"/>
              <a:gd name="connsiteY259" fmla="*/ 12712 h 1705557"/>
              <a:gd name="connsiteX260" fmla="*/ 338985 w 10232859"/>
              <a:gd name="connsiteY260" fmla="*/ 14520 h 1705557"/>
              <a:gd name="connsiteX261" fmla="*/ 409815 w 10232859"/>
              <a:gd name="connsiteY261" fmla="*/ 11559 h 1705557"/>
              <a:gd name="connsiteX262" fmla="*/ 424169 w 10232859"/>
              <a:gd name="connsiteY26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633779 w 10232859"/>
              <a:gd name="connsiteY226" fmla="*/ 1145740 h 1705557"/>
              <a:gd name="connsiteX227" fmla="*/ 8676965 w 10232859"/>
              <a:gd name="connsiteY227" fmla="*/ 1163463 h 1705557"/>
              <a:gd name="connsiteX228" fmla="*/ 8698944 w 10232859"/>
              <a:gd name="connsiteY228" fmla="*/ 1163453 h 1705557"/>
              <a:gd name="connsiteX229" fmla="*/ 8711456 w 10232859"/>
              <a:gd name="connsiteY229" fmla="*/ 1175731 h 1705557"/>
              <a:gd name="connsiteX230" fmla="*/ 8732793 w 10232859"/>
              <a:gd name="connsiteY230" fmla="*/ 1179486 h 1705557"/>
              <a:gd name="connsiteX231" fmla="*/ 8751897 w 10232859"/>
              <a:gd name="connsiteY231" fmla="*/ 1197400 h 1705557"/>
              <a:gd name="connsiteX232" fmla="*/ 8793564 w 10232859"/>
              <a:gd name="connsiteY232" fmla="*/ 1179086 h 1705557"/>
              <a:gd name="connsiteX233" fmla="*/ 8834270 w 10232859"/>
              <a:gd name="connsiteY233" fmla="*/ 1213138 h 1705557"/>
              <a:gd name="connsiteX234" fmla="*/ 8853872 w 10232859"/>
              <a:gd name="connsiteY234" fmla="*/ 1221228 h 1705557"/>
              <a:gd name="connsiteX235" fmla="*/ 8861901 w 10232859"/>
              <a:gd name="connsiteY235" fmla="*/ 1217889 h 1705557"/>
              <a:gd name="connsiteX236" fmla="*/ 8874168 w 10232859"/>
              <a:gd name="connsiteY236" fmla="*/ 1220481 h 1705557"/>
              <a:gd name="connsiteX237" fmla="*/ 8871123 w 10232859"/>
              <a:gd name="connsiteY237" fmla="*/ 1227674 h 1705557"/>
              <a:gd name="connsiteX238" fmla="*/ 8903537 w 10232859"/>
              <a:gd name="connsiteY238" fmla="*/ 1237102 h 1705557"/>
              <a:gd name="connsiteX239" fmla="*/ 8933767 w 10232859"/>
              <a:gd name="connsiteY239" fmla="*/ 1269882 h 1705557"/>
              <a:gd name="connsiteX240" fmla="*/ 8985765 w 10232859"/>
              <a:gd name="connsiteY240" fmla="*/ 1294178 h 1705557"/>
              <a:gd name="connsiteX241" fmla="*/ 9071444 w 10232859"/>
              <a:gd name="connsiteY241" fmla="*/ 1323819 h 1705557"/>
              <a:gd name="connsiteX242" fmla="*/ 9096711 w 10232859"/>
              <a:gd name="connsiteY242" fmla="*/ 1334291 h 1705557"/>
              <a:gd name="connsiteX243" fmla="*/ 9338853 w 10232859"/>
              <a:gd name="connsiteY243" fmla="*/ 1454560 h 1705557"/>
              <a:gd name="connsiteX244" fmla="*/ 9520814 w 10232859"/>
              <a:gd name="connsiteY244" fmla="*/ 1456341 h 1705557"/>
              <a:gd name="connsiteX245" fmla="*/ 9702271 w 10232859"/>
              <a:gd name="connsiteY245" fmla="*/ 1495067 h 1705557"/>
              <a:gd name="connsiteX246" fmla="*/ 9744273 w 10232859"/>
              <a:gd name="connsiteY246" fmla="*/ 1530026 h 1705557"/>
              <a:gd name="connsiteX247" fmla="*/ 9771903 w 10232859"/>
              <a:gd name="connsiteY247" fmla="*/ 1536548 h 1705557"/>
              <a:gd name="connsiteX248" fmla="*/ 9818565 w 10232859"/>
              <a:gd name="connsiteY248" fmla="*/ 1545059 h 1705557"/>
              <a:gd name="connsiteX249" fmla="*/ 9882202 w 10232859"/>
              <a:gd name="connsiteY249" fmla="*/ 1572402 h 1705557"/>
              <a:gd name="connsiteX250" fmla="*/ 10022025 w 10232859"/>
              <a:gd name="connsiteY250" fmla="*/ 1606210 h 1705557"/>
              <a:gd name="connsiteX251" fmla="*/ 10220406 w 10232859"/>
              <a:gd name="connsiteY251" fmla="*/ 1683519 h 1705557"/>
              <a:gd name="connsiteX252" fmla="*/ 10232859 w 10232859"/>
              <a:gd name="connsiteY252" fmla="*/ 1705557 h 1705557"/>
              <a:gd name="connsiteX253" fmla="*/ 0 w 10232859"/>
              <a:gd name="connsiteY253" fmla="*/ 1705557 h 1705557"/>
              <a:gd name="connsiteX254" fmla="*/ 0 w 10232859"/>
              <a:gd name="connsiteY254" fmla="*/ 28342 h 1705557"/>
              <a:gd name="connsiteX255" fmla="*/ 8097 w 10232859"/>
              <a:gd name="connsiteY255" fmla="*/ 30869 h 1705557"/>
              <a:gd name="connsiteX256" fmla="*/ 77128 w 10232859"/>
              <a:gd name="connsiteY256" fmla="*/ 13381 h 1705557"/>
              <a:gd name="connsiteX257" fmla="*/ 188338 w 10232859"/>
              <a:gd name="connsiteY257" fmla="*/ 11593 h 1705557"/>
              <a:gd name="connsiteX258" fmla="*/ 298809 w 10232859"/>
              <a:gd name="connsiteY258" fmla="*/ 12712 h 1705557"/>
              <a:gd name="connsiteX259" fmla="*/ 338985 w 10232859"/>
              <a:gd name="connsiteY259" fmla="*/ 14520 h 1705557"/>
              <a:gd name="connsiteX260" fmla="*/ 409815 w 10232859"/>
              <a:gd name="connsiteY260" fmla="*/ 11559 h 1705557"/>
              <a:gd name="connsiteX261" fmla="*/ 424169 w 10232859"/>
              <a:gd name="connsiteY261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708983 w 10232859"/>
              <a:gd name="connsiteY150" fmla="*/ 313188 h 1705557"/>
              <a:gd name="connsiteX151" fmla="*/ 5773909 w 10232859"/>
              <a:gd name="connsiteY151" fmla="*/ 318575 h 1705557"/>
              <a:gd name="connsiteX152" fmla="*/ 5809500 w 10232859"/>
              <a:gd name="connsiteY152" fmla="*/ 324964 h 1705557"/>
              <a:gd name="connsiteX153" fmla="*/ 5908729 w 10232859"/>
              <a:gd name="connsiteY153" fmla="*/ 338849 h 1705557"/>
              <a:gd name="connsiteX154" fmla="*/ 6009654 w 10232859"/>
              <a:gd name="connsiteY154" fmla="*/ 350040 h 1705557"/>
              <a:gd name="connsiteX155" fmla="*/ 6067487 w 10232859"/>
              <a:gd name="connsiteY155" fmla="*/ 340226 h 1705557"/>
              <a:gd name="connsiteX156" fmla="*/ 6073281 w 10232859"/>
              <a:gd name="connsiteY156" fmla="*/ 340830 h 1705557"/>
              <a:gd name="connsiteX157" fmla="*/ 6086225 w 10232859"/>
              <a:gd name="connsiteY157" fmla="*/ 346135 h 1705557"/>
              <a:gd name="connsiteX158" fmla="*/ 6090616 w 10232859"/>
              <a:gd name="connsiteY158" fmla="*/ 348731 h 1705557"/>
              <a:gd name="connsiteX159" fmla="*/ 6098056 w 10232859"/>
              <a:gd name="connsiteY159" fmla="*/ 351249 h 1705557"/>
              <a:gd name="connsiteX160" fmla="*/ 6098391 w 10232859"/>
              <a:gd name="connsiteY160" fmla="*/ 351119 h 1705557"/>
              <a:gd name="connsiteX161" fmla="*/ 6105063 w 10232859"/>
              <a:gd name="connsiteY161" fmla="*/ 353854 h 1705557"/>
              <a:gd name="connsiteX162" fmla="*/ 6135796 w 10232859"/>
              <a:gd name="connsiteY162" fmla="*/ 369657 h 1705557"/>
              <a:gd name="connsiteX163" fmla="*/ 6195166 w 10232859"/>
              <a:gd name="connsiteY163" fmla="*/ 366704 h 1705557"/>
              <a:gd name="connsiteX164" fmla="*/ 6216259 w 10232859"/>
              <a:gd name="connsiteY164" fmla="*/ 369879 h 1705557"/>
              <a:gd name="connsiteX165" fmla="*/ 6228331 w 10232859"/>
              <a:gd name="connsiteY165" fmla="*/ 370548 h 1705557"/>
              <a:gd name="connsiteX166" fmla="*/ 6229602 w 10232859"/>
              <a:gd name="connsiteY166" fmla="*/ 369928 h 1705557"/>
              <a:gd name="connsiteX167" fmla="*/ 6258988 w 10232859"/>
              <a:gd name="connsiteY167" fmla="*/ 385174 h 1705557"/>
              <a:gd name="connsiteX168" fmla="*/ 6264106 w 10232859"/>
              <a:gd name="connsiteY168" fmla="*/ 385655 h 1705557"/>
              <a:gd name="connsiteX169" fmla="*/ 6281703 w 10232859"/>
              <a:gd name="connsiteY169" fmla="*/ 397568 h 1705557"/>
              <a:gd name="connsiteX170" fmla="*/ 6291622 w 10232859"/>
              <a:gd name="connsiteY170" fmla="*/ 402669 h 1705557"/>
              <a:gd name="connsiteX171" fmla="*/ 6292712 w 10232859"/>
              <a:gd name="connsiteY171" fmla="*/ 406285 h 1705557"/>
              <a:gd name="connsiteX172" fmla="*/ 6308227 w 10232859"/>
              <a:gd name="connsiteY172" fmla="*/ 412710 h 1705557"/>
              <a:gd name="connsiteX173" fmla="*/ 6310656 w 10232859"/>
              <a:gd name="connsiteY173" fmla="*/ 412628 h 1705557"/>
              <a:gd name="connsiteX174" fmla="*/ 6321049 w 10232859"/>
              <a:gd name="connsiteY174" fmla="*/ 420978 h 1705557"/>
              <a:gd name="connsiteX175" fmla="*/ 6326853 w 10232859"/>
              <a:gd name="connsiteY175" fmla="*/ 431664 h 1705557"/>
              <a:gd name="connsiteX176" fmla="*/ 6467879 w 10232859"/>
              <a:gd name="connsiteY176" fmla="*/ 474762 h 1705557"/>
              <a:gd name="connsiteX177" fmla="*/ 6564351 w 10232859"/>
              <a:gd name="connsiteY177" fmla="*/ 544032 h 1705557"/>
              <a:gd name="connsiteX178" fmla="*/ 6641544 w 10232859"/>
              <a:gd name="connsiteY178" fmla="*/ 566599 h 1705557"/>
              <a:gd name="connsiteX179" fmla="*/ 6731052 w 10232859"/>
              <a:gd name="connsiteY179" fmla="*/ 578550 h 1705557"/>
              <a:gd name="connsiteX180" fmla="*/ 6858983 w 10232859"/>
              <a:gd name="connsiteY180" fmla="*/ 630237 h 1705557"/>
              <a:gd name="connsiteX181" fmla="*/ 6910661 w 10232859"/>
              <a:gd name="connsiteY181" fmla="*/ 641134 h 1705557"/>
              <a:gd name="connsiteX182" fmla="*/ 6944111 w 10232859"/>
              <a:gd name="connsiteY182" fmla="*/ 666016 h 1705557"/>
              <a:gd name="connsiteX183" fmla="*/ 6965771 w 10232859"/>
              <a:gd name="connsiteY183" fmla="*/ 666445 h 1705557"/>
              <a:gd name="connsiteX184" fmla="*/ 6969639 w 10232859"/>
              <a:gd name="connsiteY184" fmla="*/ 666351 h 1705557"/>
              <a:gd name="connsiteX185" fmla="*/ 6982242 w 10232859"/>
              <a:gd name="connsiteY185" fmla="*/ 669626 h 1705557"/>
              <a:gd name="connsiteX186" fmla="*/ 6989387 w 10232859"/>
              <a:gd name="connsiteY186" fmla="*/ 665988 h 1705557"/>
              <a:gd name="connsiteX187" fmla="*/ 7010930 w 10232859"/>
              <a:gd name="connsiteY187" fmla="*/ 667648 h 1705557"/>
              <a:gd name="connsiteX188" fmla="*/ 7033125 w 10232859"/>
              <a:gd name="connsiteY188" fmla="*/ 674950 h 1705557"/>
              <a:gd name="connsiteX189" fmla="*/ 7134461 w 10232859"/>
              <a:gd name="connsiteY189" fmla="*/ 714706 h 1705557"/>
              <a:gd name="connsiteX190" fmla="*/ 7197450 w 10232859"/>
              <a:gd name="connsiteY190" fmla="*/ 735608 h 1705557"/>
              <a:gd name="connsiteX191" fmla="*/ 7225084 w 10232859"/>
              <a:gd name="connsiteY191" fmla="*/ 739019 h 1705557"/>
              <a:gd name="connsiteX192" fmla="*/ 7261183 w 10232859"/>
              <a:gd name="connsiteY192" fmla="*/ 746827 h 1705557"/>
              <a:gd name="connsiteX193" fmla="*/ 7327760 w 10232859"/>
              <a:gd name="connsiteY193" fmla="*/ 757100 h 1705557"/>
              <a:gd name="connsiteX194" fmla="*/ 7412222 w 10232859"/>
              <a:gd name="connsiteY194" fmla="*/ 777001 h 1705557"/>
              <a:gd name="connsiteX195" fmla="*/ 7457904 w 10232859"/>
              <a:gd name="connsiteY195" fmla="*/ 810835 h 1705557"/>
              <a:gd name="connsiteX196" fmla="*/ 7465795 w 10232859"/>
              <a:gd name="connsiteY196" fmla="*/ 809112 h 1705557"/>
              <a:gd name="connsiteX197" fmla="*/ 7505046 w 10232859"/>
              <a:gd name="connsiteY197" fmla="*/ 823031 h 1705557"/>
              <a:gd name="connsiteX198" fmla="*/ 7623220 w 10232859"/>
              <a:gd name="connsiteY198" fmla="*/ 895034 h 1705557"/>
              <a:gd name="connsiteX199" fmla="*/ 7700458 w 10232859"/>
              <a:gd name="connsiteY199" fmla="*/ 921593 h 1705557"/>
              <a:gd name="connsiteX200" fmla="*/ 7730988 w 10232859"/>
              <a:gd name="connsiteY200" fmla="*/ 927270 h 1705557"/>
              <a:gd name="connsiteX201" fmla="*/ 7781942 w 10232859"/>
              <a:gd name="connsiteY201" fmla="*/ 937017 h 1705557"/>
              <a:gd name="connsiteX202" fmla="*/ 7827704 w 10232859"/>
              <a:gd name="connsiteY202" fmla="*/ 935072 h 1705557"/>
              <a:gd name="connsiteX203" fmla="*/ 7867270 w 10232859"/>
              <a:gd name="connsiteY203" fmla="*/ 946880 h 1705557"/>
              <a:gd name="connsiteX204" fmla="*/ 7866538 w 10232859"/>
              <a:gd name="connsiteY204" fmla="*/ 961559 h 1705557"/>
              <a:gd name="connsiteX205" fmla="*/ 7912084 w 10232859"/>
              <a:gd name="connsiteY205" fmla="*/ 970314 h 1705557"/>
              <a:gd name="connsiteX206" fmla="*/ 7982264 w 10232859"/>
              <a:gd name="connsiteY206" fmla="*/ 982287 h 1705557"/>
              <a:gd name="connsiteX207" fmla="*/ 7991272 w 10232859"/>
              <a:gd name="connsiteY207" fmla="*/ 987618 h 1705557"/>
              <a:gd name="connsiteX208" fmla="*/ 8006496 w 10232859"/>
              <a:gd name="connsiteY208" fmla="*/ 979353 h 1705557"/>
              <a:gd name="connsiteX209" fmla="*/ 8034497 w 10232859"/>
              <a:gd name="connsiteY209" fmla="*/ 978568 h 1705557"/>
              <a:gd name="connsiteX210" fmla="*/ 8150881 w 10232859"/>
              <a:gd name="connsiteY210" fmla="*/ 996925 h 1705557"/>
              <a:gd name="connsiteX211" fmla="*/ 8172106 w 10232859"/>
              <a:gd name="connsiteY211" fmla="*/ 997026 h 1705557"/>
              <a:gd name="connsiteX212" fmla="*/ 8196076 w 10232859"/>
              <a:gd name="connsiteY212" fmla="*/ 1006592 h 1705557"/>
              <a:gd name="connsiteX213" fmla="*/ 8247463 w 10232859"/>
              <a:gd name="connsiteY213" fmla="*/ 1022846 h 1705557"/>
              <a:gd name="connsiteX214" fmla="*/ 8279272 w 10232859"/>
              <a:gd name="connsiteY214" fmla="*/ 1039435 h 1705557"/>
              <a:gd name="connsiteX215" fmla="*/ 8289611 w 10232859"/>
              <a:gd name="connsiteY215" fmla="*/ 1035144 h 1705557"/>
              <a:gd name="connsiteX216" fmla="*/ 8311483 w 10232859"/>
              <a:gd name="connsiteY216" fmla="*/ 1035913 h 1705557"/>
              <a:gd name="connsiteX217" fmla="*/ 8399489 w 10232859"/>
              <a:gd name="connsiteY217" fmla="*/ 1055076 h 1705557"/>
              <a:gd name="connsiteX218" fmla="*/ 8415973 w 10232859"/>
              <a:gd name="connsiteY218" fmla="*/ 1056174 h 1705557"/>
              <a:gd name="connsiteX219" fmla="*/ 8433326 w 10232859"/>
              <a:gd name="connsiteY219" fmla="*/ 1064395 h 1705557"/>
              <a:gd name="connsiteX220" fmla="*/ 8502328 w 10232859"/>
              <a:gd name="connsiteY220" fmla="*/ 1098012 h 1705557"/>
              <a:gd name="connsiteX221" fmla="*/ 8534346 w 10232859"/>
              <a:gd name="connsiteY221" fmla="*/ 1113494 h 1705557"/>
              <a:gd name="connsiteX222" fmla="*/ 8534980 w 10232859"/>
              <a:gd name="connsiteY222" fmla="*/ 1117375 h 1705557"/>
              <a:gd name="connsiteX223" fmla="*/ 8544104 w 10232859"/>
              <a:gd name="connsiteY223" fmla="*/ 1114920 h 1705557"/>
              <a:gd name="connsiteX224" fmla="*/ 8567742 w 10232859"/>
              <a:gd name="connsiteY224" fmla="*/ 1124104 h 1705557"/>
              <a:gd name="connsiteX225" fmla="*/ 8633779 w 10232859"/>
              <a:gd name="connsiteY225" fmla="*/ 1145740 h 1705557"/>
              <a:gd name="connsiteX226" fmla="*/ 8676965 w 10232859"/>
              <a:gd name="connsiteY226" fmla="*/ 1163463 h 1705557"/>
              <a:gd name="connsiteX227" fmla="*/ 8698944 w 10232859"/>
              <a:gd name="connsiteY227" fmla="*/ 1163453 h 1705557"/>
              <a:gd name="connsiteX228" fmla="*/ 8711456 w 10232859"/>
              <a:gd name="connsiteY228" fmla="*/ 1175731 h 1705557"/>
              <a:gd name="connsiteX229" fmla="*/ 8732793 w 10232859"/>
              <a:gd name="connsiteY229" fmla="*/ 1179486 h 1705557"/>
              <a:gd name="connsiteX230" fmla="*/ 8751897 w 10232859"/>
              <a:gd name="connsiteY230" fmla="*/ 1197400 h 1705557"/>
              <a:gd name="connsiteX231" fmla="*/ 8793564 w 10232859"/>
              <a:gd name="connsiteY231" fmla="*/ 1179086 h 1705557"/>
              <a:gd name="connsiteX232" fmla="*/ 8834270 w 10232859"/>
              <a:gd name="connsiteY232" fmla="*/ 1213138 h 1705557"/>
              <a:gd name="connsiteX233" fmla="*/ 8853872 w 10232859"/>
              <a:gd name="connsiteY233" fmla="*/ 1221228 h 1705557"/>
              <a:gd name="connsiteX234" fmla="*/ 8861901 w 10232859"/>
              <a:gd name="connsiteY234" fmla="*/ 1217889 h 1705557"/>
              <a:gd name="connsiteX235" fmla="*/ 8874168 w 10232859"/>
              <a:gd name="connsiteY235" fmla="*/ 1220481 h 1705557"/>
              <a:gd name="connsiteX236" fmla="*/ 8871123 w 10232859"/>
              <a:gd name="connsiteY236" fmla="*/ 1227674 h 1705557"/>
              <a:gd name="connsiteX237" fmla="*/ 8903537 w 10232859"/>
              <a:gd name="connsiteY237" fmla="*/ 1237102 h 1705557"/>
              <a:gd name="connsiteX238" fmla="*/ 8933767 w 10232859"/>
              <a:gd name="connsiteY238" fmla="*/ 1269882 h 1705557"/>
              <a:gd name="connsiteX239" fmla="*/ 8985765 w 10232859"/>
              <a:gd name="connsiteY239" fmla="*/ 1294178 h 1705557"/>
              <a:gd name="connsiteX240" fmla="*/ 9071444 w 10232859"/>
              <a:gd name="connsiteY240" fmla="*/ 1323819 h 1705557"/>
              <a:gd name="connsiteX241" fmla="*/ 9096711 w 10232859"/>
              <a:gd name="connsiteY241" fmla="*/ 1334291 h 1705557"/>
              <a:gd name="connsiteX242" fmla="*/ 9338853 w 10232859"/>
              <a:gd name="connsiteY242" fmla="*/ 1454560 h 1705557"/>
              <a:gd name="connsiteX243" fmla="*/ 9520814 w 10232859"/>
              <a:gd name="connsiteY243" fmla="*/ 1456341 h 1705557"/>
              <a:gd name="connsiteX244" fmla="*/ 9702271 w 10232859"/>
              <a:gd name="connsiteY244" fmla="*/ 1495067 h 1705557"/>
              <a:gd name="connsiteX245" fmla="*/ 9744273 w 10232859"/>
              <a:gd name="connsiteY245" fmla="*/ 1530026 h 1705557"/>
              <a:gd name="connsiteX246" fmla="*/ 9771903 w 10232859"/>
              <a:gd name="connsiteY246" fmla="*/ 1536548 h 1705557"/>
              <a:gd name="connsiteX247" fmla="*/ 9818565 w 10232859"/>
              <a:gd name="connsiteY247" fmla="*/ 1545059 h 1705557"/>
              <a:gd name="connsiteX248" fmla="*/ 9882202 w 10232859"/>
              <a:gd name="connsiteY248" fmla="*/ 1572402 h 1705557"/>
              <a:gd name="connsiteX249" fmla="*/ 10022025 w 10232859"/>
              <a:gd name="connsiteY249" fmla="*/ 1606210 h 1705557"/>
              <a:gd name="connsiteX250" fmla="*/ 10220406 w 10232859"/>
              <a:gd name="connsiteY250" fmla="*/ 1683519 h 1705557"/>
              <a:gd name="connsiteX251" fmla="*/ 10232859 w 10232859"/>
              <a:gd name="connsiteY251" fmla="*/ 1705557 h 1705557"/>
              <a:gd name="connsiteX252" fmla="*/ 0 w 10232859"/>
              <a:gd name="connsiteY252" fmla="*/ 1705557 h 1705557"/>
              <a:gd name="connsiteX253" fmla="*/ 0 w 10232859"/>
              <a:gd name="connsiteY253" fmla="*/ 28342 h 1705557"/>
              <a:gd name="connsiteX254" fmla="*/ 8097 w 10232859"/>
              <a:gd name="connsiteY254" fmla="*/ 30869 h 1705557"/>
              <a:gd name="connsiteX255" fmla="*/ 77128 w 10232859"/>
              <a:gd name="connsiteY255" fmla="*/ 13381 h 1705557"/>
              <a:gd name="connsiteX256" fmla="*/ 188338 w 10232859"/>
              <a:gd name="connsiteY256" fmla="*/ 11593 h 1705557"/>
              <a:gd name="connsiteX257" fmla="*/ 298809 w 10232859"/>
              <a:gd name="connsiteY257" fmla="*/ 12712 h 1705557"/>
              <a:gd name="connsiteX258" fmla="*/ 338985 w 10232859"/>
              <a:gd name="connsiteY258" fmla="*/ 14520 h 1705557"/>
              <a:gd name="connsiteX259" fmla="*/ 409815 w 10232859"/>
              <a:gd name="connsiteY259" fmla="*/ 11559 h 1705557"/>
              <a:gd name="connsiteX260" fmla="*/ 424169 w 10232859"/>
              <a:gd name="connsiteY260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105063 w 10232859"/>
              <a:gd name="connsiteY159" fmla="*/ 353854 h 1705557"/>
              <a:gd name="connsiteX160" fmla="*/ 6135796 w 10232859"/>
              <a:gd name="connsiteY160" fmla="*/ 369657 h 1705557"/>
              <a:gd name="connsiteX161" fmla="*/ 6195166 w 10232859"/>
              <a:gd name="connsiteY161" fmla="*/ 366704 h 1705557"/>
              <a:gd name="connsiteX162" fmla="*/ 6216259 w 10232859"/>
              <a:gd name="connsiteY162" fmla="*/ 369879 h 1705557"/>
              <a:gd name="connsiteX163" fmla="*/ 6228331 w 10232859"/>
              <a:gd name="connsiteY163" fmla="*/ 370548 h 1705557"/>
              <a:gd name="connsiteX164" fmla="*/ 6229602 w 10232859"/>
              <a:gd name="connsiteY164" fmla="*/ 369928 h 1705557"/>
              <a:gd name="connsiteX165" fmla="*/ 6258988 w 10232859"/>
              <a:gd name="connsiteY165" fmla="*/ 385174 h 1705557"/>
              <a:gd name="connsiteX166" fmla="*/ 6264106 w 10232859"/>
              <a:gd name="connsiteY166" fmla="*/ 385655 h 1705557"/>
              <a:gd name="connsiteX167" fmla="*/ 6281703 w 10232859"/>
              <a:gd name="connsiteY167" fmla="*/ 397568 h 1705557"/>
              <a:gd name="connsiteX168" fmla="*/ 6291622 w 10232859"/>
              <a:gd name="connsiteY168" fmla="*/ 402669 h 1705557"/>
              <a:gd name="connsiteX169" fmla="*/ 6292712 w 10232859"/>
              <a:gd name="connsiteY169" fmla="*/ 406285 h 1705557"/>
              <a:gd name="connsiteX170" fmla="*/ 6308227 w 10232859"/>
              <a:gd name="connsiteY170" fmla="*/ 412710 h 1705557"/>
              <a:gd name="connsiteX171" fmla="*/ 6310656 w 10232859"/>
              <a:gd name="connsiteY171" fmla="*/ 412628 h 1705557"/>
              <a:gd name="connsiteX172" fmla="*/ 6321049 w 10232859"/>
              <a:gd name="connsiteY172" fmla="*/ 420978 h 1705557"/>
              <a:gd name="connsiteX173" fmla="*/ 6326853 w 10232859"/>
              <a:gd name="connsiteY173" fmla="*/ 431664 h 1705557"/>
              <a:gd name="connsiteX174" fmla="*/ 6467879 w 10232859"/>
              <a:gd name="connsiteY174" fmla="*/ 474762 h 1705557"/>
              <a:gd name="connsiteX175" fmla="*/ 6564351 w 10232859"/>
              <a:gd name="connsiteY175" fmla="*/ 544032 h 1705557"/>
              <a:gd name="connsiteX176" fmla="*/ 6641544 w 10232859"/>
              <a:gd name="connsiteY176" fmla="*/ 566599 h 1705557"/>
              <a:gd name="connsiteX177" fmla="*/ 6731052 w 10232859"/>
              <a:gd name="connsiteY177" fmla="*/ 578550 h 1705557"/>
              <a:gd name="connsiteX178" fmla="*/ 6858983 w 10232859"/>
              <a:gd name="connsiteY178" fmla="*/ 630237 h 1705557"/>
              <a:gd name="connsiteX179" fmla="*/ 6910661 w 10232859"/>
              <a:gd name="connsiteY179" fmla="*/ 641134 h 1705557"/>
              <a:gd name="connsiteX180" fmla="*/ 6944111 w 10232859"/>
              <a:gd name="connsiteY180" fmla="*/ 666016 h 1705557"/>
              <a:gd name="connsiteX181" fmla="*/ 6965771 w 10232859"/>
              <a:gd name="connsiteY181" fmla="*/ 666445 h 1705557"/>
              <a:gd name="connsiteX182" fmla="*/ 6969639 w 10232859"/>
              <a:gd name="connsiteY182" fmla="*/ 666351 h 1705557"/>
              <a:gd name="connsiteX183" fmla="*/ 6982242 w 10232859"/>
              <a:gd name="connsiteY183" fmla="*/ 669626 h 1705557"/>
              <a:gd name="connsiteX184" fmla="*/ 6989387 w 10232859"/>
              <a:gd name="connsiteY184" fmla="*/ 665988 h 1705557"/>
              <a:gd name="connsiteX185" fmla="*/ 7010930 w 10232859"/>
              <a:gd name="connsiteY185" fmla="*/ 667648 h 1705557"/>
              <a:gd name="connsiteX186" fmla="*/ 7033125 w 10232859"/>
              <a:gd name="connsiteY186" fmla="*/ 674950 h 1705557"/>
              <a:gd name="connsiteX187" fmla="*/ 7134461 w 10232859"/>
              <a:gd name="connsiteY187" fmla="*/ 714706 h 1705557"/>
              <a:gd name="connsiteX188" fmla="*/ 7197450 w 10232859"/>
              <a:gd name="connsiteY188" fmla="*/ 735608 h 1705557"/>
              <a:gd name="connsiteX189" fmla="*/ 7225084 w 10232859"/>
              <a:gd name="connsiteY189" fmla="*/ 739019 h 1705557"/>
              <a:gd name="connsiteX190" fmla="*/ 7261183 w 10232859"/>
              <a:gd name="connsiteY190" fmla="*/ 746827 h 1705557"/>
              <a:gd name="connsiteX191" fmla="*/ 7327760 w 10232859"/>
              <a:gd name="connsiteY191" fmla="*/ 757100 h 1705557"/>
              <a:gd name="connsiteX192" fmla="*/ 7412222 w 10232859"/>
              <a:gd name="connsiteY192" fmla="*/ 777001 h 1705557"/>
              <a:gd name="connsiteX193" fmla="*/ 7457904 w 10232859"/>
              <a:gd name="connsiteY193" fmla="*/ 810835 h 1705557"/>
              <a:gd name="connsiteX194" fmla="*/ 7465795 w 10232859"/>
              <a:gd name="connsiteY194" fmla="*/ 809112 h 1705557"/>
              <a:gd name="connsiteX195" fmla="*/ 7505046 w 10232859"/>
              <a:gd name="connsiteY195" fmla="*/ 823031 h 1705557"/>
              <a:gd name="connsiteX196" fmla="*/ 7623220 w 10232859"/>
              <a:gd name="connsiteY196" fmla="*/ 895034 h 1705557"/>
              <a:gd name="connsiteX197" fmla="*/ 7700458 w 10232859"/>
              <a:gd name="connsiteY197" fmla="*/ 921593 h 1705557"/>
              <a:gd name="connsiteX198" fmla="*/ 7730988 w 10232859"/>
              <a:gd name="connsiteY198" fmla="*/ 927270 h 1705557"/>
              <a:gd name="connsiteX199" fmla="*/ 7781942 w 10232859"/>
              <a:gd name="connsiteY199" fmla="*/ 937017 h 1705557"/>
              <a:gd name="connsiteX200" fmla="*/ 7827704 w 10232859"/>
              <a:gd name="connsiteY200" fmla="*/ 935072 h 1705557"/>
              <a:gd name="connsiteX201" fmla="*/ 7867270 w 10232859"/>
              <a:gd name="connsiteY201" fmla="*/ 946880 h 1705557"/>
              <a:gd name="connsiteX202" fmla="*/ 7866538 w 10232859"/>
              <a:gd name="connsiteY202" fmla="*/ 961559 h 1705557"/>
              <a:gd name="connsiteX203" fmla="*/ 7912084 w 10232859"/>
              <a:gd name="connsiteY203" fmla="*/ 970314 h 1705557"/>
              <a:gd name="connsiteX204" fmla="*/ 7982264 w 10232859"/>
              <a:gd name="connsiteY204" fmla="*/ 982287 h 1705557"/>
              <a:gd name="connsiteX205" fmla="*/ 7991272 w 10232859"/>
              <a:gd name="connsiteY205" fmla="*/ 987618 h 1705557"/>
              <a:gd name="connsiteX206" fmla="*/ 8006496 w 10232859"/>
              <a:gd name="connsiteY206" fmla="*/ 979353 h 1705557"/>
              <a:gd name="connsiteX207" fmla="*/ 8034497 w 10232859"/>
              <a:gd name="connsiteY207" fmla="*/ 978568 h 1705557"/>
              <a:gd name="connsiteX208" fmla="*/ 8150881 w 10232859"/>
              <a:gd name="connsiteY208" fmla="*/ 996925 h 1705557"/>
              <a:gd name="connsiteX209" fmla="*/ 8172106 w 10232859"/>
              <a:gd name="connsiteY209" fmla="*/ 997026 h 1705557"/>
              <a:gd name="connsiteX210" fmla="*/ 8196076 w 10232859"/>
              <a:gd name="connsiteY210" fmla="*/ 1006592 h 1705557"/>
              <a:gd name="connsiteX211" fmla="*/ 8247463 w 10232859"/>
              <a:gd name="connsiteY211" fmla="*/ 1022846 h 1705557"/>
              <a:gd name="connsiteX212" fmla="*/ 8279272 w 10232859"/>
              <a:gd name="connsiteY212" fmla="*/ 1039435 h 1705557"/>
              <a:gd name="connsiteX213" fmla="*/ 8289611 w 10232859"/>
              <a:gd name="connsiteY213" fmla="*/ 1035144 h 1705557"/>
              <a:gd name="connsiteX214" fmla="*/ 8311483 w 10232859"/>
              <a:gd name="connsiteY214" fmla="*/ 1035913 h 1705557"/>
              <a:gd name="connsiteX215" fmla="*/ 8399489 w 10232859"/>
              <a:gd name="connsiteY215" fmla="*/ 1055076 h 1705557"/>
              <a:gd name="connsiteX216" fmla="*/ 8415973 w 10232859"/>
              <a:gd name="connsiteY216" fmla="*/ 1056174 h 1705557"/>
              <a:gd name="connsiteX217" fmla="*/ 8433326 w 10232859"/>
              <a:gd name="connsiteY217" fmla="*/ 1064395 h 1705557"/>
              <a:gd name="connsiteX218" fmla="*/ 8502328 w 10232859"/>
              <a:gd name="connsiteY218" fmla="*/ 1098012 h 1705557"/>
              <a:gd name="connsiteX219" fmla="*/ 8534346 w 10232859"/>
              <a:gd name="connsiteY219" fmla="*/ 1113494 h 1705557"/>
              <a:gd name="connsiteX220" fmla="*/ 8534980 w 10232859"/>
              <a:gd name="connsiteY220" fmla="*/ 1117375 h 1705557"/>
              <a:gd name="connsiteX221" fmla="*/ 8544104 w 10232859"/>
              <a:gd name="connsiteY221" fmla="*/ 1114920 h 1705557"/>
              <a:gd name="connsiteX222" fmla="*/ 8567742 w 10232859"/>
              <a:gd name="connsiteY222" fmla="*/ 1124104 h 1705557"/>
              <a:gd name="connsiteX223" fmla="*/ 8633779 w 10232859"/>
              <a:gd name="connsiteY223" fmla="*/ 1145740 h 1705557"/>
              <a:gd name="connsiteX224" fmla="*/ 8676965 w 10232859"/>
              <a:gd name="connsiteY224" fmla="*/ 1163463 h 1705557"/>
              <a:gd name="connsiteX225" fmla="*/ 8698944 w 10232859"/>
              <a:gd name="connsiteY225" fmla="*/ 1163453 h 1705557"/>
              <a:gd name="connsiteX226" fmla="*/ 8711456 w 10232859"/>
              <a:gd name="connsiteY226" fmla="*/ 1175731 h 1705557"/>
              <a:gd name="connsiteX227" fmla="*/ 8732793 w 10232859"/>
              <a:gd name="connsiteY227" fmla="*/ 1179486 h 1705557"/>
              <a:gd name="connsiteX228" fmla="*/ 8751897 w 10232859"/>
              <a:gd name="connsiteY228" fmla="*/ 1197400 h 1705557"/>
              <a:gd name="connsiteX229" fmla="*/ 8793564 w 10232859"/>
              <a:gd name="connsiteY229" fmla="*/ 1179086 h 1705557"/>
              <a:gd name="connsiteX230" fmla="*/ 8834270 w 10232859"/>
              <a:gd name="connsiteY230" fmla="*/ 1213138 h 1705557"/>
              <a:gd name="connsiteX231" fmla="*/ 8853872 w 10232859"/>
              <a:gd name="connsiteY231" fmla="*/ 1221228 h 1705557"/>
              <a:gd name="connsiteX232" fmla="*/ 8861901 w 10232859"/>
              <a:gd name="connsiteY232" fmla="*/ 1217889 h 1705557"/>
              <a:gd name="connsiteX233" fmla="*/ 8874168 w 10232859"/>
              <a:gd name="connsiteY233" fmla="*/ 1220481 h 1705557"/>
              <a:gd name="connsiteX234" fmla="*/ 8871123 w 10232859"/>
              <a:gd name="connsiteY234" fmla="*/ 1227674 h 1705557"/>
              <a:gd name="connsiteX235" fmla="*/ 8903537 w 10232859"/>
              <a:gd name="connsiteY235" fmla="*/ 1237102 h 1705557"/>
              <a:gd name="connsiteX236" fmla="*/ 8933767 w 10232859"/>
              <a:gd name="connsiteY236" fmla="*/ 1269882 h 1705557"/>
              <a:gd name="connsiteX237" fmla="*/ 8985765 w 10232859"/>
              <a:gd name="connsiteY237" fmla="*/ 1294178 h 1705557"/>
              <a:gd name="connsiteX238" fmla="*/ 9071444 w 10232859"/>
              <a:gd name="connsiteY238" fmla="*/ 1323819 h 1705557"/>
              <a:gd name="connsiteX239" fmla="*/ 9096711 w 10232859"/>
              <a:gd name="connsiteY239" fmla="*/ 1334291 h 1705557"/>
              <a:gd name="connsiteX240" fmla="*/ 9338853 w 10232859"/>
              <a:gd name="connsiteY240" fmla="*/ 1454560 h 1705557"/>
              <a:gd name="connsiteX241" fmla="*/ 9520814 w 10232859"/>
              <a:gd name="connsiteY241" fmla="*/ 1456341 h 1705557"/>
              <a:gd name="connsiteX242" fmla="*/ 9702271 w 10232859"/>
              <a:gd name="connsiteY242" fmla="*/ 1495067 h 1705557"/>
              <a:gd name="connsiteX243" fmla="*/ 9744273 w 10232859"/>
              <a:gd name="connsiteY243" fmla="*/ 1530026 h 1705557"/>
              <a:gd name="connsiteX244" fmla="*/ 9771903 w 10232859"/>
              <a:gd name="connsiteY244" fmla="*/ 1536548 h 1705557"/>
              <a:gd name="connsiteX245" fmla="*/ 9818565 w 10232859"/>
              <a:gd name="connsiteY245" fmla="*/ 1545059 h 1705557"/>
              <a:gd name="connsiteX246" fmla="*/ 9882202 w 10232859"/>
              <a:gd name="connsiteY246" fmla="*/ 1572402 h 1705557"/>
              <a:gd name="connsiteX247" fmla="*/ 10022025 w 10232859"/>
              <a:gd name="connsiteY247" fmla="*/ 1606210 h 1705557"/>
              <a:gd name="connsiteX248" fmla="*/ 10220406 w 10232859"/>
              <a:gd name="connsiteY248" fmla="*/ 1683519 h 1705557"/>
              <a:gd name="connsiteX249" fmla="*/ 10232859 w 10232859"/>
              <a:gd name="connsiteY249" fmla="*/ 1705557 h 1705557"/>
              <a:gd name="connsiteX250" fmla="*/ 0 w 10232859"/>
              <a:gd name="connsiteY250" fmla="*/ 1705557 h 1705557"/>
              <a:gd name="connsiteX251" fmla="*/ 0 w 10232859"/>
              <a:gd name="connsiteY251" fmla="*/ 28342 h 1705557"/>
              <a:gd name="connsiteX252" fmla="*/ 8097 w 10232859"/>
              <a:gd name="connsiteY252" fmla="*/ 30869 h 1705557"/>
              <a:gd name="connsiteX253" fmla="*/ 77128 w 10232859"/>
              <a:gd name="connsiteY253" fmla="*/ 13381 h 1705557"/>
              <a:gd name="connsiteX254" fmla="*/ 188338 w 10232859"/>
              <a:gd name="connsiteY254" fmla="*/ 11593 h 1705557"/>
              <a:gd name="connsiteX255" fmla="*/ 298809 w 10232859"/>
              <a:gd name="connsiteY255" fmla="*/ 12712 h 1705557"/>
              <a:gd name="connsiteX256" fmla="*/ 338985 w 10232859"/>
              <a:gd name="connsiteY256" fmla="*/ 14520 h 1705557"/>
              <a:gd name="connsiteX257" fmla="*/ 409815 w 10232859"/>
              <a:gd name="connsiteY257" fmla="*/ 11559 h 1705557"/>
              <a:gd name="connsiteX258" fmla="*/ 424169 w 10232859"/>
              <a:gd name="connsiteY258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105063 w 10232859"/>
              <a:gd name="connsiteY158" fmla="*/ 353854 h 1705557"/>
              <a:gd name="connsiteX159" fmla="*/ 6135796 w 10232859"/>
              <a:gd name="connsiteY159" fmla="*/ 369657 h 1705557"/>
              <a:gd name="connsiteX160" fmla="*/ 6195166 w 10232859"/>
              <a:gd name="connsiteY160" fmla="*/ 366704 h 1705557"/>
              <a:gd name="connsiteX161" fmla="*/ 6216259 w 10232859"/>
              <a:gd name="connsiteY161" fmla="*/ 369879 h 1705557"/>
              <a:gd name="connsiteX162" fmla="*/ 6228331 w 10232859"/>
              <a:gd name="connsiteY162" fmla="*/ 370548 h 1705557"/>
              <a:gd name="connsiteX163" fmla="*/ 6229602 w 10232859"/>
              <a:gd name="connsiteY163" fmla="*/ 369928 h 1705557"/>
              <a:gd name="connsiteX164" fmla="*/ 6258988 w 10232859"/>
              <a:gd name="connsiteY164" fmla="*/ 385174 h 1705557"/>
              <a:gd name="connsiteX165" fmla="*/ 6264106 w 10232859"/>
              <a:gd name="connsiteY165" fmla="*/ 385655 h 1705557"/>
              <a:gd name="connsiteX166" fmla="*/ 6281703 w 10232859"/>
              <a:gd name="connsiteY166" fmla="*/ 397568 h 1705557"/>
              <a:gd name="connsiteX167" fmla="*/ 6291622 w 10232859"/>
              <a:gd name="connsiteY167" fmla="*/ 402669 h 1705557"/>
              <a:gd name="connsiteX168" fmla="*/ 6292712 w 10232859"/>
              <a:gd name="connsiteY168" fmla="*/ 406285 h 1705557"/>
              <a:gd name="connsiteX169" fmla="*/ 6308227 w 10232859"/>
              <a:gd name="connsiteY169" fmla="*/ 412710 h 1705557"/>
              <a:gd name="connsiteX170" fmla="*/ 6310656 w 10232859"/>
              <a:gd name="connsiteY170" fmla="*/ 412628 h 1705557"/>
              <a:gd name="connsiteX171" fmla="*/ 6321049 w 10232859"/>
              <a:gd name="connsiteY171" fmla="*/ 420978 h 1705557"/>
              <a:gd name="connsiteX172" fmla="*/ 6326853 w 10232859"/>
              <a:gd name="connsiteY172" fmla="*/ 431664 h 1705557"/>
              <a:gd name="connsiteX173" fmla="*/ 6467879 w 10232859"/>
              <a:gd name="connsiteY173" fmla="*/ 474762 h 1705557"/>
              <a:gd name="connsiteX174" fmla="*/ 6564351 w 10232859"/>
              <a:gd name="connsiteY174" fmla="*/ 544032 h 1705557"/>
              <a:gd name="connsiteX175" fmla="*/ 6641544 w 10232859"/>
              <a:gd name="connsiteY175" fmla="*/ 566599 h 1705557"/>
              <a:gd name="connsiteX176" fmla="*/ 6731052 w 10232859"/>
              <a:gd name="connsiteY176" fmla="*/ 578550 h 1705557"/>
              <a:gd name="connsiteX177" fmla="*/ 6858983 w 10232859"/>
              <a:gd name="connsiteY177" fmla="*/ 630237 h 1705557"/>
              <a:gd name="connsiteX178" fmla="*/ 6910661 w 10232859"/>
              <a:gd name="connsiteY178" fmla="*/ 641134 h 1705557"/>
              <a:gd name="connsiteX179" fmla="*/ 6944111 w 10232859"/>
              <a:gd name="connsiteY179" fmla="*/ 666016 h 1705557"/>
              <a:gd name="connsiteX180" fmla="*/ 6965771 w 10232859"/>
              <a:gd name="connsiteY180" fmla="*/ 666445 h 1705557"/>
              <a:gd name="connsiteX181" fmla="*/ 6969639 w 10232859"/>
              <a:gd name="connsiteY181" fmla="*/ 666351 h 1705557"/>
              <a:gd name="connsiteX182" fmla="*/ 6982242 w 10232859"/>
              <a:gd name="connsiteY182" fmla="*/ 669626 h 1705557"/>
              <a:gd name="connsiteX183" fmla="*/ 6989387 w 10232859"/>
              <a:gd name="connsiteY183" fmla="*/ 665988 h 1705557"/>
              <a:gd name="connsiteX184" fmla="*/ 7010930 w 10232859"/>
              <a:gd name="connsiteY184" fmla="*/ 667648 h 1705557"/>
              <a:gd name="connsiteX185" fmla="*/ 7033125 w 10232859"/>
              <a:gd name="connsiteY185" fmla="*/ 674950 h 1705557"/>
              <a:gd name="connsiteX186" fmla="*/ 7134461 w 10232859"/>
              <a:gd name="connsiteY186" fmla="*/ 714706 h 1705557"/>
              <a:gd name="connsiteX187" fmla="*/ 7197450 w 10232859"/>
              <a:gd name="connsiteY187" fmla="*/ 735608 h 1705557"/>
              <a:gd name="connsiteX188" fmla="*/ 7225084 w 10232859"/>
              <a:gd name="connsiteY188" fmla="*/ 739019 h 1705557"/>
              <a:gd name="connsiteX189" fmla="*/ 7261183 w 10232859"/>
              <a:gd name="connsiteY189" fmla="*/ 746827 h 1705557"/>
              <a:gd name="connsiteX190" fmla="*/ 7327760 w 10232859"/>
              <a:gd name="connsiteY190" fmla="*/ 757100 h 1705557"/>
              <a:gd name="connsiteX191" fmla="*/ 7412222 w 10232859"/>
              <a:gd name="connsiteY191" fmla="*/ 777001 h 1705557"/>
              <a:gd name="connsiteX192" fmla="*/ 7457904 w 10232859"/>
              <a:gd name="connsiteY192" fmla="*/ 810835 h 1705557"/>
              <a:gd name="connsiteX193" fmla="*/ 7465795 w 10232859"/>
              <a:gd name="connsiteY193" fmla="*/ 809112 h 1705557"/>
              <a:gd name="connsiteX194" fmla="*/ 7505046 w 10232859"/>
              <a:gd name="connsiteY194" fmla="*/ 823031 h 1705557"/>
              <a:gd name="connsiteX195" fmla="*/ 7623220 w 10232859"/>
              <a:gd name="connsiteY195" fmla="*/ 895034 h 1705557"/>
              <a:gd name="connsiteX196" fmla="*/ 7700458 w 10232859"/>
              <a:gd name="connsiteY196" fmla="*/ 921593 h 1705557"/>
              <a:gd name="connsiteX197" fmla="*/ 7730988 w 10232859"/>
              <a:gd name="connsiteY197" fmla="*/ 927270 h 1705557"/>
              <a:gd name="connsiteX198" fmla="*/ 7781942 w 10232859"/>
              <a:gd name="connsiteY198" fmla="*/ 937017 h 1705557"/>
              <a:gd name="connsiteX199" fmla="*/ 7827704 w 10232859"/>
              <a:gd name="connsiteY199" fmla="*/ 935072 h 1705557"/>
              <a:gd name="connsiteX200" fmla="*/ 7867270 w 10232859"/>
              <a:gd name="connsiteY200" fmla="*/ 946880 h 1705557"/>
              <a:gd name="connsiteX201" fmla="*/ 7866538 w 10232859"/>
              <a:gd name="connsiteY201" fmla="*/ 961559 h 1705557"/>
              <a:gd name="connsiteX202" fmla="*/ 7912084 w 10232859"/>
              <a:gd name="connsiteY202" fmla="*/ 970314 h 1705557"/>
              <a:gd name="connsiteX203" fmla="*/ 7982264 w 10232859"/>
              <a:gd name="connsiteY203" fmla="*/ 982287 h 1705557"/>
              <a:gd name="connsiteX204" fmla="*/ 7991272 w 10232859"/>
              <a:gd name="connsiteY204" fmla="*/ 987618 h 1705557"/>
              <a:gd name="connsiteX205" fmla="*/ 8006496 w 10232859"/>
              <a:gd name="connsiteY205" fmla="*/ 979353 h 1705557"/>
              <a:gd name="connsiteX206" fmla="*/ 8034497 w 10232859"/>
              <a:gd name="connsiteY206" fmla="*/ 978568 h 1705557"/>
              <a:gd name="connsiteX207" fmla="*/ 8150881 w 10232859"/>
              <a:gd name="connsiteY207" fmla="*/ 996925 h 1705557"/>
              <a:gd name="connsiteX208" fmla="*/ 8172106 w 10232859"/>
              <a:gd name="connsiteY208" fmla="*/ 997026 h 1705557"/>
              <a:gd name="connsiteX209" fmla="*/ 8196076 w 10232859"/>
              <a:gd name="connsiteY209" fmla="*/ 1006592 h 1705557"/>
              <a:gd name="connsiteX210" fmla="*/ 8247463 w 10232859"/>
              <a:gd name="connsiteY210" fmla="*/ 1022846 h 1705557"/>
              <a:gd name="connsiteX211" fmla="*/ 8279272 w 10232859"/>
              <a:gd name="connsiteY211" fmla="*/ 1039435 h 1705557"/>
              <a:gd name="connsiteX212" fmla="*/ 8289611 w 10232859"/>
              <a:gd name="connsiteY212" fmla="*/ 1035144 h 1705557"/>
              <a:gd name="connsiteX213" fmla="*/ 8311483 w 10232859"/>
              <a:gd name="connsiteY213" fmla="*/ 1035913 h 1705557"/>
              <a:gd name="connsiteX214" fmla="*/ 8399489 w 10232859"/>
              <a:gd name="connsiteY214" fmla="*/ 1055076 h 1705557"/>
              <a:gd name="connsiteX215" fmla="*/ 8415973 w 10232859"/>
              <a:gd name="connsiteY215" fmla="*/ 1056174 h 1705557"/>
              <a:gd name="connsiteX216" fmla="*/ 8433326 w 10232859"/>
              <a:gd name="connsiteY216" fmla="*/ 1064395 h 1705557"/>
              <a:gd name="connsiteX217" fmla="*/ 8502328 w 10232859"/>
              <a:gd name="connsiteY217" fmla="*/ 1098012 h 1705557"/>
              <a:gd name="connsiteX218" fmla="*/ 8534346 w 10232859"/>
              <a:gd name="connsiteY218" fmla="*/ 1113494 h 1705557"/>
              <a:gd name="connsiteX219" fmla="*/ 8534980 w 10232859"/>
              <a:gd name="connsiteY219" fmla="*/ 1117375 h 1705557"/>
              <a:gd name="connsiteX220" fmla="*/ 8544104 w 10232859"/>
              <a:gd name="connsiteY220" fmla="*/ 1114920 h 1705557"/>
              <a:gd name="connsiteX221" fmla="*/ 8567742 w 10232859"/>
              <a:gd name="connsiteY221" fmla="*/ 1124104 h 1705557"/>
              <a:gd name="connsiteX222" fmla="*/ 8633779 w 10232859"/>
              <a:gd name="connsiteY222" fmla="*/ 1145740 h 1705557"/>
              <a:gd name="connsiteX223" fmla="*/ 8676965 w 10232859"/>
              <a:gd name="connsiteY223" fmla="*/ 1163463 h 1705557"/>
              <a:gd name="connsiteX224" fmla="*/ 8698944 w 10232859"/>
              <a:gd name="connsiteY224" fmla="*/ 1163453 h 1705557"/>
              <a:gd name="connsiteX225" fmla="*/ 8711456 w 10232859"/>
              <a:gd name="connsiteY225" fmla="*/ 1175731 h 1705557"/>
              <a:gd name="connsiteX226" fmla="*/ 8732793 w 10232859"/>
              <a:gd name="connsiteY226" fmla="*/ 1179486 h 1705557"/>
              <a:gd name="connsiteX227" fmla="*/ 8751897 w 10232859"/>
              <a:gd name="connsiteY227" fmla="*/ 1197400 h 1705557"/>
              <a:gd name="connsiteX228" fmla="*/ 8793564 w 10232859"/>
              <a:gd name="connsiteY228" fmla="*/ 1179086 h 1705557"/>
              <a:gd name="connsiteX229" fmla="*/ 8834270 w 10232859"/>
              <a:gd name="connsiteY229" fmla="*/ 1213138 h 1705557"/>
              <a:gd name="connsiteX230" fmla="*/ 8853872 w 10232859"/>
              <a:gd name="connsiteY230" fmla="*/ 1221228 h 1705557"/>
              <a:gd name="connsiteX231" fmla="*/ 8861901 w 10232859"/>
              <a:gd name="connsiteY231" fmla="*/ 1217889 h 1705557"/>
              <a:gd name="connsiteX232" fmla="*/ 8874168 w 10232859"/>
              <a:gd name="connsiteY232" fmla="*/ 1220481 h 1705557"/>
              <a:gd name="connsiteX233" fmla="*/ 8871123 w 10232859"/>
              <a:gd name="connsiteY233" fmla="*/ 1227674 h 1705557"/>
              <a:gd name="connsiteX234" fmla="*/ 8903537 w 10232859"/>
              <a:gd name="connsiteY234" fmla="*/ 1237102 h 1705557"/>
              <a:gd name="connsiteX235" fmla="*/ 8933767 w 10232859"/>
              <a:gd name="connsiteY235" fmla="*/ 1269882 h 1705557"/>
              <a:gd name="connsiteX236" fmla="*/ 8985765 w 10232859"/>
              <a:gd name="connsiteY236" fmla="*/ 1294178 h 1705557"/>
              <a:gd name="connsiteX237" fmla="*/ 9071444 w 10232859"/>
              <a:gd name="connsiteY237" fmla="*/ 1323819 h 1705557"/>
              <a:gd name="connsiteX238" fmla="*/ 9096711 w 10232859"/>
              <a:gd name="connsiteY238" fmla="*/ 1334291 h 1705557"/>
              <a:gd name="connsiteX239" fmla="*/ 9338853 w 10232859"/>
              <a:gd name="connsiteY239" fmla="*/ 1454560 h 1705557"/>
              <a:gd name="connsiteX240" fmla="*/ 9520814 w 10232859"/>
              <a:gd name="connsiteY240" fmla="*/ 1456341 h 1705557"/>
              <a:gd name="connsiteX241" fmla="*/ 9702271 w 10232859"/>
              <a:gd name="connsiteY241" fmla="*/ 1495067 h 1705557"/>
              <a:gd name="connsiteX242" fmla="*/ 9744273 w 10232859"/>
              <a:gd name="connsiteY242" fmla="*/ 1530026 h 1705557"/>
              <a:gd name="connsiteX243" fmla="*/ 9771903 w 10232859"/>
              <a:gd name="connsiteY243" fmla="*/ 1536548 h 1705557"/>
              <a:gd name="connsiteX244" fmla="*/ 9818565 w 10232859"/>
              <a:gd name="connsiteY244" fmla="*/ 1545059 h 1705557"/>
              <a:gd name="connsiteX245" fmla="*/ 9882202 w 10232859"/>
              <a:gd name="connsiteY245" fmla="*/ 1572402 h 1705557"/>
              <a:gd name="connsiteX246" fmla="*/ 10022025 w 10232859"/>
              <a:gd name="connsiteY246" fmla="*/ 1606210 h 1705557"/>
              <a:gd name="connsiteX247" fmla="*/ 10220406 w 10232859"/>
              <a:gd name="connsiteY247" fmla="*/ 1683519 h 1705557"/>
              <a:gd name="connsiteX248" fmla="*/ 10232859 w 10232859"/>
              <a:gd name="connsiteY248" fmla="*/ 1705557 h 1705557"/>
              <a:gd name="connsiteX249" fmla="*/ 0 w 10232859"/>
              <a:gd name="connsiteY249" fmla="*/ 1705557 h 1705557"/>
              <a:gd name="connsiteX250" fmla="*/ 0 w 10232859"/>
              <a:gd name="connsiteY250" fmla="*/ 28342 h 1705557"/>
              <a:gd name="connsiteX251" fmla="*/ 8097 w 10232859"/>
              <a:gd name="connsiteY251" fmla="*/ 30869 h 1705557"/>
              <a:gd name="connsiteX252" fmla="*/ 77128 w 10232859"/>
              <a:gd name="connsiteY252" fmla="*/ 13381 h 1705557"/>
              <a:gd name="connsiteX253" fmla="*/ 188338 w 10232859"/>
              <a:gd name="connsiteY253" fmla="*/ 11593 h 1705557"/>
              <a:gd name="connsiteX254" fmla="*/ 298809 w 10232859"/>
              <a:gd name="connsiteY254" fmla="*/ 12712 h 1705557"/>
              <a:gd name="connsiteX255" fmla="*/ 338985 w 10232859"/>
              <a:gd name="connsiteY255" fmla="*/ 14520 h 1705557"/>
              <a:gd name="connsiteX256" fmla="*/ 409815 w 10232859"/>
              <a:gd name="connsiteY256" fmla="*/ 11559 h 1705557"/>
              <a:gd name="connsiteX257" fmla="*/ 424169 w 10232859"/>
              <a:gd name="connsiteY257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5541 w 10232859"/>
              <a:gd name="connsiteY82" fmla="*/ 143437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110077 w 10232859"/>
              <a:gd name="connsiteY76" fmla="*/ 155716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90341 w 10232859"/>
              <a:gd name="connsiteY50" fmla="*/ 217588 h 1705557"/>
              <a:gd name="connsiteX51" fmla="*/ 2588929 w 10232859"/>
              <a:gd name="connsiteY51" fmla="*/ 207494 h 1705557"/>
              <a:gd name="connsiteX52" fmla="*/ 2687426 w 10232859"/>
              <a:gd name="connsiteY52" fmla="*/ 200362 h 1705557"/>
              <a:gd name="connsiteX53" fmla="*/ 2723517 w 10232859"/>
              <a:gd name="connsiteY53" fmla="*/ 199166 h 1705557"/>
              <a:gd name="connsiteX54" fmla="*/ 2785956 w 10232859"/>
              <a:gd name="connsiteY54" fmla="*/ 190918 h 1705557"/>
              <a:gd name="connsiteX55" fmla="*/ 2813378 w 10232859"/>
              <a:gd name="connsiteY55" fmla="*/ 183347 h 1705557"/>
              <a:gd name="connsiteX56" fmla="*/ 2814782 w 10232859"/>
              <a:gd name="connsiteY56" fmla="*/ 183667 h 1705557"/>
              <a:gd name="connsiteX57" fmla="*/ 2816580 w 10232859"/>
              <a:gd name="connsiteY57" fmla="*/ 180880 h 1705557"/>
              <a:gd name="connsiteX58" fmla="*/ 2821623 w 10232859"/>
              <a:gd name="connsiteY58" fmla="*/ 179389 h 1705557"/>
              <a:gd name="connsiteX59" fmla="*/ 2836688 w 10232859"/>
              <a:gd name="connsiteY59" fmla="*/ 179485 h 1705557"/>
              <a:gd name="connsiteX60" fmla="*/ 2842564 w 10232859"/>
              <a:gd name="connsiteY60" fmla="*/ 180209 h 1705557"/>
              <a:gd name="connsiteX61" fmla="*/ 2850712 w 10232859"/>
              <a:gd name="connsiteY61" fmla="*/ 179804 h 1705557"/>
              <a:gd name="connsiteX62" fmla="*/ 2850846 w 10232859"/>
              <a:gd name="connsiteY62" fmla="*/ 179576 h 1705557"/>
              <a:gd name="connsiteX63" fmla="*/ 2858611 w 10232859"/>
              <a:gd name="connsiteY63" fmla="*/ 179626 h 1705557"/>
              <a:gd name="connsiteX64" fmla="*/ 2897454 w 10232859"/>
              <a:gd name="connsiteY64" fmla="*/ 182628 h 1705557"/>
              <a:gd name="connsiteX65" fmla="*/ 2940369 w 10232859"/>
              <a:gd name="connsiteY65" fmla="*/ 159458 h 1705557"/>
              <a:gd name="connsiteX66" fmla="*/ 2959670 w 10232859"/>
              <a:gd name="connsiteY66" fmla="*/ 154881 h 1705557"/>
              <a:gd name="connsiteX67" fmla="*/ 2969615 w 10232859"/>
              <a:gd name="connsiteY67" fmla="*/ 151269 h 1705557"/>
              <a:gd name="connsiteX68" fmla="*/ 2970000 w 10232859"/>
              <a:gd name="connsiteY68" fmla="*/ 150290 h 1705557"/>
              <a:gd name="connsiteX69" fmla="*/ 3007272 w 10232859"/>
              <a:gd name="connsiteY69" fmla="*/ 153280 h 1705557"/>
              <a:gd name="connsiteX70" fmla="*/ 3011677 w 10232859"/>
              <a:gd name="connsiteY70" fmla="*/ 151918 h 1705557"/>
              <a:gd name="connsiteX71" fmla="*/ 3036668 w 10232859"/>
              <a:gd name="connsiteY71" fmla="*/ 156118 h 1705557"/>
              <a:gd name="connsiteX72" fmla="*/ 3049208 w 10232859"/>
              <a:gd name="connsiteY72" fmla="*/ 157087 h 1705557"/>
              <a:gd name="connsiteX73" fmla="*/ 3053517 w 10232859"/>
              <a:gd name="connsiteY73" fmla="*/ 159836 h 1705557"/>
              <a:gd name="connsiteX74" fmla="*/ 3071637 w 10232859"/>
              <a:gd name="connsiteY74" fmla="*/ 160010 h 1705557"/>
              <a:gd name="connsiteX75" fmla="*/ 3110077 w 10232859"/>
              <a:gd name="connsiteY75" fmla="*/ 155716 h 1705557"/>
              <a:gd name="connsiteX76" fmla="*/ 3173743 w 10232859"/>
              <a:gd name="connsiteY76" fmla="*/ 166095 h 1705557"/>
              <a:gd name="connsiteX77" fmla="*/ 3254203 w 10232859"/>
              <a:gd name="connsiteY77" fmla="*/ 158270 h 1705557"/>
              <a:gd name="connsiteX78" fmla="*/ 3380350 w 10232859"/>
              <a:gd name="connsiteY78" fmla="*/ 157665 h 1705557"/>
              <a:gd name="connsiteX79" fmla="*/ 3476147 w 10232859"/>
              <a:gd name="connsiteY79" fmla="*/ 177439 h 1705557"/>
              <a:gd name="connsiteX80" fmla="*/ 3581876 w 10232859"/>
              <a:gd name="connsiteY80" fmla="*/ 156962 h 1705557"/>
              <a:gd name="connsiteX81" fmla="*/ 3704761 w 10232859"/>
              <a:gd name="connsiteY81" fmla="*/ 157006 h 1705557"/>
              <a:gd name="connsiteX82" fmla="*/ 3755040 w 10232859"/>
              <a:gd name="connsiteY82" fmla="*/ 148492 h 1705557"/>
              <a:gd name="connsiteX83" fmla="*/ 3804689 w 10232859"/>
              <a:gd name="connsiteY83" fmla="*/ 158407 h 1705557"/>
              <a:gd name="connsiteX84" fmla="*/ 3821793 w 10232859"/>
              <a:gd name="connsiteY84" fmla="*/ 151257 h 1705557"/>
              <a:gd name="connsiteX85" fmla="*/ 3824682 w 10232859"/>
              <a:gd name="connsiteY85" fmla="*/ 149833 h 1705557"/>
              <a:gd name="connsiteX86" fmla="*/ 3837536 w 10232859"/>
              <a:gd name="connsiteY86" fmla="*/ 148292 h 1705557"/>
              <a:gd name="connsiteX87" fmla="*/ 3839550 w 10232859"/>
              <a:gd name="connsiteY87" fmla="*/ 142661 h 1705557"/>
              <a:gd name="connsiteX88" fmla="*/ 3857743 w 10232859"/>
              <a:gd name="connsiteY88" fmla="*/ 136618 h 1705557"/>
              <a:gd name="connsiteX89" fmla="*/ 3881852 w 10232859"/>
              <a:gd name="connsiteY89" fmla="*/ 135231 h 1705557"/>
              <a:gd name="connsiteX90" fmla="*/ 3998088 w 10232859"/>
              <a:gd name="connsiteY90" fmla="*/ 134446 h 1705557"/>
              <a:gd name="connsiteX91" fmla="*/ 4066682 w 10232859"/>
              <a:gd name="connsiteY91" fmla="*/ 130661 h 1705557"/>
              <a:gd name="connsiteX92" fmla="*/ 4091246 w 10232859"/>
              <a:gd name="connsiteY92" fmla="*/ 124017 h 1705557"/>
              <a:gd name="connsiteX93" fmla="*/ 4126556 w 10232859"/>
              <a:gd name="connsiteY93" fmla="*/ 118239 h 1705557"/>
              <a:gd name="connsiteX94" fmla="*/ 4187717 w 10232859"/>
              <a:gd name="connsiteY94" fmla="*/ 104010 h 1705557"/>
              <a:gd name="connsiteX95" fmla="*/ 4220826 w 10232859"/>
              <a:gd name="connsiteY95" fmla="*/ 102505 h 1705557"/>
              <a:gd name="connsiteX96" fmla="*/ 4239014 w 10232859"/>
              <a:gd name="connsiteY96" fmla="*/ 97354 h 1705557"/>
              <a:gd name="connsiteX97" fmla="*/ 4246653 w 10232859"/>
              <a:gd name="connsiteY97" fmla="*/ 97874 h 1705557"/>
              <a:gd name="connsiteX98" fmla="*/ 4271841 w 10232859"/>
              <a:gd name="connsiteY98" fmla="*/ 96702 h 1705557"/>
              <a:gd name="connsiteX99" fmla="*/ 4286277 w 10232859"/>
              <a:gd name="connsiteY99" fmla="*/ 96687 h 1705557"/>
              <a:gd name="connsiteX100" fmla="*/ 4292025 w 10232859"/>
              <a:gd name="connsiteY100" fmla="*/ 96921 h 1705557"/>
              <a:gd name="connsiteX101" fmla="*/ 4304713 w 10232859"/>
              <a:gd name="connsiteY101" fmla="*/ 102187 h 1705557"/>
              <a:gd name="connsiteX102" fmla="*/ 4321285 w 10232859"/>
              <a:gd name="connsiteY102" fmla="*/ 100074 h 1705557"/>
              <a:gd name="connsiteX103" fmla="*/ 4339561 w 10232859"/>
              <a:gd name="connsiteY103" fmla="*/ 105320 h 1705557"/>
              <a:gd name="connsiteX104" fmla="*/ 4343990 w 10232859"/>
              <a:gd name="connsiteY104" fmla="*/ 101090 h 1705557"/>
              <a:gd name="connsiteX105" fmla="*/ 4358885 w 10232859"/>
              <a:gd name="connsiteY105" fmla="*/ 96778 h 1705557"/>
              <a:gd name="connsiteX106" fmla="*/ 4371648 w 10232859"/>
              <a:gd name="connsiteY106" fmla="*/ 101826 h 1705557"/>
              <a:gd name="connsiteX107" fmla="*/ 4398380 w 10232859"/>
              <a:gd name="connsiteY107" fmla="*/ 104961 h 1705557"/>
              <a:gd name="connsiteX108" fmla="*/ 4405729 w 10232859"/>
              <a:gd name="connsiteY108" fmla="*/ 104191 h 1705557"/>
              <a:gd name="connsiteX109" fmla="*/ 4431408 w 10232859"/>
              <a:gd name="connsiteY109" fmla="*/ 110825 h 1705557"/>
              <a:gd name="connsiteX110" fmla="*/ 4472183 w 10232859"/>
              <a:gd name="connsiteY110" fmla="*/ 116430 h 1705557"/>
              <a:gd name="connsiteX111" fmla="*/ 4518828 w 10232859"/>
              <a:gd name="connsiteY111" fmla="*/ 119114 h 1705557"/>
              <a:gd name="connsiteX112" fmla="*/ 4532040 w 10232859"/>
              <a:gd name="connsiteY112" fmla="*/ 124307 h 1705557"/>
              <a:gd name="connsiteX113" fmla="*/ 4617778 w 10232859"/>
              <a:gd name="connsiteY113" fmla="*/ 136993 h 1705557"/>
              <a:gd name="connsiteX114" fmla="*/ 4641872 w 10232859"/>
              <a:gd name="connsiteY114" fmla="*/ 140721 h 1705557"/>
              <a:gd name="connsiteX115" fmla="*/ 4662766 w 10232859"/>
              <a:gd name="connsiteY115" fmla="*/ 138952 h 1705557"/>
              <a:gd name="connsiteX116" fmla="*/ 4667770 w 10232859"/>
              <a:gd name="connsiteY116" fmla="*/ 134208 h 1705557"/>
              <a:gd name="connsiteX117" fmla="*/ 4681052 w 10232859"/>
              <a:gd name="connsiteY117" fmla="*/ 135461 h 1705557"/>
              <a:gd name="connsiteX118" fmla="*/ 4684624 w 10232859"/>
              <a:gd name="connsiteY118" fmla="*/ 134755 h 1705557"/>
              <a:gd name="connsiteX119" fmla="*/ 4705061 w 10232859"/>
              <a:gd name="connsiteY119" fmla="*/ 131748 h 1705557"/>
              <a:gd name="connsiteX120" fmla="*/ 4747746 w 10232859"/>
              <a:gd name="connsiteY120" fmla="*/ 151131 h 1705557"/>
              <a:gd name="connsiteX121" fmla="*/ 4801045 w 10232859"/>
              <a:gd name="connsiteY121" fmla="*/ 153753 h 1705557"/>
              <a:gd name="connsiteX122" fmla="*/ 5001600 w 10232859"/>
              <a:gd name="connsiteY122" fmla="*/ 196753 h 1705557"/>
              <a:gd name="connsiteX123" fmla="*/ 5033465 w 10232859"/>
              <a:gd name="connsiteY123" fmla="*/ 182429 h 1705557"/>
              <a:gd name="connsiteX124" fmla="*/ 5115965 w 10232859"/>
              <a:gd name="connsiteY124" fmla="*/ 192583 h 1705557"/>
              <a:gd name="connsiteX125" fmla="*/ 5237936 w 10232859"/>
              <a:gd name="connsiteY125" fmla="*/ 246022 h 1705557"/>
              <a:gd name="connsiteX126" fmla="*/ 5290566 w 10232859"/>
              <a:gd name="connsiteY126" fmla="*/ 269809 h 1705557"/>
              <a:gd name="connsiteX127" fmla="*/ 5344878 w 10232859"/>
              <a:gd name="connsiteY127" fmla="*/ 282874 h 1705557"/>
              <a:gd name="connsiteX128" fmla="*/ 5413398 w 10232859"/>
              <a:gd name="connsiteY128" fmla="*/ 282749 h 1705557"/>
              <a:gd name="connsiteX129" fmla="*/ 5415629 w 10232859"/>
              <a:gd name="connsiteY129" fmla="*/ 282282 h 1705557"/>
              <a:gd name="connsiteX130" fmla="*/ 5433078 w 10232859"/>
              <a:gd name="connsiteY130" fmla="*/ 286198 h 1705557"/>
              <a:gd name="connsiteX131" fmla="*/ 5435759 w 10232859"/>
              <a:gd name="connsiteY131" fmla="*/ 289614 h 1705557"/>
              <a:gd name="connsiteX132" fmla="*/ 5447372 w 10232859"/>
              <a:gd name="connsiteY132" fmla="*/ 293101 h 1705557"/>
              <a:gd name="connsiteX133" fmla="*/ 5469289 w 10232859"/>
              <a:gd name="connsiteY133" fmla="*/ 302134 h 1705557"/>
              <a:gd name="connsiteX134" fmla="*/ 5508752 w 10232859"/>
              <a:gd name="connsiteY134" fmla="*/ 312267 h 1705557"/>
              <a:gd name="connsiteX135" fmla="*/ 5509657 w 10232859"/>
              <a:gd name="connsiteY135" fmla="*/ 311450 h 1705557"/>
              <a:gd name="connsiteX136" fmla="*/ 5521245 w 10232859"/>
              <a:gd name="connsiteY136" fmla="*/ 310202 h 1705557"/>
              <a:gd name="connsiteX137" fmla="*/ 5542415 w 10232859"/>
              <a:gd name="connsiteY137" fmla="*/ 310009 h 1705557"/>
              <a:gd name="connsiteX138" fmla="*/ 5596538 w 10232859"/>
              <a:gd name="connsiteY138" fmla="*/ 297667 h 1705557"/>
              <a:gd name="connsiteX139" fmla="*/ 5632514 w 10232859"/>
              <a:gd name="connsiteY139" fmla="*/ 308476 h 1705557"/>
              <a:gd name="connsiteX140" fmla="*/ 5640005 w 10232859"/>
              <a:gd name="connsiteY140" fmla="*/ 310131 h 1705557"/>
              <a:gd name="connsiteX141" fmla="*/ 5640259 w 10232859"/>
              <a:gd name="connsiteY141" fmla="*/ 309949 h 1705557"/>
              <a:gd name="connsiteX142" fmla="*/ 5648365 w 10232859"/>
              <a:gd name="connsiteY142" fmla="*/ 311268 h 1705557"/>
              <a:gd name="connsiteX143" fmla="*/ 5653662 w 10232859"/>
              <a:gd name="connsiteY143" fmla="*/ 313149 h 1705557"/>
              <a:gd name="connsiteX144" fmla="*/ 5668196 w 10232859"/>
              <a:gd name="connsiteY144" fmla="*/ 316360 h 1705557"/>
              <a:gd name="connsiteX145" fmla="*/ 5673886 w 10232859"/>
              <a:gd name="connsiteY145" fmla="*/ 316040 h 1705557"/>
              <a:gd name="connsiteX146" fmla="*/ 5677139 w 10232859"/>
              <a:gd name="connsiteY146" fmla="*/ 313859 h 1705557"/>
              <a:gd name="connsiteX147" fmla="*/ 5708983 w 10232859"/>
              <a:gd name="connsiteY147" fmla="*/ 313188 h 1705557"/>
              <a:gd name="connsiteX148" fmla="*/ 5773909 w 10232859"/>
              <a:gd name="connsiteY148" fmla="*/ 318575 h 1705557"/>
              <a:gd name="connsiteX149" fmla="*/ 5809500 w 10232859"/>
              <a:gd name="connsiteY149" fmla="*/ 324964 h 1705557"/>
              <a:gd name="connsiteX150" fmla="*/ 5908729 w 10232859"/>
              <a:gd name="connsiteY150" fmla="*/ 338849 h 1705557"/>
              <a:gd name="connsiteX151" fmla="*/ 6009654 w 10232859"/>
              <a:gd name="connsiteY151" fmla="*/ 350040 h 1705557"/>
              <a:gd name="connsiteX152" fmla="*/ 6067487 w 10232859"/>
              <a:gd name="connsiteY152" fmla="*/ 340226 h 1705557"/>
              <a:gd name="connsiteX153" fmla="*/ 6073281 w 10232859"/>
              <a:gd name="connsiteY153" fmla="*/ 340830 h 1705557"/>
              <a:gd name="connsiteX154" fmla="*/ 6086225 w 10232859"/>
              <a:gd name="connsiteY154" fmla="*/ 346135 h 1705557"/>
              <a:gd name="connsiteX155" fmla="*/ 6105063 w 10232859"/>
              <a:gd name="connsiteY155" fmla="*/ 353854 h 1705557"/>
              <a:gd name="connsiteX156" fmla="*/ 6135796 w 10232859"/>
              <a:gd name="connsiteY156" fmla="*/ 369657 h 1705557"/>
              <a:gd name="connsiteX157" fmla="*/ 6195166 w 10232859"/>
              <a:gd name="connsiteY157" fmla="*/ 366704 h 1705557"/>
              <a:gd name="connsiteX158" fmla="*/ 6216259 w 10232859"/>
              <a:gd name="connsiteY158" fmla="*/ 369879 h 1705557"/>
              <a:gd name="connsiteX159" fmla="*/ 6228331 w 10232859"/>
              <a:gd name="connsiteY159" fmla="*/ 370548 h 1705557"/>
              <a:gd name="connsiteX160" fmla="*/ 6229602 w 10232859"/>
              <a:gd name="connsiteY160" fmla="*/ 369928 h 1705557"/>
              <a:gd name="connsiteX161" fmla="*/ 6258988 w 10232859"/>
              <a:gd name="connsiteY161" fmla="*/ 385174 h 1705557"/>
              <a:gd name="connsiteX162" fmla="*/ 6264106 w 10232859"/>
              <a:gd name="connsiteY162" fmla="*/ 385655 h 1705557"/>
              <a:gd name="connsiteX163" fmla="*/ 6281703 w 10232859"/>
              <a:gd name="connsiteY163" fmla="*/ 397568 h 1705557"/>
              <a:gd name="connsiteX164" fmla="*/ 6291622 w 10232859"/>
              <a:gd name="connsiteY164" fmla="*/ 402669 h 1705557"/>
              <a:gd name="connsiteX165" fmla="*/ 6292712 w 10232859"/>
              <a:gd name="connsiteY165" fmla="*/ 406285 h 1705557"/>
              <a:gd name="connsiteX166" fmla="*/ 6308227 w 10232859"/>
              <a:gd name="connsiteY166" fmla="*/ 412710 h 1705557"/>
              <a:gd name="connsiteX167" fmla="*/ 6328981 w 10232859"/>
              <a:gd name="connsiteY167" fmla="*/ 416009 h 1705557"/>
              <a:gd name="connsiteX168" fmla="*/ 6368693 w 10232859"/>
              <a:gd name="connsiteY168" fmla="*/ 424359 h 1705557"/>
              <a:gd name="connsiteX169" fmla="*/ 6414811 w 10232859"/>
              <a:gd name="connsiteY169" fmla="*/ 458714 h 1705557"/>
              <a:gd name="connsiteX170" fmla="*/ 6467879 w 10232859"/>
              <a:gd name="connsiteY170" fmla="*/ 474762 h 1705557"/>
              <a:gd name="connsiteX171" fmla="*/ 6564351 w 10232859"/>
              <a:gd name="connsiteY171" fmla="*/ 544032 h 1705557"/>
              <a:gd name="connsiteX172" fmla="*/ 6711178 w 10232859"/>
              <a:gd name="connsiteY172" fmla="*/ 580124 h 1705557"/>
              <a:gd name="connsiteX173" fmla="*/ 6764036 w 10232859"/>
              <a:gd name="connsiteY173" fmla="*/ 595457 h 1705557"/>
              <a:gd name="connsiteX174" fmla="*/ 6858983 w 10232859"/>
              <a:gd name="connsiteY174" fmla="*/ 630237 h 1705557"/>
              <a:gd name="connsiteX175" fmla="*/ 6910661 w 10232859"/>
              <a:gd name="connsiteY175" fmla="*/ 641134 h 1705557"/>
              <a:gd name="connsiteX176" fmla="*/ 6944111 w 10232859"/>
              <a:gd name="connsiteY176" fmla="*/ 666016 h 1705557"/>
              <a:gd name="connsiteX177" fmla="*/ 6965771 w 10232859"/>
              <a:gd name="connsiteY177" fmla="*/ 666445 h 1705557"/>
              <a:gd name="connsiteX178" fmla="*/ 6969639 w 10232859"/>
              <a:gd name="connsiteY178" fmla="*/ 666351 h 1705557"/>
              <a:gd name="connsiteX179" fmla="*/ 6982242 w 10232859"/>
              <a:gd name="connsiteY179" fmla="*/ 669626 h 1705557"/>
              <a:gd name="connsiteX180" fmla="*/ 6989387 w 10232859"/>
              <a:gd name="connsiteY180" fmla="*/ 665988 h 1705557"/>
              <a:gd name="connsiteX181" fmla="*/ 7010930 w 10232859"/>
              <a:gd name="connsiteY181" fmla="*/ 667648 h 1705557"/>
              <a:gd name="connsiteX182" fmla="*/ 7033125 w 10232859"/>
              <a:gd name="connsiteY182" fmla="*/ 674950 h 1705557"/>
              <a:gd name="connsiteX183" fmla="*/ 7134461 w 10232859"/>
              <a:gd name="connsiteY183" fmla="*/ 714706 h 1705557"/>
              <a:gd name="connsiteX184" fmla="*/ 7197450 w 10232859"/>
              <a:gd name="connsiteY184" fmla="*/ 735608 h 1705557"/>
              <a:gd name="connsiteX185" fmla="*/ 7225084 w 10232859"/>
              <a:gd name="connsiteY185" fmla="*/ 739019 h 1705557"/>
              <a:gd name="connsiteX186" fmla="*/ 7261183 w 10232859"/>
              <a:gd name="connsiteY186" fmla="*/ 746827 h 1705557"/>
              <a:gd name="connsiteX187" fmla="*/ 7327760 w 10232859"/>
              <a:gd name="connsiteY187" fmla="*/ 757100 h 1705557"/>
              <a:gd name="connsiteX188" fmla="*/ 7412222 w 10232859"/>
              <a:gd name="connsiteY188" fmla="*/ 777001 h 1705557"/>
              <a:gd name="connsiteX189" fmla="*/ 7457904 w 10232859"/>
              <a:gd name="connsiteY189" fmla="*/ 810835 h 1705557"/>
              <a:gd name="connsiteX190" fmla="*/ 7465795 w 10232859"/>
              <a:gd name="connsiteY190" fmla="*/ 809112 h 1705557"/>
              <a:gd name="connsiteX191" fmla="*/ 7505046 w 10232859"/>
              <a:gd name="connsiteY191" fmla="*/ 823031 h 1705557"/>
              <a:gd name="connsiteX192" fmla="*/ 7623220 w 10232859"/>
              <a:gd name="connsiteY192" fmla="*/ 895034 h 1705557"/>
              <a:gd name="connsiteX193" fmla="*/ 7700458 w 10232859"/>
              <a:gd name="connsiteY193" fmla="*/ 921593 h 1705557"/>
              <a:gd name="connsiteX194" fmla="*/ 7730988 w 10232859"/>
              <a:gd name="connsiteY194" fmla="*/ 927270 h 1705557"/>
              <a:gd name="connsiteX195" fmla="*/ 7781942 w 10232859"/>
              <a:gd name="connsiteY195" fmla="*/ 937017 h 1705557"/>
              <a:gd name="connsiteX196" fmla="*/ 7827704 w 10232859"/>
              <a:gd name="connsiteY196" fmla="*/ 935072 h 1705557"/>
              <a:gd name="connsiteX197" fmla="*/ 7867270 w 10232859"/>
              <a:gd name="connsiteY197" fmla="*/ 946880 h 1705557"/>
              <a:gd name="connsiteX198" fmla="*/ 7866538 w 10232859"/>
              <a:gd name="connsiteY198" fmla="*/ 961559 h 1705557"/>
              <a:gd name="connsiteX199" fmla="*/ 7912084 w 10232859"/>
              <a:gd name="connsiteY199" fmla="*/ 970314 h 1705557"/>
              <a:gd name="connsiteX200" fmla="*/ 7982264 w 10232859"/>
              <a:gd name="connsiteY200" fmla="*/ 982287 h 1705557"/>
              <a:gd name="connsiteX201" fmla="*/ 7991272 w 10232859"/>
              <a:gd name="connsiteY201" fmla="*/ 987618 h 1705557"/>
              <a:gd name="connsiteX202" fmla="*/ 8006496 w 10232859"/>
              <a:gd name="connsiteY202" fmla="*/ 979353 h 1705557"/>
              <a:gd name="connsiteX203" fmla="*/ 8034497 w 10232859"/>
              <a:gd name="connsiteY203" fmla="*/ 978568 h 1705557"/>
              <a:gd name="connsiteX204" fmla="*/ 8150881 w 10232859"/>
              <a:gd name="connsiteY204" fmla="*/ 996925 h 1705557"/>
              <a:gd name="connsiteX205" fmla="*/ 8172106 w 10232859"/>
              <a:gd name="connsiteY205" fmla="*/ 997026 h 1705557"/>
              <a:gd name="connsiteX206" fmla="*/ 8196076 w 10232859"/>
              <a:gd name="connsiteY206" fmla="*/ 1006592 h 1705557"/>
              <a:gd name="connsiteX207" fmla="*/ 8247463 w 10232859"/>
              <a:gd name="connsiteY207" fmla="*/ 1022846 h 1705557"/>
              <a:gd name="connsiteX208" fmla="*/ 8279272 w 10232859"/>
              <a:gd name="connsiteY208" fmla="*/ 1039435 h 1705557"/>
              <a:gd name="connsiteX209" fmla="*/ 8289611 w 10232859"/>
              <a:gd name="connsiteY209" fmla="*/ 1035144 h 1705557"/>
              <a:gd name="connsiteX210" fmla="*/ 8311483 w 10232859"/>
              <a:gd name="connsiteY210" fmla="*/ 1035913 h 1705557"/>
              <a:gd name="connsiteX211" fmla="*/ 8399489 w 10232859"/>
              <a:gd name="connsiteY211" fmla="*/ 1055076 h 1705557"/>
              <a:gd name="connsiteX212" fmla="*/ 8415973 w 10232859"/>
              <a:gd name="connsiteY212" fmla="*/ 1056174 h 1705557"/>
              <a:gd name="connsiteX213" fmla="*/ 8433326 w 10232859"/>
              <a:gd name="connsiteY213" fmla="*/ 1064395 h 1705557"/>
              <a:gd name="connsiteX214" fmla="*/ 8502328 w 10232859"/>
              <a:gd name="connsiteY214" fmla="*/ 1098012 h 1705557"/>
              <a:gd name="connsiteX215" fmla="*/ 8534346 w 10232859"/>
              <a:gd name="connsiteY215" fmla="*/ 1113494 h 1705557"/>
              <a:gd name="connsiteX216" fmla="*/ 8534980 w 10232859"/>
              <a:gd name="connsiteY216" fmla="*/ 1117375 h 1705557"/>
              <a:gd name="connsiteX217" fmla="*/ 8544104 w 10232859"/>
              <a:gd name="connsiteY217" fmla="*/ 1114920 h 1705557"/>
              <a:gd name="connsiteX218" fmla="*/ 8567742 w 10232859"/>
              <a:gd name="connsiteY218" fmla="*/ 1124104 h 1705557"/>
              <a:gd name="connsiteX219" fmla="*/ 8633779 w 10232859"/>
              <a:gd name="connsiteY219" fmla="*/ 1145740 h 1705557"/>
              <a:gd name="connsiteX220" fmla="*/ 8676965 w 10232859"/>
              <a:gd name="connsiteY220" fmla="*/ 1163463 h 1705557"/>
              <a:gd name="connsiteX221" fmla="*/ 8698944 w 10232859"/>
              <a:gd name="connsiteY221" fmla="*/ 1163453 h 1705557"/>
              <a:gd name="connsiteX222" fmla="*/ 8711456 w 10232859"/>
              <a:gd name="connsiteY222" fmla="*/ 1175731 h 1705557"/>
              <a:gd name="connsiteX223" fmla="*/ 8732793 w 10232859"/>
              <a:gd name="connsiteY223" fmla="*/ 1179486 h 1705557"/>
              <a:gd name="connsiteX224" fmla="*/ 8751897 w 10232859"/>
              <a:gd name="connsiteY224" fmla="*/ 1197400 h 1705557"/>
              <a:gd name="connsiteX225" fmla="*/ 8793564 w 10232859"/>
              <a:gd name="connsiteY225" fmla="*/ 1179086 h 1705557"/>
              <a:gd name="connsiteX226" fmla="*/ 8834270 w 10232859"/>
              <a:gd name="connsiteY226" fmla="*/ 1213138 h 1705557"/>
              <a:gd name="connsiteX227" fmla="*/ 8853872 w 10232859"/>
              <a:gd name="connsiteY227" fmla="*/ 1221228 h 1705557"/>
              <a:gd name="connsiteX228" fmla="*/ 8861901 w 10232859"/>
              <a:gd name="connsiteY228" fmla="*/ 1217889 h 1705557"/>
              <a:gd name="connsiteX229" fmla="*/ 8874168 w 10232859"/>
              <a:gd name="connsiteY229" fmla="*/ 1220481 h 1705557"/>
              <a:gd name="connsiteX230" fmla="*/ 8871123 w 10232859"/>
              <a:gd name="connsiteY230" fmla="*/ 1227674 h 1705557"/>
              <a:gd name="connsiteX231" fmla="*/ 8903537 w 10232859"/>
              <a:gd name="connsiteY231" fmla="*/ 1237102 h 1705557"/>
              <a:gd name="connsiteX232" fmla="*/ 8933767 w 10232859"/>
              <a:gd name="connsiteY232" fmla="*/ 1269882 h 1705557"/>
              <a:gd name="connsiteX233" fmla="*/ 8985765 w 10232859"/>
              <a:gd name="connsiteY233" fmla="*/ 1294178 h 1705557"/>
              <a:gd name="connsiteX234" fmla="*/ 9071444 w 10232859"/>
              <a:gd name="connsiteY234" fmla="*/ 1323819 h 1705557"/>
              <a:gd name="connsiteX235" fmla="*/ 9096711 w 10232859"/>
              <a:gd name="connsiteY235" fmla="*/ 1334291 h 1705557"/>
              <a:gd name="connsiteX236" fmla="*/ 9338853 w 10232859"/>
              <a:gd name="connsiteY236" fmla="*/ 1454560 h 1705557"/>
              <a:gd name="connsiteX237" fmla="*/ 9520814 w 10232859"/>
              <a:gd name="connsiteY237" fmla="*/ 1456341 h 1705557"/>
              <a:gd name="connsiteX238" fmla="*/ 9702271 w 10232859"/>
              <a:gd name="connsiteY238" fmla="*/ 1495067 h 1705557"/>
              <a:gd name="connsiteX239" fmla="*/ 9744273 w 10232859"/>
              <a:gd name="connsiteY239" fmla="*/ 1530026 h 1705557"/>
              <a:gd name="connsiteX240" fmla="*/ 9771903 w 10232859"/>
              <a:gd name="connsiteY240" fmla="*/ 1536548 h 1705557"/>
              <a:gd name="connsiteX241" fmla="*/ 9818565 w 10232859"/>
              <a:gd name="connsiteY241" fmla="*/ 1545059 h 1705557"/>
              <a:gd name="connsiteX242" fmla="*/ 9882202 w 10232859"/>
              <a:gd name="connsiteY242" fmla="*/ 1572402 h 1705557"/>
              <a:gd name="connsiteX243" fmla="*/ 10022025 w 10232859"/>
              <a:gd name="connsiteY243" fmla="*/ 1606210 h 1705557"/>
              <a:gd name="connsiteX244" fmla="*/ 10220406 w 10232859"/>
              <a:gd name="connsiteY244" fmla="*/ 1683519 h 1705557"/>
              <a:gd name="connsiteX245" fmla="*/ 10232859 w 10232859"/>
              <a:gd name="connsiteY245" fmla="*/ 1705557 h 1705557"/>
              <a:gd name="connsiteX246" fmla="*/ 0 w 10232859"/>
              <a:gd name="connsiteY246" fmla="*/ 1705557 h 1705557"/>
              <a:gd name="connsiteX247" fmla="*/ 0 w 10232859"/>
              <a:gd name="connsiteY247" fmla="*/ 28342 h 1705557"/>
              <a:gd name="connsiteX248" fmla="*/ 8097 w 10232859"/>
              <a:gd name="connsiteY248" fmla="*/ 30869 h 1705557"/>
              <a:gd name="connsiteX249" fmla="*/ 77128 w 10232859"/>
              <a:gd name="connsiteY249" fmla="*/ 13381 h 1705557"/>
              <a:gd name="connsiteX250" fmla="*/ 188338 w 10232859"/>
              <a:gd name="connsiteY250" fmla="*/ 11593 h 1705557"/>
              <a:gd name="connsiteX251" fmla="*/ 298809 w 10232859"/>
              <a:gd name="connsiteY251" fmla="*/ 12712 h 1705557"/>
              <a:gd name="connsiteX252" fmla="*/ 338985 w 10232859"/>
              <a:gd name="connsiteY252" fmla="*/ 14520 h 1705557"/>
              <a:gd name="connsiteX253" fmla="*/ 409815 w 10232859"/>
              <a:gd name="connsiteY253" fmla="*/ 11559 h 1705557"/>
              <a:gd name="connsiteX254" fmla="*/ 424169 w 10232859"/>
              <a:gd name="connsiteY25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90341 w 10232859"/>
              <a:gd name="connsiteY49" fmla="*/ 217588 h 1705557"/>
              <a:gd name="connsiteX50" fmla="*/ 2588929 w 10232859"/>
              <a:gd name="connsiteY50" fmla="*/ 207494 h 1705557"/>
              <a:gd name="connsiteX51" fmla="*/ 2687426 w 10232859"/>
              <a:gd name="connsiteY51" fmla="*/ 200362 h 1705557"/>
              <a:gd name="connsiteX52" fmla="*/ 2723517 w 10232859"/>
              <a:gd name="connsiteY52" fmla="*/ 199166 h 1705557"/>
              <a:gd name="connsiteX53" fmla="*/ 2785956 w 10232859"/>
              <a:gd name="connsiteY53" fmla="*/ 190918 h 1705557"/>
              <a:gd name="connsiteX54" fmla="*/ 2813378 w 10232859"/>
              <a:gd name="connsiteY54" fmla="*/ 183347 h 1705557"/>
              <a:gd name="connsiteX55" fmla="*/ 2814782 w 10232859"/>
              <a:gd name="connsiteY55" fmla="*/ 183667 h 1705557"/>
              <a:gd name="connsiteX56" fmla="*/ 2816580 w 10232859"/>
              <a:gd name="connsiteY56" fmla="*/ 180880 h 1705557"/>
              <a:gd name="connsiteX57" fmla="*/ 2821623 w 10232859"/>
              <a:gd name="connsiteY57" fmla="*/ 179389 h 1705557"/>
              <a:gd name="connsiteX58" fmla="*/ 2836688 w 10232859"/>
              <a:gd name="connsiteY58" fmla="*/ 179485 h 1705557"/>
              <a:gd name="connsiteX59" fmla="*/ 2842564 w 10232859"/>
              <a:gd name="connsiteY59" fmla="*/ 180209 h 1705557"/>
              <a:gd name="connsiteX60" fmla="*/ 2850712 w 10232859"/>
              <a:gd name="connsiteY60" fmla="*/ 179804 h 1705557"/>
              <a:gd name="connsiteX61" fmla="*/ 2850846 w 10232859"/>
              <a:gd name="connsiteY61" fmla="*/ 179576 h 1705557"/>
              <a:gd name="connsiteX62" fmla="*/ 2858611 w 10232859"/>
              <a:gd name="connsiteY62" fmla="*/ 179626 h 1705557"/>
              <a:gd name="connsiteX63" fmla="*/ 2897454 w 10232859"/>
              <a:gd name="connsiteY63" fmla="*/ 182628 h 1705557"/>
              <a:gd name="connsiteX64" fmla="*/ 2940369 w 10232859"/>
              <a:gd name="connsiteY64" fmla="*/ 159458 h 1705557"/>
              <a:gd name="connsiteX65" fmla="*/ 2959670 w 10232859"/>
              <a:gd name="connsiteY65" fmla="*/ 154881 h 1705557"/>
              <a:gd name="connsiteX66" fmla="*/ 2969615 w 10232859"/>
              <a:gd name="connsiteY66" fmla="*/ 151269 h 1705557"/>
              <a:gd name="connsiteX67" fmla="*/ 2970000 w 10232859"/>
              <a:gd name="connsiteY67" fmla="*/ 150290 h 1705557"/>
              <a:gd name="connsiteX68" fmla="*/ 3007272 w 10232859"/>
              <a:gd name="connsiteY68" fmla="*/ 153280 h 1705557"/>
              <a:gd name="connsiteX69" fmla="*/ 3011677 w 10232859"/>
              <a:gd name="connsiteY69" fmla="*/ 151918 h 1705557"/>
              <a:gd name="connsiteX70" fmla="*/ 3036668 w 10232859"/>
              <a:gd name="connsiteY70" fmla="*/ 156118 h 1705557"/>
              <a:gd name="connsiteX71" fmla="*/ 3049208 w 10232859"/>
              <a:gd name="connsiteY71" fmla="*/ 157087 h 1705557"/>
              <a:gd name="connsiteX72" fmla="*/ 3053517 w 10232859"/>
              <a:gd name="connsiteY72" fmla="*/ 159836 h 1705557"/>
              <a:gd name="connsiteX73" fmla="*/ 3071637 w 10232859"/>
              <a:gd name="connsiteY73" fmla="*/ 160010 h 1705557"/>
              <a:gd name="connsiteX74" fmla="*/ 3110077 w 10232859"/>
              <a:gd name="connsiteY74" fmla="*/ 155716 h 1705557"/>
              <a:gd name="connsiteX75" fmla="*/ 3173743 w 10232859"/>
              <a:gd name="connsiteY75" fmla="*/ 166095 h 1705557"/>
              <a:gd name="connsiteX76" fmla="*/ 3254203 w 10232859"/>
              <a:gd name="connsiteY76" fmla="*/ 158270 h 1705557"/>
              <a:gd name="connsiteX77" fmla="*/ 3380350 w 10232859"/>
              <a:gd name="connsiteY77" fmla="*/ 157665 h 1705557"/>
              <a:gd name="connsiteX78" fmla="*/ 3476147 w 10232859"/>
              <a:gd name="connsiteY78" fmla="*/ 177439 h 1705557"/>
              <a:gd name="connsiteX79" fmla="*/ 3581876 w 10232859"/>
              <a:gd name="connsiteY79" fmla="*/ 156962 h 1705557"/>
              <a:gd name="connsiteX80" fmla="*/ 3704761 w 10232859"/>
              <a:gd name="connsiteY80" fmla="*/ 157006 h 1705557"/>
              <a:gd name="connsiteX81" fmla="*/ 3755040 w 10232859"/>
              <a:gd name="connsiteY81" fmla="*/ 148492 h 1705557"/>
              <a:gd name="connsiteX82" fmla="*/ 3804689 w 10232859"/>
              <a:gd name="connsiteY82" fmla="*/ 158407 h 1705557"/>
              <a:gd name="connsiteX83" fmla="*/ 3821793 w 10232859"/>
              <a:gd name="connsiteY83" fmla="*/ 151257 h 1705557"/>
              <a:gd name="connsiteX84" fmla="*/ 3824682 w 10232859"/>
              <a:gd name="connsiteY84" fmla="*/ 149833 h 1705557"/>
              <a:gd name="connsiteX85" fmla="*/ 3837536 w 10232859"/>
              <a:gd name="connsiteY85" fmla="*/ 148292 h 1705557"/>
              <a:gd name="connsiteX86" fmla="*/ 3839550 w 10232859"/>
              <a:gd name="connsiteY86" fmla="*/ 142661 h 1705557"/>
              <a:gd name="connsiteX87" fmla="*/ 3857743 w 10232859"/>
              <a:gd name="connsiteY87" fmla="*/ 136618 h 1705557"/>
              <a:gd name="connsiteX88" fmla="*/ 3881852 w 10232859"/>
              <a:gd name="connsiteY88" fmla="*/ 135231 h 1705557"/>
              <a:gd name="connsiteX89" fmla="*/ 3998088 w 10232859"/>
              <a:gd name="connsiteY89" fmla="*/ 134446 h 1705557"/>
              <a:gd name="connsiteX90" fmla="*/ 4066682 w 10232859"/>
              <a:gd name="connsiteY90" fmla="*/ 130661 h 1705557"/>
              <a:gd name="connsiteX91" fmla="*/ 4091246 w 10232859"/>
              <a:gd name="connsiteY91" fmla="*/ 124017 h 1705557"/>
              <a:gd name="connsiteX92" fmla="*/ 4126556 w 10232859"/>
              <a:gd name="connsiteY92" fmla="*/ 118239 h 1705557"/>
              <a:gd name="connsiteX93" fmla="*/ 4187717 w 10232859"/>
              <a:gd name="connsiteY93" fmla="*/ 104010 h 1705557"/>
              <a:gd name="connsiteX94" fmla="*/ 4220826 w 10232859"/>
              <a:gd name="connsiteY94" fmla="*/ 102505 h 1705557"/>
              <a:gd name="connsiteX95" fmla="*/ 4239014 w 10232859"/>
              <a:gd name="connsiteY95" fmla="*/ 97354 h 1705557"/>
              <a:gd name="connsiteX96" fmla="*/ 4246653 w 10232859"/>
              <a:gd name="connsiteY96" fmla="*/ 97874 h 1705557"/>
              <a:gd name="connsiteX97" fmla="*/ 4271841 w 10232859"/>
              <a:gd name="connsiteY97" fmla="*/ 96702 h 1705557"/>
              <a:gd name="connsiteX98" fmla="*/ 4286277 w 10232859"/>
              <a:gd name="connsiteY98" fmla="*/ 96687 h 1705557"/>
              <a:gd name="connsiteX99" fmla="*/ 4292025 w 10232859"/>
              <a:gd name="connsiteY99" fmla="*/ 96921 h 1705557"/>
              <a:gd name="connsiteX100" fmla="*/ 4304713 w 10232859"/>
              <a:gd name="connsiteY100" fmla="*/ 102187 h 1705557"/>
              <a:gd name="connsiteX101" fmla="*/ 4321285 w 10232859"/>
              <a:gd name="connsiteY101" fmla="*/ 100074 h 1705557"/>
              <a:gd name="connsiteX102" fmla="*/ 4339561 w 10232859"/>
              <a:gd name="connsiteY102" fmla="*/ 105320 h 1705557"/>
              <a:gd name="connsiteX103" fmla="*/ 4343990 w 10232859"/>
              <a:gd name="connsiteY103" fmla="*/ 101090 h 1705557"/>
              <a:gd name="connsiteX104" fmla="*/ 4358885 w 10232859"/>
              <a:gd name="connsiteY104" fmla="*/ 96778 h 1705557"/>
              <a:gd name="connsiteX105" fmla="*/ 4371648 w 10232859"/>
              <a:gd name="connsiteY105" fmla="*/ 101826 h 1705557"/>
              <a:gd name="connsiteX106" fmla="*/ 4398380 w 10232859"/>
              <a:gd name="connsiteY106" fmla="*/ 104961 h 1705557"/>
              <a:gd name="connsiteX107" fmla="*/ 4405729 w 10232859"/>
              <a:gd name="connsiteY107" fmla="*/ 104191 h 1705557"/>
              <a:gd name="connsiteX108" fmla="*/ 4431408 w 10232859"/>
              <a:gd name="connsiteY108" fmla="*/ 110825 h 1705557"/>
              <a:gd name="connsiteX109" fmla="*/ 4472183 w 10232859"/>
              <a:gd name="connsiteY109" fmla="*/ 116430 h 1705557"/>
              <a:gd name="connsiteX110" fmla="*/ 4518828 w 10232859"/>
              <a:gd name="connsiteY110" fmla="*/ 119114 h 1705557"/>
              <a:gd name="connsiteX111" fmla="*/ 4532040 w 10232859"/>
              <a:gd name="connsiteY111" fmla="*/ 124307 h 1705557"/>
              <a:gd name="connsiteX112" fmla="*/ 4617778 w 10232859"/>
              <a:gd name="connsiteY112" fmla="*/ 136993 h 1705557"/>
              <a:gd name="connsiteX113" fmla="*/ 4641872 w 10232859"/>
              <a:gd name="connsiteY113" fmla="*/ 140721 h 1705557"/>
              <a:gd name="connsiteX114" fmla="*/ 4662766 w 10232859"/>
              <a:gd name="connsiteY114" fmla="*/ 138952 h 1705557"/>
              <a:gd name="connsiteX115" fmla="*/ 4667770 w 10232859"/>
              <a:gd name="connsiteY115" fmla="*/ 134208 h 1705557"/>
              <a:gd name="connsiteX116" fmla="*/ 4681052 w 10232859"/>
              <a:gd name="connsiteY116" fmla="*/ 135461 h 1705557"/>
              <a:gd name="connsiteX117" fmla="*/ 4684624 w 10232859"/>
              <a:gd name="connsiteY117" fmla="*/ 134755 h 1705557"/>
              <a:gd name="connsiteX118" fmla="*/ 4705061 w 10232859"/>
              <a:gd name="connsiteY118" fmla="*/ 131748 h 1705557"/>
              <a:gd name="connsiteX119" fmla="*/ 4747746 w 10232859"/>
              <a:gd name="connsiteY119" fmla="*/ 151131 h 1705557"/>
              <a:gd name="connsiteX120" fmla="*/ 4801045 w 10232859"/>
              <a:gd name="connsiteY120" fmla="*/ 153753 h 1705557"/>
              <a:gd name="connsiteX121" fmla="*/ 5001600 w 10232859"/>
              <a:gd name="connsiteY121" fmla="*/ 196753 h 1705557"/>
              <a:gd name="connsiteX122" fmla="*/ 5033465 w 10232859"/>
              <a:gd name="connsiteY122" fmla="*/ 182429 h 1705557"/>
              <a:gd name="connsiteX123" fmla="*/ 5115965 w 10232859"/>
              <a:gd name="connsiteY123" fmla="*/ 192583 h 1705557"/>
              <a:gd name="connsiteX124" fmla="*/ 5237936 w 10232859"/>
              <a:gd name="connsiteY124" fmla="*/ 246022 h 1705557"/>
              <a:gd name="connsiteX125" fmla="*/ 5290566 w 10232859"/>
              <a:gd name="connsiteY125" fmla="*/ 269809 h 1705557"/>
              <a:gd name="connsiteX126" fmla="*/ 5344878 w 10232859"/>
              <a:gd name="connsiteY126" fmla="*/ 282874 h 1705557"/>
              <a:gd name="connsiteX127" fmla="*/ 5413398 w 10232859"/>
              <a:gd name="connsiteY127" fmla="*/ 282749 h 1705557"/>
              <a:gd name="connsiteX128" fmla="*/ 5415629 w 10232859"/>
              <a:gd name="connsiteY128" fmla="*/ 282282 h 1705557"/>
              <a:gd name="connsiteX129" fmla="*/ 5433078 w 10232859"/>
              <a:gd name="connsiteY129" fmla="*/ 286198 h 1705557"/>
              <a:gd name="connsiteX130" fmla="*/ 5435759 w 10232859"/>
              <a:gd name="connsiteY130" fmla="*/ 289614 h 1705557"/>
              <a:gd name="connsiteX131" fmla="*/ 5447372 w 10232859"/>
              <a:gd name="connsiteY131" fmla="*/ 293101 h 1705557"/>
              <a:gd name="connsiteX132" fmla="*/ 5469289 w 10232859"/>
              <a:gd name="connsiteY132" fmla="*/ 302134 h 1705557"/>
              <a:gd name="connsiteX133" fmla="*/ 5508752 w 10232859"/>
              <a:gd name="connsiteY133" fmla="*/ 312267 h 1705557"/>
              <a:gd name="connsiteX134" fmla="*/ 5509657 w 10232859"/>
              <a:gd name="connsiteY134" fmla="*/ 311450 h 1705557"/>
              <a:gd name="connsiteX135" fmla="*/ 5521245 w 10232859"/>
              <a:gd name="connsiteY135" fmla="*/ 310202 h 1705557"/>
              <a:gd name="connsiteX136" fmla="*/ 5542415 w 10232859"/>
              <a:gd name="connsiteY136" fmla="*/ 310009 h 1705557"/>
              <a:gd name="connsiteX137" fmla="*/ 5596538 w 10232859"/>
              <a:gd name="connsiteY137" fmla="*/ 297667 h 1705557"/>
              <a:gd name="connsiteX138" fmla="*/ 5632514 w 10232859"/>
              <a:gd name="connsiteY138" fmla="*/ 308476 h 1705557"/>
              <a:gd name="connsiteX139" fmla="*/ 5640005 w 10232859"/>
              <a:gd name="connsiteY139" fmla="*/ 310131 h 1705557"/>
              <a:gd name="connsiteX140" fmla="*/ 5640259 w 10232859"/>
              <a:gd name="connsiteY140" fmla="*/ 309949 h 1705557"/>
              <a:gd name="connsiteX141" fmla="*/ 5648365 w 10232859"/>
              <a:gd name="connsiteY141" fmla="*/ 311268 h 1705557"/>
              <a:gd name="connsiteX142" fmla="*/ 5653662 w 10232859"/>
              <a:gd name="connsiteY142" fmla="*/ 313149 h 1705557"/>
              <a:gd name="connsiteX143" fmla="*/ 5668196 w 10232859"/>
              <a:gd name="connsiteY143" fmla="*/ 316360 h 1705557"/>
              <a:gd name="connsiteX144" fmla="*/ 5673886 w 10232859"/>
              <a:gd name="connsiteY144" fmla="*/ 316040 h 1705557"/>
              <a:gd name="connsiteX145" fmla="*/ 5677139 w 10232859"/>
              <a:gd name="connsiteY145" fmla="*/ 313859 h 1705557"/>
              <a:gd name="connsiteX146" fmla="*/ 5708983 w 10232859"/>
              <a:gd name="connsiteY146" fmla="*/ 313188 h 1705557"/>
              <a:gd name="connsiteX147" fmla="*/ 5773909 w 10232859"/>
              <a:gd name="connsiteY147" fmla="*/ 318575 h 1705557"/>
              <a:gd name="connsiteX148" fmla="*/ 5809500 w 10232859"/>
              <a:gd name="connsiteY148" fmla="*/ 324964 h 1705557"/>
              <a:gd name="connsiteX149" fmla="*/ 5908729 w 10232859"/>
              <a:gd name="connsiteY149" fmla="*/ 338849 h 1705557"/>
              <a:gd name="connsiteX150" fmla="*/ 6009654 w 10232859"/>
              <a:gd name="connsiteY150" fmla="*/ 350040 h 1705557"/>
              <a:gd name="connsiteX151" fmla="*/ 6067487 w 10232859"/>
              <a:gd name="connsiteY151" fmla="*/ 340226 h 1705557"/>
              <a:gd name="connsiteX152" fmla="*/ 6073281 w 10232859"/>
              <a:gd name="connsiteY152" fmla="*/ 340830 h 1705557"/>
              <a:gd name="connsiteX153" fmla="*/ 6086225 w 10232859"/>
              <a:gd name="connsiteY153" fmla="*/ 346135 h 1705557"/>
              <a:gd name="connsiteX154" fmla="*/ 6105063 w 10232859"/>
              <a:gd name="connsiteY154" fmla="*/ 353854 h 1705557"/>
              <a:gd name="connsiteX155" fmla="*/ 6135796 w 10232859"/>
              <a:gd name="connsiteY155" fmla="*/ 369657 h 1705557"/>
              <a:gd name="connsiteX156" fmla="*/ 6195166 w 10232859"/>
              <a:gd name="connsiteY156" fmla="*/ 366704 h 1705557"/>
              <a:gd name="connsiteX157" fmla="*/ 6216259 w 10232859"/>
              <a:gd name="connsiteY157" fmla="*/ 369879 h 1705557"/>
              <a:gd name="connsiteX158" fmla="*/ 6228331 w 10232859"/>
              <a:gd name="connsiteY158" fmla="*/ 370548 h 1705557"/>
              <a:gd name="connsiteX159" fmla="*/ 6229602 w 10232859"/>
              <a:gd name="connsiteY159" fmla="*/ 369928 h 1705557"/>
              <a:gd name="connsiteX160" fmla="*/ 6258988 w 10232859"/>
              <a:gd name="connsiteY160" fmla="*/ 385174 h 1705557"/>
              <a:gd name="connsiteX161" fmla="*/ 6264106 w 10232859"/>
              <a:gd name="connsiteY161" fmla="*/ 385655 h 1705557"/>
              <a:gd name="connsiteX162" fmla="*/ 6281703 w 10232859"/>
              <a:gd name="connsiteY162" fmla="*/ 397568 h 1705557"/>
              <a:gd name="connsiteX163" fmla="*/ 6291622 w 10232859"/>
              <a:gd name="connsiteY163" fmla="*/ 402669 h 1705557"/>
              <a:gd name="connsiteX164" fmla="*/ 6292712 w 10232859"/>
              <a:gd name="connsiteY164" fmla="*/ 406285 h 1705557"/>
              <a:gd name="connsiteX165" fmla="*/ 6308227 w 10232859"/>
              <a:gd name="connsiteY165" fmla="*/ 412710 h 1705557"/>
              <a:gd name="connsiteX166" fmla="*/ 6328981 w 10232859"/>
              <a:gd name="connsiteY166" fmla="*/ 416009 h 1705557"/>
              <a:gd name="connsiteX167" fmla="*/ 6368693 w 10232859"/>
              <a:gd name="connsiteY167" fmla="*/ 424359 h 1705557"/>
              <a:gd name="connsiteX168" fmla="*/ 6414811 w 10232859"/>
              <a:gd name="connsiteY168" fmla="*/ 458714 h 1705557"/>
              <a:gd name="connsiteX169" fmla="*/ 6467879 w 10232859"/>
              <a:gd name="connsiteY169" fmla="*/ 474762 h 1705557"/>
              <a:gd name="connsiteX170" fmla="*/ 6564351 w 10232859"/>
              <a:gd name="connsiteY170" fmla="*/ 544032 h 1705557"/>
              <a:gd name="connsiteX171" fmla="*/ 6711178 w 10232859"/>
              <a:gd name="connsiteY171" fmla="*/ 580124 h 1705557"/>
              <a:gd name="connsiteX172" fmla="*/ 6764036 w 10232859"/>
              <a:gd name="connsiteY172" fmla="*/ 595457 h 1705557"/>
              <a:gd name="connsiteX173" fmla="*/ 6858983 w 10232859"/>
              <a:gd name="connsiteY173" fmla="*/ 630237 h 1705557"/>
              <a:gd name="connsiteX174" fmla="*/ 6910661 w 10232859"/>
              <a:gd name="connsiteY174" fmla="*/ 641134 h 1705557"/>
              <a:gd name="connsiteX175" fmla="*/ 6944111 w 10232859"/>
              <a:gd name="connsiteY175" fmla="*/ 666016 h 1705557"/>
              <a:gd name="connsiteX176" fmla="*/ 6965771 w 10232859"/>
              <a:gd name="connsiteY176" fmla="*/ 666445 h 1705557"/>
              <a:gd name="connsiteX177" fmla="*/ 6969639 w 10232859"/>
              <a:gd name="connsiteY177" fmla="*/ 666351 h 1705557"/>
              <a:gd name="connsiteX178" fmla="*/ 6982242 w 10232859"/>
              <a:gd name="connsiteY178" fmla="*/ 669626 h 1705557"/>
              <a:gd name="connsiteX179" fmla="*/ 6989387 w 10232859"/>
              <a:gd name="connsiteY179" fmla="*/ 665988 h 1705557"/>
              <a:gd name="connsiteX180" fmla="*/ 7010930 w 10232859"/>
              <a:gd name="connsiteY180" fmla="*/ 667648 h 1705557"/>
              <a:gd name="connsiteX181" fmla="*/ 7033125 w 10232859"/>
              <a:gd name="connsiteY181" fmla="*/ 674950 h 1705557"/>
              <a:gd name="connsiteX182" fmla="*/ 7134461 w 10232859"/>
              <a:gd name="connsiteY182" fmla="*/ 714706 h 1705557"/>
              <a:gd name="connsiteX183" fmla="*/ 7197450 w 10232859"/>
              <a:gd name="connsiteY183" fmla="*/ 735608 h 1705557"/>
              <a:gd name="connsiteX184" fmla="*/ 7225084 w 10232859"/>
              <a:gd name="connsiteY184" fmla="*/ 739019 h 1705557"/>
              <a:gd name="connsiteX185" fmla="*/ 7261183 w 10232859"/>
              <a:gd name="connsiteY185" fmla="*/ 746827 h 1705557"/>
              <a:gd name="connsiteX186" fmla="*/ 7327760 w 10232859"/>
              <a:gd name="connsiteY186" fmla="*/ 757100 h 1705557"/>
              <a:gd name="connsiteX187" fmla="*/ 7412222 w 10232859"/>
              <a:gd name="connsiteY187" fmla="*/ 777001 h 1705557"/>
              <a:gd name="connsiteX188" fmla="*/ 7457904 w 10232859"/>
              <a:gd name="connsiteY188" fmla="*/ 810835 h 1705557"/>
              <a:gd name="connsiteX189" fmla="*/ 7465795 w 10232859"/>
              <a:gd name="connsiteY189" fmla="*/ 809112 h 1705557"/>
              <a:gd name="connsiteX190" fmla="*/ 7505046 w 10232859"/>
              <a:gd name="connsiteY190" fmla="*/ 823031 h 1705557"/>
              <a:gd name="connsiteX191" fmla="*/ 7623220 w 10232859"/>
              <a:gd name="connsiteY191" fmla="*/ 895034 h 1705557"/>
              <a:gd name="connsiteX192" fmla="*/ 7700458 w 10232859"/>
              <a:gd name="connsiteY192" fmla="*/ 921593 h 1705557"/>
              <a:gd name="connsiteX193" fmla="*/ 7730988 w 10232859"/>
              <a:gd name="connsiteY193" fmla="*/ 927270 h 1705557"/>
              <a:gd name="connsiteX194" fmla="*/ 7781942 w 10232859"/>
              <a:gd name="connsiteY194" fmla="*/ 937017 h 1705557"/>
              <a:gd name="connsiteX195" fmla="*/ 7827704 w 10232859"/>
              <a:gd name="connsiteY195" fmla="*/ 935072 h 1705557"/>
              <a:gd name="connsiteX196" fmla="*/ 7867270 w 10232859"/>
              <a:gd name="connsiteY196" fmla="*/ 946880 h 1705557"/>
              <a:gd name="connsiteX197" fmla="*/ 7866538 w 10232859"/>
              <a:gd name="connsiteY197" fmla="*/ 961559 h 1705557"/>
              <a:gd name="connsiteX198" fmla="*/ 7912084 w 10232859"/>
              <a:gd name="connsiteY198" fmla="*/ 970314 h 1705557"/>
              <a:gd name="connsiteX199" fmla="*/ 7982264 w 10232859"/>
              <a:gd name="connsiteY199" fmla="*/ 982287 h 1705557"/>
              <a:gd name="connsiteX200" fmla="*/ 7991272 w 10232859"/>
              <a:gd name="connsiteY200" fmla="*/ 987618 h 1705557"/>
              <a:gd name="connsiteX201" fmla="*/ 8006496 w 10232859"/>
              <a:gd name="connsiteY201" fmla="*/ 979353 h 1705557"/>
              <a:gd name="connsiteX202" fmla="*/ 8034497 w 10232859"/>
              <a:gd name="connsiteY202" fmla="*/ 978568 h 1705557"/>
              <a:gd name="connsiteX203" fmla="*/ 8150881 w 10232859"/>
              <a:gd name="connsiteY203" fmla="*/ 996925 h 1705557"/>
              <a:gd name="connsiteX204" fmla="*/ 8172106 w 10232859"/>
              <a:gd name="connsiteY204" fmla="*/ 997026 h 1705557"/>
              <a:gd name="connsiteX205" fmla="*/ 8196076 w 10232859"/>
              <a:gd name="connsiteY205" fmla="*/ 1006592 h 1705557"/>
              <a:gd name="connsiteX206" fmla="*/ 8247463 w 10232859"/>
              <a:gd name="connsiteY206" fmla="*/ 1022846 h 1705557"/>
              <a:gd name="connsiteX207" fmla="*/ 8279272 w 10232859"/>
              <a:gd name="connsiteY207" fmla="*/ 1039435 h 1705557"/>
              <a:gd name="connsiteX208" fmla="*/ 8289611 w 10232859"/>
              <a:gd name="connsiteY208" fmla="*/ 1035144 h 1705557"/>
              <a:gd name="connsiteX209" fmla="*/ 8311483 w 10232859"/>
              <a:gd name="connsiteY209" fmla="*/ 1035913 h 1705557"/>
              <a:gd name="connsiteX210" fmla="*/ 8399489 w 10232859"/>
              <a:gd name="connsiteY210" fmla="*/ 1055076 h 1705557"/>
              <a:gd name="connsiteX211" fmla="*/ 8415973 w 10232859"/>
              <a:gd name="connsiteY211" fmla="*/ 1056174 h 1705557"/>
              <a:gd name="connsiteX212" fmla="*/ 8433326 w 10232859"/>
              <a:gd name="connsiteY212" fmla="*/ 1064395 h 1705557"/>
              <a:gd name="connsiteX213" fmla="*/ 8502328 w 10232859"/>
              <a:gd name="connsiteY213" fmla="*/ 1098012 h 1705557"/>
              <a:gd name="connsiteX214" fmla="*/ 8534346 w 10232859"/>
              <a:gd name="connsiteY214" fmla="*/ 1113494 h 1705557"/>
              <a:gd name="connsiteX215" fmla="*/ 8534980 w 10232859"/>
              <a:gd name="connsiteY215" fmla="*/ 1117375 h 1705557"/>
              <a:gd name="connsiteX216" fmla="*/ 8544104 w 10232859"/>
              <a:gd name="connsiteY216" fmla="*/ 1114920 h 1705557"/>
              <a:gd name="connsiteX217" fmla="*/ 8567742 w 10232859"/>
              <a:gd name="connsiteY217" fmla="*/ 1124104 h 1705557"/>
              <a:gd name="connsiteX218" fmla="*/ 8633779 w 10232859"/>
              <a:gd name="connsiteY218" fmla="*/ 1145740 h 1705557"/>
              <a:gd name="connsiteX219" fmla="*/ 8676965 w 10232859"/>
              <a:gd name="connsiteY219" fmla="*/ 1163463 h 1705557"/>
              <a:gd name="connsiteX220" fmla="*/ 8698944 w 10232859"/>
              <a:gd name="connsiteY220" fmla="*/ 1163453 h 1705557"/>
              <a:gd name="connsiteX221" fmla="*/ 8711456 w 10232859"/>
              <a:gd name="connsiteY221" fmla="*/ 1175731 h 1705557"/>
              <a:gd name="connsiteX222" fmla="*/ 8732793 w 10232859"/>
              <a:gd name="connsiteY222" fmla="*/ 1179486 h 1705557"/>
              <a:gd name="connsiteX223" fmla="*/ 8751897 w 10232859"/>
              <a:gd name="connsiteY223" fmla="*/ 1197400 h 1705557"/>
              <a:gd name="connsiteX224" fmla="*/ 8793564 w 10232859"/>
              <a:gd name="connsiteY224" fmla="*/ 1179086 h 1705557"/>
              <a:gd name="connsiteX225" fmla="*/ 8834270 w 10232859"/>
              <a:gd name="connsiteY225" fmla="*/ 1213138 h 1705557"/>
              <a:gd name="connsiteX226" fmla="*/ 8853872 w 10232859"/>
              <a:gd name="connsiteY226" fmla="*/ 1221228 h 1705557"/>
              <a:gd name="connsiteX227" fmla="*/ 8861901 w 10232859"/>
              <a:gd name="connsiteY227" fmla="*/ 1217889 h 1705557"/>
              <a:gd name="connsiteX228" fmla="*/ 8874168 w 10232859"/>
              <a:gd name="connsiteY228" fmla="*/ 1220481 h 1705557"/>
              <a:gd name="connsiteX229" fmla="*/ 8871123 w 10232859"/>
              <a:gd name="connsiteY229" fmla="*/ 1227674 h 1705557"/>
              <a:gd name="connsiteX230" fmla="*/ 8903537 w 10232859"/>
              <a:gd name="connsiteY230" fmla="*/ 1237102 h 1705557"/>
              <a:gd name="connsiteX231" fmla="*/ 8933767 w 10232859"/>
              <a:gd name="connsiteY231" fmla="*/ 1269882 h 1705557"/>
              <a:gd name="connsiteX232" fmla="*/ 8985765 w 10232859"/>
              <a:gd name="connsiteY232" fmla="*/ 1294178 h 1705557"/>
              <a:gd name="connsiteX233" fmla="*/ 9071444 w 10232859"/>
              <a:gd name="connsiteY233" fmla="*/ 1323819 h 1705557"/>
              <a:gd name="connsiteX234" fmla="*/ 9096711 w 10232859"/>
              <a:gd name="connsiteY234" fmla="*/ 1334291 h 1705557"/>
              <a:gd name="connsiteX235" fmla="*/ 9338853 w 10232859"/>
              <a:gd name="connsiteY235" fmla="*/ 1454560 h 1705557"/>
              <a:gd name="connsiteX236" fmla="*/ 9520814 w 10232859"/>
              <a:gd name="connsiteY236" fmla="*/ 1456341 h 1705557"/>
              <a:gd name="connsiteX237" fmla="*/ 9702271 w 10232859"/>
              <a:gd name="connsiteY237" fmla="*/ 1495067 h 1705557"/>
              <a:gd name="connsiteX238" fmla="*/ 9744273 w 10232859"/>
              <a:gd name="connsiteY238" fmla="*/ 1530026 h 1705557"/>
              <a:gd name="connsiteX239" fmla="*/ 9771903 w 10232859"/>
              <a:gd name="connsiteY239" fmla="*/ 1536548 h 1705557"/>
              <a:gd name="connsiteX240" fmla="*/ 9818565 w 10232859"/>
              <a:gd name="connsiteY240" fmla="*/ 1545059 h 1705557"/>
              <a:gd name="connsiteX241" fmla="*/ 9882202 w 10232859"/>
              <a:gd name="connsiteY241" fmla="*/ 1572402 h 1705557"/>
              <a:gd name="connsiteX242" fmla="*/ 10022025 w 10232859"/>
              <a:gd name="connsiteY242" fmla="*/ 1606210 h 1705557"/>
              <a:gd name="connsiteX243" fmla="*/ 10220406 w 10232859"/>
              <a:gd name="connsiteY243" fmla="*/ 1683519 h 1705557"/>
              <a:gd name="connsiteX244" fmla="*/ 10232859 w 10232859"/>
              <a:gd name="connsiteY244" fmla="*/ 1705557 h 1705557"/>
              <a:gd name="connsiteX245" fmla="*/ 0 w 10232859"/>
              <a:gd name="connsiteY245" fmla="*/ 1705557 h 1705557"/>
              <a:gd name="connsiteX246" fmla="*/ 0 w 10232859"/>
              <a:gd name="connsiteY246" fmla="*/ 28342 h 1705557"/>
              <a:gd name="connsiteX247" fmla="*/ 8097 w 10232859"/>
              <a:gd name="connsiteY247" fmla="*/ 30869 h 1705557"/>
              <a:gd name="connsiteX248" fmla="*/ 77128 w 10232859"/>
              <a:gd name="connsiteY248" fmla="*/ 13381 h 1705557"/>
              <a:gd name="connsiteX249" fmla="*/ 188338 w 10232859"/>
              <a:gd name="connsiteY249" fmla="*/ 11593 h 1705557"/>
              <a:gd name="connsiteX250" fmla="*/ 298809 w 10232859"/>
              <a:gd name="connsiteY250" fmla="*/ 12712 h 1705557"/>
              <a:gd name="connsiteX251" fmla="*/ 338985 w 10232859"/>
              <a:gd name="connsiteY251" fmla="*/ 14520 h 1705557"/>
              <a:gd name="connsiteX252" fmla="*/ 409815 w 10232859"/>
              <a:gd name="connsiteY252" fmla="*/ 11559 h 1705557"/>
              <a:gd name="connsiteX253" fmla="*/ 424169 w 10232859"/>
              <a:gd name="connsiteY25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876587 w 10232859"/>
              <a:gd name="connsiteY27" fmla="*/ 144797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033465 w 10232859"/>
              <a:gd name="connsiteY120" fmla="*/ 175915 h 1699043"/>
              <a:gd name="connsiteX121" fmla="*/ 5115965 w 10232859"/>
              <a:gd name="connsiteY121" fmla="*/ 186069 h 1699043"/>
              <a:gd name="connsiteX122" fmla="*/ 5237936 w 10232859"/>
              <a:gd name="connsiteY122" fmla="*/ 239508 h 1699043"/>
              <a:gd name="connsiteX123" fmla="*/ 5290566 w 10232859"/>
              <a:gd name="connsiteY123" fmla="*/ 263295 h 1699043"/>
              <a:gd name="connsiteX124" fmla="*/ 5344878 w 10232859"/>
              <a:gd name="connsiteY124" fmla="*/ 276360 h 1699043"/>
              <a:gd name="connsiteX125" fmla="*/ 5413398 w 10232859"/>
              <a:gd name="connsiteY125" fmla="*/ 276235 h 1699043"/>
              <a:gd name="connsiteX126" fmla="*/ 5415629 w 10232859"/>
              <a:gd name="connsiteY126" fmla="*/ 275768 h 1699043"/>
              <a:gd name="connsiteX127" fmla="*/ 5433078 w 10232859"/>
              <a:gd name="connsiteY127" fmla="*/ 279684 h 1699043"/>
              <a:gd name="connsiteX128" fmla="*/ 5435759 w 10232859"/>
              <a:gd name="connsiteY128" fmla="*/ 283100 h 1699043"/>
              <a:gd name="connsiteX129" fmla="*/ 5447372 w 10232859"/>
              <a:gd name="connsiteY129" fmla="*/ 286587 h 1699043"/>
              <a:gd name="connsiteX130" fmla="*/ 5469289 w 10232859"/>
              <a:gd name="connsiteY130" fmla="*/ 295620 h 1699043"/>
              <a:gd name="connsiteX131" fmla="*/ 5508752 w 10232859"/>
              <a:gd name="connsiteY131" fmla="*/ 305753 h 1699043"/>
              <a:gd name="connsiteX132" fmla="*/ 5509657 w 10232859"/>
              <a:gd name="connsiteY132" fmla="*/ 304936 h 1699043"/>
              <a:gd name="connsiteX133" fmla="*/ 5521245 w 10232859"/>
              <a:gd name="connsiteY133" fmla="*/ 303688 h 1699043"/>
              <a:gd name="connsiteX134" fmla="*/ 5542415 w 10232859"/>
              <a:gd name="connsiteY134" fmla="*/ 303495 h 1699043"/>
              <a:gd name="connsiteX135" fmla="*/ 5596538 w 10232859"/>
              <a:gd name="connsiteY135" fmla="*/ 291153 h 1699043"/>
              <a:gd name="connsiteX136" fmla="*/ 5632514 w 10232859"/>
              <a:gd name="connsiteY136" fmla="*/ 301962 h 1699043"/>
              <a:gd name="connsiteX137" fmla="*/ 5640005 w 10232859"/>
              <a:gd name="connsiteY137" fmla="*/ 303617 h 1699043"/>
              <a:gd name="connsiteX138" fmla="*/ 5640259 w 10232859"/>
              <a:gd name="connsiteY138" fmla="*/ 303435 h 1699043"/>
              <a:gd name="connsiteX139" fmla="*/ 5648365 w 10232859"/>
              <a:gd name="connsiteY139" fmla="*/ 304754 h 1699043"/>
              <a:gd name="connsiteX140" fmla="*/ 5653662 w 10232859"/>
              <a:gd name="connsiteY140" fmla="*/ 306635 h 1699043"/>
              <a:gd name="connsiteX141" fmla="*/ 5668196 w 10232859"/>
              <a:gd name="connsiteY141" fmla="*/ 309846 h 1699043"/>
              <a:gd name="connsiteX142" fmla="*/ 5673886 w 10232859"/>
              <a:gd name="connsiteY142" fmla="*/ 309526 h 1699043"/>
              <a:gd name="connsiteX143" fmla="*/ 5677139 w 10232859"/>
              <a:gd name="connsiteY143" fmla="*/ 307345 h 1699043"/>
              <a:gd name="connsiteX144" fmla="*/ 5708983 w 10232859"/>
              <a:gd name="connsiteY144" fmla="*/ 306674 h 1699043"/>
              <a:gd name="connsiteX145" fmla="*/ 5773909 w 10232859"/>
              <a:gd name="connsiteY145" fmla="*/ 312061 h 1699043"/>
              <a:gd name="connsiteX146" fmla="*/ 5809500 w 10232859"/>
              <a:gd name="connsiteY146" fmla="*/ 318450 h 1699043"/>
              <a:gd name="connsiteX147" fmla="*/ 5908729 w 10232859"/>
              <a:gd name="connsiteY147" fmla="*/ 332335 h 1699043"/>
              <a:gd name="connsiteX148" fmla="*/ 6009654 w 10232859"/>
              <a:gd name="connsiteY148" fmla="*/ 343526 h 1699043"/>
              <a:gd name="connsiteX149" fmla="*/ 6067487 w 10232859"/>
              <a:gd name="connsiteY149" fmla="*/ 333712 h 1699043"/>
              <a:gd name="connsiteX150" fmla="*/ 6073281 w 10232859"/>
              <a:gd name="connsiteY150" fmla="*/ 334316 h 1699043"/>
              <a:gd name="connsiteX151" fmla="*/ 6086225 w 10232859"/>
              <a:gd name="connsiteY151" fmla="*/ 339621 h 1699043"/>
              <a:gd name="connsiteX152" fmla="*/ 6105063 w 10232859"/>
              <a:gd name="connsiteY152" fmla="*/ 347340 h 1699043"/>
              <a:gd name="connsiteX153" fmla="*/ 6135796 w 10232859"/>
              <a:gd name="connsiteY153" fmla="*/ 363143 h 1699043"/>
              <a:gd name="connsiteX154" fmla="*/ 6195166 w 10232859"/>
              <a:gd name="connsiteY154" fmla="*/ 360190 h 1699043"/>
              <a:gd name="connsiteX155" fmla="*/ 6216259 w 10232859"/>
              <a:gd name="connsiteY155" fmla="*/ 363365 h 1699043"/>
              <a:gd name="connsiteX156" fmla="*/ 6228331 w 10232859"/>
              <a:gd name="connsiteY156" fmla="*/ 364034 h 1699043"/>
              <a:gd name="connsiteX157" fmla="*/ 6229602 w 10232859"/>
              <a:gd name="connsiteY157" fmla="*/ 363414 h 1699043"/>
              <a:gd name="connsiteX158" fmla="*/ 6258988 w 10232859"/>
              <a:gd name="connsiteY158" fmla="*/ 378660 h 1699043"/>
              <a:gd name="connsiteX159" fmla="*/ 6264106 w 10232859"/>
              <a:gd name="connsiteY159" fmla="*/ 379141 h 1699043"/>
              <a:gd name="connsiteX160" fmla="*/ 6281703 w 10232859"/>
              <a:gd name="connsiteY160" fmla="*/ 391054 h 1699043"/>
              <a:gd name="connsiteX161" fmla="*/ 6291622 w 10232859"/>
              <a:gd name="connsiteY161" fmla="*/ 396155 h 1699043"/>
              <a:gd name="connsiteX162" fmla="*/ 6292712 w 10232859"/>
              <a:gd name="connsiteY162" fmla="*/ 399771 h 1699043"/>
              <a:gd name="connsiteX163" fmla="*/ 6308227 w 10232859"/>
              <a:gd name="connsiteY163" fmla="*/ 406196 h 1699043"/>
              <a:gd name="connsiteX164" fmla="*/ 6328981 w 10232859"/>
              <a:gd name="connsiteY164" fmla="*/ 409495 h 1699043"/>
              <a:gd name="connsiteX165" fmla="*/ 6368693 w 10232859"/>
              <a:gd name="connsiteY165" fmla="*/ 417845 h 1699043"/>
              <a:gd name="connsiteX166" fmla="*/ 6414811 w 10232859"/>
              <a:gd name="connsiteY166" fmla="*/ 452200 h 1699043"/>
              <a:gd name="connsiteX167" fmla="*/ 6467879 w 10232859"/>
              <a:gd name="connsiteY167" fmla="*/ 468248 h 1699043"/>
              <a:gd name="connsiteX168" fmla="*/ 6564351 w 10232859"/>
              <a:gd name="connsiteY168" fmla="*/ 537518 h 1699043"/>
              <a:gd name="connsiteX169" fmla="*/ 6711178 w 10232859"/>
              <a:gd name="connsiteY169" fmla="*/ 573610 h 1699043"/>
              <a:gd name="connsiteX170" fmla="*/ 6764036 w 10232859"/>
              <a:gd name="connsiteY170" fmla="*/ 588943 h 1699043"/>
              <a:gd name="connsiteX171" fmla="*/ 6858983 w 10232859"/>
              <a:gd name="connsiteY171" fmla="*/ 623723 h 1699043"/>
              <a:gd name="connsiteX172" fmla="*/ 6910661 w 10232859"/>
              <a:gd name="connsiteY172" fmla="*/ 634620 h 1699043"/>
              <a:gd name="connsiteX173" fmla="*/ 6944111 w 10232859"/>
              <a:gd name="connsiteY173" fmla="*/ 659502 h 1699043"/>
              <a:gd name="connsiteX174" fmla="*/ 6965771 w 10232859"/>
              <a:gd name="connsiteY174" fmla="*/ 659931 h 1699043"/>
              <a:gd name="connsiteX175" fmla="*/ 6969639 w 10232859"/>
              <a:gd name="connsiteY175" fmla="*/ 659837 h 1699043"/>
              <a:gd name="connsiteX176" fmla="*/ 6982242 w 10232859"/>
              <a:gd name="connsiteY176" fmla="*/ 663112 h 1699043"/>
              <a:gd name="connsiteX177" fmla="*/ 6989387 w 10232859"/>
              <a:gd name="connsiteY177" fmla="*/ 659474 h 1699043"/>
              <a:gd name="connsiteX178" fmla="*/ 7010930 w 10232859"/>
              <a:gd name="connsiteY178" fmla="*/ 661134 h 1699043"/>
              <a:gd name="connsiteX179" fmla="*/ 7033125 w 10232859"/>
              <a:gd name="connsiteY179" fmla="*/ 668436 h 1699043"/>
              <a:gd name="connsiteX180" fmla="*/ 7134461 w 10232859"/>
              <a:gd name="connsiteY180" fmla="*/ 708192 h 1699043"/>
              <a:gd name="connsiteX181" fmla="*/ 7197450 w 10232859"/>
              <a:gd name="connsiteY181" fmla="*/ 729094 h 1699043"/>
              <a:gd name="connsiteX182" fmla="*/ 7225084 w 10232859"/>
              <a:gd name="connsiteY182" fmla="*/ 732505 h 1699043"/>
              <a:gd name="connsiteX183" fmla="*/ 7261183 w 10232859"/>
              <a:gd name="connsiteY183" fmla="*/ 740313 h 1699043"/>
              <a:gd name="connsiteX184" fmla="*/ 7327760 w 10232859"/>
              <a:gd name="connsiteY184" fmla="*/ 750586 h 1699043"/>
              <a:gd name="connsiteX185" fmla="*/ 7412222 w 10232859"/>
              <a:gd name="connsiteY185" fmla="*/ 770487 h 1699043"/>
              <a:gd name="connsiteX186" fmla="*/ 7457904 w 10232859"/>
              <a:gd name="connsiteY186" fmla="*/ 804321 h 1699043"/>
              <a:gd name="connsiteX187" fmla="*/ 7465795 w 10232859"/>
              <a:gd name="connsiteY187" fmla="*/ 802598 h 1699043"/>
              <a:gd name="connsiteX188" fmla="*/ 7505046 w 10232859"/>
              <a:gd name="connsiteY188" fmla="*/ 816517 h 1699043"/>
              <a:gd name="connsiteX189" fmla="*/ 7623220 w 10232859"/>
              <a:gd name="connsiteY189" fmla="*/ 888520 h 1699043"/>
              <a:gd name="connsiteX190" fmla="*/ 7700458 w 10232859"/>
              <a:gd name="connsiteY190" fmla="*/ 915079 h 1699043"/>
              <a:gd name="connsiteX191" fmla="*/ 7730988 w 10232859"/>
              <a:gd name="connsiteY191" fmla="*/ 920756 h 1699043"/>
              <a:gd name="connsiteX192" fmla="*/ 7781942 w 10232859"/>
              <a:gd name="connsiteY192" fmla="*/ 930503 h 1699043"/>
              <a:gd name="connsiteX193" fmla="*/ 7827704 w 10232859"/>
              <a:gd name="connsiteY193" fmla="*/ 928558 h 1699043"/>
              <a:gd name="connsiteX194" fmla="*/ 7867270 w 10232859"/>
              <a:gd name="connsiteY194" fmla="*/ 940366 h 1699043"/>
              <a:gd name="connsiteX195" fmla="*/ 7866538 w 10232859"/>
              <a:gd name="connsiteY195" fmla="*/ 955045 h 1699043"/>
              <a:gd name="connsiteX196" fmla="*/ 7912084 w 10232859"/>
              <a:gd name="connsiteY196" fmla="*/ 963800 h 1699043"/>
              <a:gd name="connsiteX197" fmla="*/ 7982264 w 10232859"/>
              <a:gd name="connsiteY197" fmla="*/ 975773 h 1699043"/>
              <a:gd name="connsiteX198" fmla="*/ 7991272 w 10232859"/>
              <a:gd name="connsiteY198" fmla="*/ 981104 h 1699043"/>
              <a:gd name="connsiteX199" fmla="*/ 8006496 w 10232859"/>
              <a:gd name="connsiteY199" fmla="*/ 972839 h 1699043"/>
              <a:gd name="connsiteX200" fmla="*/ 8034497 w 10232859"/>
              <a:gd name="connsiteY200" fmla="*/ 972054 h 1699043"/>
              <a:gd name="connsiteX201" fmla="*/ 8150881 w 10232859"/>
              <a:gd name="connsiteY201" fmla="*/ 990411 h 1699043"/>
              <a:gd name="connsiteX202" fmla="*/ 8172106 w 10232859"/>
              <a:gd name="connsiteY202" fmla="*/ 990512 h 1699043"/>
              <a:gd name="connsiteX203" fmla="*/ 8196076 w 10232859"/>
              <a:gd name="connsiteY203" fmla="*/ 1000078 h 1699043"/>
              <a:gd name="connsiteX204" fmla="*/ 8247463 w 10232859"/>
              <a:gd name="connsiteY204" fmla="*/ 1016332 h 1699043"/>
              <a:gd name="connsiteX205" fmla="*/ 8279272 w 10232859"/>
              <a:gd name="connsiteY205" fmla="*/ 1032921 h 1699043"/>
              <a:gd name="connsiteX206" fmla="*/ 8289611 w 10232859"/>
              <a:gd name="connsiteY206" fmla="*/ 1028630 h 1699043"/>
              <a:gd name="connsiteX207" fmla="*/ 8311483 w 10232859"/>
              <a:gd name="connsiteY207" fmla="*/ 1029399 h 1699043"/>
              <a:gd name="connsiteX208" fmla="*/ 8399489 w 10232859"/>
              <a:gd name="connsiteY208" fmla="*/ 1048562 h 1699043"/>
              <a:gd name="connsiteX209" fmla="*/ 8415973 w 10232859"/>
              <a:gd name="connsiteY209" fmla="*/ 1049660 h 1699043"/>
              <a:gd name="connsiteX210" fmla="*/ 8433326 w 10232859"/>
              <a:gd name="connsiteY210" fmla="*/ 1057881 h 1699043"/>
              <a:gd name="connsiteX211" fmla="*/ 8502328 w 10232859"/>
              <a:gd name="connsiteY211" fmla="*/ 1091498 h 1699043"/>
              <a:gd name="connsiteX212" fmla="*/ 8534346 w 10232859"/>
              <a:gd name="connsiteY212" fmla="*/ 1106980 h 1699043"/>
              <a:gd name="connsiteX213" fmla="*/ 8534980 w 10232859"/>
              <a:gd name="connsiteY213" fmla="*/ 1110861 h 1699043"/>
              <a:gd name="connsiteX214" fmla="*/ 8544104 w 10232859"/>
              <a:gd name="connsiteY214" fmla="*/ 1108406 h 1699043"/>
              <a:gd name="connsiteX215" fmla="*/ 8567742 w 10232859"/>
              <a:gd name="connsiteY215" fmla="*/ 1117590 h 1699043"/>
              <a:gd name="connsiteX216" fmla="*/ 8633779 w 10232859"/>
              <a:gd name="connsiteY216" fmla="*/ 1139226 h 1699043"/>
              <a:gd name="connsiteX217" fmla="*/ 8676965 w 10232859"/>
              <a:gd name="connsiteY217" fmla="*/ 1156949 h 1699043"/>
              <a:gd name="connsiteX218" fmla="*/ 8698944 w 10232859"/>
              <a:gd name="connsiteY218" fmla="*/ 1156939 h 1699043"/>
              <a:gd name="connsiteX219" fmla="*/ 8711456 w 10232859"/>
              <a:gd name="connsiteY219" fmla="*/ 1169217 h 1699043"/>
              <a:gd name="connsiteX220" fmla="*/ 8732793 w 10232859"/>
              <a:gd name="connsiteY220" fmla="*/ 1172972 h 1699043"/>
              <a:gd name="connsiteX221" fmla="*/ 8751897 w 10232859"/>
              <a:gd name="connsiteY221" fmla="*/ 1190886 h 1699043"/>
              <a:gd name="connsiteX222" fmla="*/ 8793564 w 10232859"/>
              <a:gd name="connsiteY222" fmla="*/ 1172572 h 1699043"/>
              <a:gd name="connsiteX223" fmla="*/ 8834270 w 10232859"/>
              <a:gd name="connsiteY223" fmla="*/ 1206624 h 1699043"/>
              <a:gd name="connsiteX224" fmla="*/ 8853872 w 10232859"/>
              <a:gd name="connsiteY224" fmla="*/ 1214714 h 1699043"/>
              <a:gd name="connsiteX225" fmla="*/ 8861901 w 10232859"/>
              <a:gd name="connsiteY225" fmla="*/ 1211375 h 1699043"/>
              <a:gd name="connsiteX226" fmla="*/ 8874168 w 10232859"/>
              <a:gd name="connsiteY226" fmla="*/ 1213967 h 1699043"/>
              <a:gd name="connsiteX227" fmla="*/ 8871123 w 10232859"/>
              <a:gd name="connsiteY227" fmla="*/ 1221160 h 1699043"/>
              <a:gd name="connsiteX228" fmla="*/ 8903537 w 10232859"/>
              <a:gd name="connsiteY228" fmla="*/ 1230588 h 1699043"/>
              <a:gd name="connsiteX229" fmla="*/ 8933767 w 10232859"/>
              <a:gd name="connsiteY229" fmla="*/ 1263368 h 1699043"/>
              <a:gd name="connsiteX230" fmla="*/ 8985765 w 10232859"/>
              <a:gd name="connsiteY230" fmla="*/ 1287664 h 1699043"/>
              <a:gd name="connsiteX231" fmla="*/ 9071444 w 10232859"/>
              <a:gd name="connsiteY231" fmla="*/ 1317305 h 1699043"/>
              <a:gd name="connsiteX232" fmla="*/ 9096711 w 10232859"/>
              <a:gd name="connsiteY232" fmla="*/ 1327777 h 1699043"/>
              <a:gd name="connsiteX233" fmla="*/ 9338853 w 10232859"/>
              <a:gd name="connsiteY233" fmla="*/ 1448046 h 1699043"/>
              <a:gd name="connsiteX234" fmla="*/ 9520814 w 10232859"/>
              <a:gd name="connsiteY234" fmla="*/ 1449827 h 1699043"/>
              <a:gd name="connsiteX235" fmla="*/ 9702271 w 10232859"/>
              <a:gd name="connsiteY235" fmla="*/ 1488553 h 1699043"/>
              <a:gd name="connsiteX236" fmla="*/ 9744273 w 10232859"/>
              <a:gd name="connsiteY236" fmla="*/ 1523512 h 1699043"/>
              <a:gd name="connsiteX237" fmla="*/ 9771903 w 10232859"/>
              <a:gd name="connsiteY237" fmla="*/ 1530034 h 1699043"/>
              <a:gd name="connsiteX238" fmla="*/ 9818565 w 10232859"/>
              <a:gd name="connsiteY238" fmla="*/ 1538545 h 1699043"/>
              <a:gd name="connsiteX239" fmla="*/ 9882202 w 10232859"/>
              <a:gd name="connsiteY239" fmla="*/ 1565888 h 1699043"/>
              <a:gd name="connsiteX240" fmla="*/ 10022025 w 10232859"/>
              <a:gd name="connsiteY240" fmla="*/ 1599696 h 1699043"/>
              <a:gd name="connsiteX241" fmla="*/ 10220406 w 10232859"/>
              <a:gd name="connsiteY241" fmla="*/ 1677005 h 1699043"/>
              <a:gd name="connsiteX242" fmla="*/ 10232859 w 10232859"/>
              <a:gd name="connsiteY242" fmla="*/ 1699043 h 1699043"/>
              <a:gd name="connsiteX243" fmla="*/ 0 w 10232859"/>
              <a:gd name="connsiteY243" fmla="*/ 1699043 h 1699043"/>
              <a:gd name="connsiteX244" fmla="*/ 0 w 10232859"/>
              <a:gd name="connsiteY244" fmla="*/ 21828 h 1699043"/>
              <a:gd name="connsiteX245" fmla="*/ 8097 w 10232859"/>
              <a:gd name="connsiteY245" fmla="*/ 24355 h 1699043"/>
              <a:gd name="connsiteX246" fmla="*/ 77128 w 10232859"/>
              <a:gd name="connsiteY246" fmla="*/ 6867 h 1699043"/>
              <a:gd name="connsiteX247" fmla="*/ 188338 w 10232859"/>
              <a:gd name="connsiteY247" fmla="*/ 5079 h 1699043"/>
              <a:gd name="connsiteX248" fmla="*/ 298809 w 10232859"/>
              <a:gd name="connsiteY248" fmla="*/ 6198 h 1699043"/>
              <a:gd name="connsiteX249" fmla="*/ 338985 w 10232859"/>
              <a:gd name="connsiteY249" fmla="*/ 8006 h 1699043"/>
              <a:gd name="connsiteX250" fmla="*/ 409815 w 10232859"/>
              <a:gd name="connsiteY25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35796 w 10232859"/>
              <a:gd name="connsiteY151" fmla="*/ 363143 h 1699043"/>
              <a:gd name="connsiteX152" fmla="*/ 6195166 w 10232859"/>
              <a:gd name="connsiteY152" fmla="*/ 360190 h 1699043"/>
              <a:gd name="connsiteX153" fmla="*/ 6216259 w 10232859"/>
              <a:gd name="connsiteY153" fmla="*/ 363365 h 1699043"/>
              <a:gd name="connsiteX154" fmla="*/ 6228331 w 10232859"/>
              <a:gd name="connsiteY154" fmla="*/ 364034 h 1699043"/>
              <a:gd name="connsiteX155" fmla="*/ 6229602 w 10232859"/>
              <a:gd name="connsiteY155" fmla="*/ 363414 h 1699043"/>
              <a:gd name="connsiteX156" fmla="*/ 6258988 w 10232859"/>
              <a:gd name="connsiteY156" fmla="*/ 378660 h 1699043"/>
              <a:gd name="connsiteX157" fmla="*/ 6264106 w 10232859"/>
              <a:gd name="connsiteY157" fmla="*/ 379141 h 1699043"/>
              <a:gd name="connsiteX158" fmla="*/ 6281703 w 10232859"/>
              <a:gd name="connsiteY158" fmla="*/ 391054 h 1699043"/>
              <a:gd name="connsiteX159" fmla="*/ 6291622 w 10232859"/>
              <a:gd name="connsiteY159" fmla="*/ 396155 h 1699043"/>
              <a:gd name="connsiteX160" fmla="*/ 6292712 w 10232859"/>
              <a:gd name="connsiteY160" fmla="*/ 399771 h 1699043"/>
              <a:gd name="connsiteX161" fmla="*/ 6308227 w 10232859"/>
              <a:gd name="connsiteY161" fmla="*/ 406196 h 1699043"/>
              <a:gd name="connsiteX162" fmla="*/ 6328981 w 10232859"/>
              <a:gd name="connsiteY162" fmla="*/ 409495 h 1699043"/>
              <a:gd name="connsiteX163" fmla="*/ 6368693 w 10232859"/>
              <a:gd name="connsiteY163" fmla="*/ 417845 h 1699043"/>
              <a:gd name="connsiteX164" fmla="*/ 6414811 w 10232859"/>
              <a:gd name="connsiteY164" fmla="*/ 452200 h 1699043"/>
              <a:gd name="connsiteX165" fmla="*/ 6467879 w 10232859"/>
              <a:gd name="connsiteY165" fmla="*/ 468248 h 1699043"/>
              <a:gd name="connsiteX166" fmla="*/ 6564351 w 10232859"/>
              <a:gd name="connsiteY166" fmla="*/ 537518 h 1699043"/>
              <a:gd name="connsiteX167" fmla="*/ 6711178 w 10232859"/>
              <a:gd name="connsiteY167" fmla="*/ 573610 h 1699043"/>
              <a:gd name="connsiteX168" fmla="*/ 6764036 w 10232859"/>
              <a:gd name="connsiteY168" fmla="*/ 588943 h 1699043"/>
              <a:gd name="connsiteX169" fmla="*/ 6858983 w 10232859"/>
              <a:gd name="connsiteY169" fmla="*/ 623723 h 1699043"/>
              <a:gd name="connsiteX170" fmla="*/ 6910661 w 10232859"/>
              <a:gd name="connsiteY170" fmla="*/ 634620 h 1699043"/>
              <a:gd name="connsiteX171" fmla="*/ 6944111 w 10232859"/>
              <a:gd name="connsiteY171" fmla="*/ 659502 h 1699043"/>
              <a:gd name="connsiteX172" fmla="*/ 6965771 w 10232859"/>
              <a:gd name="connsiteY172" fmla="*/ 659931 h 1699043"/>
              <a:gd name="connsiteX173" fmla="*/ 6969639 w 10232859"/>
              <a:gd name="connsiteY173" fmla="*/ 659837 h 1699043"/>
              <a:gd name="connsiteX174" fmla="*/ 6982242 w 10232859"/>
              <a:gd name="connsiteY174" fmla="*/ 663112 h 1699043"/>
              <a:gd name="connsiteX175" fmla="*/ 6989387 w 10232859"/>
              <a:gd name="connsiteY175" fmla="*/ 659474 h 1699043"/>
              <a:gd name="connsiteX176" fmla="*/ 7010930 w 10232859"/>
              <a:gd name="connsiteY176" fmla="*/ 661134 h 1699043"/>
              <a:gd name="connsiteX177" fmla="*/ 7033125 w 10232859"/>
              <a:gd name="connsiteY177" fmla="*/ 668436 h 1699043"/>
              <a:gd name="connsiteX178" fmla="*/ 7134461 w 10232859"/>
              <a:gd name="connsiteY178" fmla="*/ 708192 h 1699043"/>
              <a:gd name="connsiteX179" fmla="*/ 7197450 w 10232859"/>
              <a:gd name="connsiteY179" fmla="*/ 729094 h 1699043"/>
              <a:gd name="connsiteX180" fmla="*/ 7225084 w 10232859"/>
              <a:gd name="connsiteY180" fmla="*/ 732505 h 1699043"/>
              <a:gd name="connsiteX181" fmla="*/ 7261183 w 10232859"/>
              <a:gd name="connsiteY181" fmla="*/ 740313 h 1699043"/>
              <a:gd name="connsiteX182" fmla="*/ 7327760 w 10232859"/>
              <a:gd name="connsiteY182" fmla="*/ 750586 h 1699043"/>
              <a:gd name="connsiteX183" fmla="*/ 7412222 w 10232859"/>
              <a:gd name="connsiteY183" fmla="*/ 770487 h 1699043"/>
              <a:gd name="connsiteX184" fmla="*/ 7457904 w 10232859"/>
              <a:gd name="connsiteY184" fmla="*/ 804321 h 1699043"/>
              <a:gd name="connsiteX185" fmla="*/ 7465795 w 10232859"/>
              <a:gd name="connsiteY185" fmla="*/ 802598 h 1699043"/>
              <a:gd name="connsiteX186" fmla="*/ 7505046 w 10232859"/>
              <a:gd name="connsiteY186" fmla="*/ 816517 h 1699043"/>
              <a:gd name="connsiteX187" fmla="*/ 7623220 w 10232859"/>
              <a:gd name="connsiteY187" fmla="*/ 888520 h 1699043"/>
              <a:gd name="connsiteX188" fmla="*/ 7700458 w 10232859"/>
              <a:gd name="connsiteY188" fmla="*/ 915079 h 1699043"/>
              <a:gd name="connsiteX189" fmla="*/ 7730988 w 10232859"/>
              <a:gd name="connsiteY189" fmla="*/ 920756 h 1699043"/>
              <a:gd name="connsiteX190" fmla="*/ 7781942 w 10232859"/>
              <a:gd name="connsiteY190" fmla="*/ 930503 h 1699043"/>
              <a:gd name="connsiteX191" fmla="*/ 7827704 w 10232859"/>
              <a:gd name="connsiteY191" fmla="*/ 928558 h 1699043"/>
              <a:gd name="connsiteX192" fmla="*/ 7867270 w 10232859"/>
              <a:gd name="connsiteY192" fmla="*/ 940366 h 1699043"/>
              <a:gd name="connsiteX193" fmla="*/ 7866538 w 10232859"/>
              <a:gd name="connsiteY193" fmla="*/ 955045 h 1699043"/>
              <a:gd name="connsiteX194" fmla="*/ 7912084 w 10232859"/>
              <a:gd name="connsiteY194" fmla="*/ 963800 h 1699043"/>
              <a:gd name="connsiteX195" fmla="*/ 7982264 w 10232859"/>
              <a:gd name="connsiteY195" fmla="*/ 975773 h 1699043"/>
              <a:gd name="connsiteX196" fmla="*/ 7991272 w 10232859"/>
              <a:gd name="connsiteY196" fmla="*/ 981104 h 1699043"/>
              <a:gd name="connsiteX197" fmla="*/ 8006496 w 10232859"/>
              <a:gd name="connsiteY197" fmla="*/ 972839 h 1699043"/>
              <a:gd name="connsiteX198" fmla="*/ 8034497 w 10232859"/>
              <a:gd name="connsiteY198" fmla="*/ 972054 h 1699043"/>
              <a:gd name="connsiteX199" fmla="*/ 8150881 w 10232859"/>
              <a:gd name="connsiteY199" fmla="*/ 990411 h 1699043"/>
              <a:gd name="connsiteX200" fmla="*/ 8172106 w 10232859"/>
              <a:gd name="connsiteY200" fmla="*/ 990512 h 1699043"/>
              <a:gd name="connsiteX201" fmla="*/ 8196076 w 10232859"/>
              <a:gd name="connsiteY201" fmla="*/ 1000078 h 1699043"/>
              <a:gd name="connsiteX202" fmla="*/ 8247463 w 10232859"/>
              <a:gd name="connsiteY202" fmla="*/ 1016332 h 1699043"/>
              <a:gd name="connsiteX203" fmla="*/ 8279272 w 10232859"/>
              <a:gd name="connsiteY203" fmla="*/ 1032921 h 1699043"/>
              <a:gd name="connsiteX204" fmla="*/ 8289611 w 10232859"/>
              <a:gd name="connsiteY204" fmla="*/ 1028630 h 1699043"/>
              <a:gd name="connsiteX205" fmla="*/ 8311483 w 10232859"/>
              <a:gd name="connsiteY205" fmla="*/ 1029399 h 1699043"/>
              <a:gd name="connsiteX206" fmla="*/ 8399489 w 10232859"/>
              <a:gd name="connsiteY206" fmla="*/ 1048562 h 1699043"/>
              <a:gd name="connsiteX207" fmla="*/ 8415973 w 10232859"/>
              <a:gd name="connsiteY207" fmla="*/ 1049660 h 1699043"/>
              <a:gd name="connsiteX208" fmla="*/ 8433326 w 10232859"/>
              <a:gd name="connsiteY208" fmla="*/ 1057881 h 1699043"/>
              <a:gd name="connsiteX209" fmla="*/ 8502328 w 10232859"/>
              <a:gd name="connsiteY209" fmla="*/ 1091498 h 1699043"/>
              <a:gd name="connsiteX210" fmla="*/ 8534346 w 10232859"/>
              <a:gd name="connsiteY210" fmla="*/ 1106980 h 1699043"/>
              <a:gd name="connsiteX211" fmla="*/ 8534980 w 10232859"/>
              <a:gd name="connsiteY211" fmla="*/ 1110861 h 1699043"/>
              <a:gd name="connsiteX212" fmla="*/ 8544104 w 10232859"/>
              <a:gd name="connsiteY212" fmla="*/ 1108406 h 1699043"/>
              <a:gd name="connsiteX213" fmla="*/ 8567742 w 10232859"/>
              <a:gd name="connsiteY213" fmla="*/ 1117590 h 1699043"/>
              <a:gd name="connsiteX214" fmla="*/ 8633779 w 10232859"/>
              <a:gd name="connsiteY214" fmla="*/ 1139226 h 1699043"/>
              <a:gd name="connsiteX215" fmla="*/ 8676965 w 10232859"/>
              <a:gd name="connsiteY215" fmla="*/ 1156949 h 1699043"/>
              <a:gd name="connsiteX216" fmla="*/ 8698944 w 10232859"/>
              <a:gd name="connsiteY216" fmla="*/ 1156939 h 1699043"/>
              <a:gd name="connsiteX217" fmla="*/ 8711456 w 10232859"/>
              <a:gd name="connsiteY217" fmla="*/ 1169217 h 1699043"/>
              <a:gd name="connsiteX218" fmla="*/ 8732793 w 10232859"/>
              <a:gd name="connsiteY218" fmla="*/ 1172972 h 1699043"/>
              <a:gd name="connsiteX219" fmla="*/ 8751897 w 10232859"/>
              <a:gd name="connsiteY219" fmla="*/ 1190886 h 1699043"/>
              <a:gd name="connsiteX220" fmla="*/ 8793564 w 10232859"/>
              <a:gd name="connsiteY220" fmla="*/ 1172572 h 1699043"/>
              <a:gd name="connsiteX221" fmla="*/ 8834270 w 10232859"/>
              <a:gd name="connsiteY221" fmla="*/ 1206624 h 1699043"/>
              <a:gd name="connsiteX222" fmla="*/ 8853872 w 10232859"/>
              <a:gd name="connsiteY222" fmla="*/ 1214714 h 1699043"/>
              <a:gd name="connsiteX223" fmla="*/ 8861901 w 10232859"/>
              <a:gd name="connsiteY223" fmla="*/ 1211375 h 1699043"/>
              <a:gd name="connsiteX224" fmla="*/ 8874168 w 10232859"/>
              <a:gd name="connsiteY224" fmla="*/ 1213967 h 1699043"/>
              <a:gd name="connsiteX225" fmla="*/ 8871123 w 10232859"/>
              <a:gd name="connsiteY225" fmla="*/ 1221160 h 1699043"/>
              <a:gd name="connsiteX226" fmla="*/ 8903537 w 10232859"/>
              <a:gd name="connsiteY226" fmla="*/ 1230588 h 1699043"/>
              <a:gd name="connsiteX227" fmla="*/ 8933767 w 10232859"/>
              <a:gd name="connsiteY227" fmla="*/ 1263368 h 1699043"/>
              <a:gd name="connsiteX228" fmla="*/ 8985765 w 10232859"/>
              <a:gd name="connsiteY228" fmla="*/ 1287664 h 1699043"/>
              <a:gd name="connsiteX229" fmla="*/ 9071444 w 10232859"/>
              <a:gd name="connsiteY229" fmla="*/ 1317305 h 1699043"/>
              <a:gd name="connsiteX230" fmla="*/ 9096711 w 10232859"/>
              <a:gd name="connsiteY230" fmla="*/ 1327777 h 1699043"/>
              <a:gd name="connsiteX231" fmla="*/ 9338853 w 10232859"/>
              <a:gd name="connsiteY231" fmla="*/ 1448046 h 1699043"/>
              <a:gd name="connsiteX232" fmla="*/ 9520814 w 10232859"/>
              <a:gd name="connsiteY232" fmla="*/ 1449827 h 1699043"/>
              <a:gd name="connsiteX233" fmla="*/ 9702271 w 10232859"/>
              <a:gd name="connsiteY233" fmla="*/ 1488553 h 1699043"/>
              <a:gd name="connsiteX234" fmla="*/ 9744273 w 10232859"/>
              <a:gd name="connsiteY234" fmla="*/ 1523512 h 1699043"/>
              <a:gd name="connsiteX235" fmla="*/ 9771903 w 10232859"/>
              <a:gd name="connsiteY235" fmla="*/ 1530034 h 1699043"/>
              <a:gd name="connsiteX236" fmla="*/ 9818565 w 10232859"/>
              <a:gd name="connsiteY236" fmla="*/ 1538545 h 1699043"/>
              <a:gd name="connsiteX237" fmla="*/ 9882202 w 10232859"/>
              <a:gd name="connsiteY237" fmla="*/ 1565888 h 1699043"/>
              <a:gd name="connsiteX238" fmla="*/ 10022025 w 10232859"/>
              <a:gd name="connsiteY238" fmla="*/ 1599696 h 1699043"/>
              <a:gd name="connsiteX239" fmla="*/ 10220406 w 10232859"/>
              <a:gd name="connsiteY239" fmla="*/ 1677005 h 1699043"/>
              <a:gd name="connsiteX240" fmla="*/ 10232859 w 10232859"/>
              <a:gd name="connsiteY240" fmla="*/ 1699043 h 1699043"/>
              <a:gd name="connsiteX241" fmla="*/ 0 w 10232859"/>
              <a:gd name="connsiteY241" fmla="*/ 1699043 h 1699043"/>
              <a:gd name="connsiteX242" fmla="*/ 0 w 10232859"/>
              <a:gd name="connsiteY242" fmla="*/ 21828 h 1699043"/>
              <a:gd name="connsiteX243" fmla="*/ 8097 w 10232859"/>
              <a:gd name="connsiteY243" fmla="*/ 24355 h 1699043"/>
              <a:gd name="connsiteX244" fmla="*/ 77128 w 10232859"/>
              <a:gd name="connsiteY244" fmla="*/ 6867 h 1699043"/>
              <a:gd name="connsiteX245" fmla="*/ 188338 w 10232859"/>
              <a:gd name="connsiteY245" fmla="*/ 5079 h 1699043"/>
              <a:gd name="connsiteX246" fmla="*/ 298809 w 10232859"/>
              <a:gd name="connsiteY246" fmla="*/ 6198 h 1699043"/>
              <a:gd name="connsiteX247" fmla="*/ 338985 w 10232859"/>
              <a:gd name="connsiteY247" fmla="*/ 8006 h 1699043"/>
              <a:gd name="connsiteX248" fmla="*/ 409815 w 10232859"/>
              <a:gd name="connsiteY248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95166 w 10232859"/>
              <a:gd name="connsiteY151" fmla="*/ 360190 h 1699043"/>
              <a:gd name="connsiteX152" fmla="*/ 6216259 w 10232859"/>
              <a:gd name="connsiteY152" fmla="*/ 363365 h 1699043"/>
              <a:gd name="connsiteX153" fmla="*/ 6228331 w 10232859"/>
              <a:gd name="connsiteY153" fmla="*/ 364034 h 1699043"/>
              <a:gd name="connsiteX154" fmla="*/ 6229602 w 10232859"/>
              <a:gd name="connsiteY154" fmla="*/ 363414 h 1699043"/>
              <a:gd name="connsiteX155" fmla="*/ 6258988 w 10232859"/>
              <a:gd name="connsiteY155" fmla="*/ 378660 h 1699043"/>
              <a:gd name="connsiteX156" fmla="*/ 6264106 w 10232859"/>
              <a:gd name="connsiteY156" fmla="*/ 379141 h 1699043"/>
              <a:gd name="connsiteX157" fmla="*/ 6281703 w 10232859"/>
              <a:gd name="connsiteY157" fmla="*/ 391054 h 1699043"/>
              <a:gd name="connsiteX158" fmla="*/ 6291622 w 10232859"/>
              <a:gd name="connsiteY158" fmla="*/ 396155 h 1699043"/>
              <a:gd name="connsiteX159" fmla="*/ 6292712 w 10232859"/>
              <a:gd name="connsiteY159" fmla="*/ 399771 h 1699043"/>
              <a:gd name="connsiteX160" fmla="*/ 6308227 w 10232859"/>
              <a:gd name="connsiteY160" fmla="*/ 406196 h 1699043"/>
              <a:gd name="connsiteX161" fmla="*/ 6328981 w 10232859"/>
              <a:gd name="connsiteY161" fmla="*/ 409495 h 1699043"/>
              <a:gd name="connsiteX162" fmla="*/ 6368693 w 10232859"/>
              <a:gd name="connsiteY162" fmla="*/ 417845 h 1699043"/>
              <a:gd name="connsiteX163" fmla="*/ 6414811 w 10232859"/>
              <a:gd name="connsiteY163" fmla="*/ 452200 h 1699043"/>
              <a:gd name="connsiteX164" fmla="*/ 6467879 w 10232859"/>
              <a:gd name="connsiteY164" fmla="*/ 468248 h 1699043"/>
              <a:gd name="connsiteX165" fmla="*/ 6564351 w 10232859"/>
              <a:gd name="connsiteY165" fmla="*/ 537518 h 1699043"/>
              <a:gd name="connsiteX166" fmla="*/ 6711178 w 10232859"/>
              <a:gd name="connsiteY166" fmla="*/ 573610 h 1699043"/>
              <a:gd name="connsiteX167" fmla="*/ 6764036 w 10232859"/>
              <a:gd name="connsiteY167" fmla="*/ 588943 h 1699043"/>
              <a:gd name="connsiteX168" fmla="*/ 6858983 w 10232859"/>
              <a:gd name="connsiteY168" fmla="*/ 623723 h 1699043"/>
              <a:gd name="connsiteX169" fmla="*/ 6910661 w 10232859"/>
              <a:gd name="connsiteY169" fmla="*/ 634620 h 1699043"/>
              <a:gd name="connsiteX170" fmla="*/ 6944111 w 10232859"/>
              <a:gd name="connsiteY170" fmla="*/ 659502 h 1699043"/>
              <a:gd name="connsiteX171" fmla="*/ 6965771 w 10232859"/>
              <a:gd name="connsiteY171" fmla="*/ 659931 h 1699043"/>
              <a:gd name="connsiteX172" fmla="*/ 6969639 w 10232859"/>
              <a:gd name="connsiteY172" fmla="*/ 659837 h 1699043"/>
              <a:gd name="connsiteX173" fmla="*/ 6982242 w 10232859"/>
              <a:gd name="connsiteY173" fmla="*/ 663112 h 1699043"/>
              <a:gd name="connsiteX174" fmla="*/ 6989387 w 10232859"/>
              <a:gd name="connsiteY174" fmla="*/ 659474 h 1699043"/>
              <a:gd name="connsiteX175" fmla="*/ 7010930 w 10232859"/>
              <a:gd name="connsiteY175" fmla="*/ 661134 h 1699043"/>
              <a:gd name="connsiteX176" fmla="*/ 7033125 w 10232859"/>
              <a:gd name="connsiteY176" fmla="*/ 668436 h 1699043"/>
              <a:gd name="connsiteX177" fmla="*/ 7134461 w 10232859"/>
              <a:gd name="connsiteY177" fmla="*/ 708192 h 1699043"/>
              <a:gd name="connsiteX178" fmla="*/ 7197450 w 10232859"/>
              <a:gd name="connsiteY178" fmla="*/ 729094 h 1699043"/>
              <a:gd name="connsiteX179" fmla="*/ 7225084 w 10232859"/>
              <a:gd name="connsiteY179" fmla="*/ 732505 h 1699043"/>
              <a:gd name="connsiteX180" fmla="*/ 7261183 w 10232859"/>
              <a:gd name="connsiteY180" fmla="*/ 740313 h 1699043"/>
              <a:gd name="connsiteX181" fmla="*/ 7327760 w 10232859"/>
              <a:gd name="connsiteY181" fmla="*/ 750586 h 1699043"/>
              <a:gd name="connsiteX182" fmla="*/ 7412222 w 10232859"/>
              <a:gd name="connsiteY182" fmla="*/ 770487 h 1699043"/>
              <a:gd name="connsiteX183" fmla="*/ 7457904 w 10232859"/>
              <a:gd name="connsiteY183" fmla="*/ 804321 h 1699043"/>
              <a:gd name="connsiteX184" fmla="*/ 7465795 w 10232859"/>
              <a:gd name="connsiteY184" fmla="*/ 802598 h 1699043"/>
              <a:gd name="connsiteX185" fmla="*/ 7505046 w 10232859"/>
              <a:gd name="connsiteY185" fmla="*/ 816517 h 1699043"/>
              <a:gd name="connsiteX186" fmla="*/ 7623220 w 10232859"/>
              <a:gd name="connsiteY186" fmla="*/ 888520 h 1699043"/>
              <a:gd name="connsiteX187" fmla="*/ 7700458 w 10232859"/>
              <a:gd name="connsiteY187" fmla="*/ 915079 h 1699043"/>
              <a:gd name="connsiteX188" fmla="*/ 7730988 w 10232859"/>
              <a:gd name="connsiteY188" fmla="*/ 920756 h 1699043"/>
              <a:gd name="connsiteX189" fmla="*/ 7781942 w 10232859"/>
              <a:gd name="connsiteY189" fmla="*/ 930503 h 1699043"/>
              <a:gd name="connsiteX190" fmla="*/ 7827704 w 10232859"/>
              <a:gd name="connsiteY190" fmla="*/ 928558 h 1699043"/>
              <a:gd name="connsiteX191" fmla="*/ 7867270 w 10232859"/>
              <a:gd name="connsiteY191" fmla="*/ 940366 h 1699043"/>
              <a:gd name="connsiteX192" fmla="*/ 7866538 w 10232859"/>
              <a:gd name="connsiteY192" fmla="*/ 955045 h 1699043"/>
              <a:gd name="connsiteX193" fmla="*/ 7912084 w 10232859"/>
              <a:gd name="connsiteY193" fmla="*/ 963800 h 1699043"/>
              <a:gd name="connsiteX194" fmla="*/ 7982264 w 10232859"/>
              <a:gd name="connsiteY194" fmla="*/ 975773 h 1699043"/>
              <a:gd name="connsiteX195" fmla="*/ 7991272 w 10232859"/>
              <a:gd name="connsiteY195" fmla="*/ 981104 h 1699043"/>
              <a:gd name="connsiteX196" fmla="*/ 8006496 w 10232859"/>
              <a:gd name="connsiteY196" fmla="*/ 972839 h 1699043"/>
              <a:gd name="connsiteX197" fmla="*/ 8034497 w 10232859"/>
              <a:gd name="connsiteY197" fmla="*/ 972054 h 1699043"/>
              <a:gd name="connsiteX198" fmla="*/ 8150881 w 10232859"/>
              <a:gd name="connsiteY198" fmla="*/ 990411 h 1699043"/>
              <a:gd name="connsiteX199" fmla="*/ 8172106 w 10232859"/>
              <a:gd name="connsiteY199" fmla="*/ 990512 h 1699043"/>
              <a:gd name="connsiteX200" fmla="*/ 8196076 w 10232859"/>
              <a:gd name="connsiteY200" fmla="*/ 1000078 h 1699043"/>
              <a:gd name="connsiteX201" fmla="*/ 8247463 w 10232859"/>
              <a:gd name="connsiteY201" fmla="*/ 1016332 h 1699043"/>
              <a:gd name="connsiteX202" fmla="*/ 8279272 w 10232859"/>
              <a:gd name="connsiteY202" fmla="*/ 1032921 h 1699043"/>
              <a:gd name="connsiteX203" fmla="*/ 8289611 w 10232859"/>
              <a:gd name="connsiteY203" fmla="*/ 1028630 h 1699043"/>
              <a:gd name="connsiteX204" fmla="*/ 8311483 w 10232859"/>
              <a:gd name="connsiteY204" fmla="*/ 1029399 h 1699043"/>
              <a:gd name="connsiteX205" fmla="*/ 8399489 w 10232859"/>
              <a:gd name="connsiteY205" fmla="*/ 1048562 h 1699043"/>
              <a:gd name="connsiteX206" fmla="*/ 8415973 w 10232859"/>
              <a:gd name="connsiteY206" fmla="*/ 1049660 h 1699043"/>
              <a:gd name="connsiteX207" fmla="*/ 8433326 w 10232859"/>
              <a:gd name="connsiteY207" fmla="*/ 1057881 h 1699043"/>
              <a:gd name="connsiteX208" fmla="*/ 8502328 w 10232859"/>
              <a:gd name="connsiteY208" fmla="*/ 1091498 h 1699043"/>
              <a:gd name="connsiteX209" fmla="*/ 8534346 w 10232859"/>
              <a:gd name="connsiteY209" fmla="*/ 1106980 h 1699043"/>
              <a:gd name="connsiteX210" fmla="*/ 8534980 w 10232859"/>
              <a:gd name="connsiteY210" fmla="*/ 1110861 h 1699043"/>
              <a:gd name="connsiteX211" fmla="*/ 8544104 w 10232859"/>
              <a:gd name="connsiteY211" fmla="*/ 1108406 h 1699043"/>
              <a:gd name="connsiteX212" fmla="*/ 8567742 w 10232859"/>
              <a:gd name="connsiteY212" fmla="*/ 1117590 h 1699043"/>
              <a:gd name="connsiteX213" fmla="*/ 8633779 w 10232859"/>
              <a:gd name="connsiteY213" fmla="*/ 1139226 h 1699043"/>
              <a:gd name="connsiteX214" fmla="*/ 8676965 w 10232859"/>
              <a:gd name="connsiteY214" fmla="*/ 1156949 h 1699043"/>
              <a:gd name="connsiteX215" fmla="*/ 8698944 w 10232859"/>
              <a:gd name="connsiteY215" fmla="*/ 1156939 h 1699043"/>
              <a:gd name="connsiteX216" fmla="*/ 8711456 w 10232859"/>
              <a:gd name="connsiteY216" fmla="*/ 1169217 h 1699043"/>
              <a:gd name="connsiteX217" fmla="*/ 8732793 w 10232859"/>
              <a:gd name="connsiteY217" fmla="*/ 1172972 h 1699043"/>
              <a:gd name="connsiteX218" fmla="*/ 8751897 w 10232859"/>
              <a:gd name="connsiteY218" fmla="*/ 1190886 h 1699043"/>
              <a:gd name="connsiteX219" fmla="*/ 8793564 w 10232859"/>
              <a:gd name="connsiteY219" fmla="*/ 1172572 h 1699043"/>
              <a:gd name="connsiteX220" fmla="*/ 8834270 w 10232859"/>
              <a:gd name="connsiteY220" fmla="*/ 1206624 h 1699043"/>
              <a:gd name="connsiteX221" fmla="*/ 8853872 w 10232859"/>
              <a:gd name="connsiteY221" fmla="*/ 1214714 h 1699043"/>
              <a:gd name="connsiteX222" fmla="*/ 8861901 w 10232859"/>
              <a:gd name="connsiteY222" fmla="*/ 1211375 h 1699043"/>
              <a:gd name="connsiteX223" fmla="*/ 8874168 w 10232859"/>
              <a:gd name="connsiteY223" fmla="*/ 1213967 h 1699043"/>
              <a:gd name="connsiteX224" fmla="*/ 8871123 w 10232859"/>
              <a:gd name="connsiteY224" fmla="*/ 1221160 h 1699043"/>
              <a:gd name="connsiteX225" fmla="*/ 8903537 w 10232859"/>
              <a:gd name="connsiteY225" fmla="*/ 1230588 h 1699043"/>
              <a:gd name="connsiteX226" fmla="*/ 8933767 w 10232859"/>
              <a:gd name="connsiteY226" fmla="*/ 1263368 h 1699043"/>
              <a:gd name="connsiteX227" fmla="*/ 8985765 w 10232859"/>
              <a:gd name="connsiteY227" fmla="*/ 1287664 h 1699043"/>
              <a:gd name="connsiteX228" fmla="*/ 9071444 w 10232859"/>
              <a:gd name="connsiteY228" fmla="*/ 1317305 h 1699043"/>
              <a:gd name="connsiteX229" fmla="*/ 9096711 w 10232859"/>
              <a:gd name="connsiteY229" fmla="*/ 1327777 h 1699043"/>
              <a:gd name="connsiteX230" fmla="*/ 9338853 w 10232859"/>
              <a:gd name="connsiteY230" fmla="*/ 1448046 h 1699043"/>
              <a:gd name="connsiteX231" fmla="*/ 9520814 w 10232859"/>
              <a:gd name="connsiteY231" fmla="*/ 1449827 h 1699043"/>
              <a:gd name="connsiteX232" fmla="*/ 9702271 w 10232859"/>
              <a:gd name="connsiteY232" fmla="*/ 1488553 h 1699043"/>
              <a:gd name="connsiteX233" fmla="*/ 9744273 w 10232859"/>
              <a:gd name="connsiteY233" fmla="*/ 1523512 h 1699043"/>
              <a:gd name="connsiteX234" fmla="*/ 9771903 w 10232859"/>
              <a:gd name="connsiteY234" fmla="*/ 1530034 h 1699043"/>
              <a:gd name="connsiteX235" fmla="*/ 9818565 w 10232859"/>
              <a:gd name="connsiteY235" fmla="*/ 1538545 h 1699043"/>
              <a:gd name="connsiteX236" fmla="*/ 9882202 w 10232859"/>
              <a:gd name="connsiteY236" fmla="*/ 1565888 h 1699043"/>
              <a:gd name="connsiteX237" fmla="*/ 10022025 w 10232859"/>
              <a:gd name="connsiteY237" fmla="*/ 1599696 h 1699043"/>
              <a:gd name="connsiteX238" fmla="*/ 10220406 w 10232859"/>
              <a:gd name="connsiteY238" fmla="*/ 1677005 h 1699043"/>
              <a:gd name="connsiteX239" fmla="*/ 10232859 w 10232859"/>
              <a:gd name="connsiteY239" fmla="*/ 1699043 h 1699043"/>
              <a:gd name="connsiteX240" fmla="*/ 0 w 10232859"/>
              <a:gd name="connsiteY240" fmla="*/ 1699043 h 1699043"/>
              <a:gd name="connsiteX241" fmla="*/ 0 w 10232859"/>
              <a:gd name="connsiteY241" fmla="*/ 21828 h 1699043"/>
              <a:gd name="connsiteX242" fmla="*/ 8097 w 10232859"/>
              <a:gd name="connsiteY242" fmla="*/ 24355 h 1699043"/>
              <a:gd name="connsiteX243" fmla="*/ 77128 w 10232859"/>
              <a:gd name="connsiteY243" fmla="*/ 6867 h 1699043"/>
              <a:gd name="connsiteX244" fmla="*/ 188338 w 10232859"/>
              <a:gd name="connsiteY244" fmla="*/ 5079 h 1699043"/>
              <a:gd name="connsiteX245" fmla="*/ 298809 w 10232859"/>
              <a:gd name="connsiteY245" fmla="*/ 6198 h 1699043"/>
              <a:gd name="connsiteX246" fmla="*/ 338985 w 10232859"/>
              <a:gd name="connsiteY246" fmla="*/ 8006 h 1699043"/>
              <a:gd name="connsiteX247" fmla="*/ 409815 w 10232859"/>
              <a:gd name="connsiteY247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6073281 w 10232859"/>
              <a:gd name="connsiteY147" fmla="*/ 334316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6538 w 10232859"/>
              <a:gd name="connsiteY190" fmla="*/ 955045 h 1699043"/>
              <a:gd name="connsiteX191" fmla="*/ 7912084 w 10232859"/>
              <a:gd name="connsiteY191" fmla="*/ 963800 h 1699043"/>
              <a:gd name="connsiteX192" fmla="*/ 7982264 w 10232859"/>
              <a:gd name="connsiteY192" fmla="*/ 975773 h 1699043"/>
              <a:gd name="connsiteX193" fmla="*/ 7991272 w 10232859"/>
              <a:gd name="connsiteY193" fmla="*/ 981104 h 1699043"/>
              <a:gd name="connsiteX194" fmla="*/ 8006496 w 10232859"/>
              <a:gd name="connsiteY194" fmla="*/ 972839 h 1699043"/>
              <a:gd name="connsiteX195" fmla="*/ 8034497 w 10232859"/>
              <a:gd name="connsiteY195" fmla="*/ 972054 h 1699043"/>
              <a:gd name="connsiteX196" fmla="*/ 8150881 w 10232859"/>
              <a:gd name="connsiteY196" fmla="*/ 990411 h 1699043"/>
              <a:gd name="connsiteX197" fmla="*/ 8172106 w 10232859"/>
              <a:gd name="connsiteY197" fmla="*/ 990512 h 1699043"/>
              <a:gd name="connsiteX198" fmla="*/ 8196076 w 10232859"/>
              <a:gd name="connsiteY198" fmla="*/ 1000078 h 1699043"/>
              <a:gd name="connsiteX199" fmla="*/ 8247463 w 10232859"/>
              <a:gd name="connsiteY199" fmla="*/ 1016332 h 1699043"/>
              <a:gd name="connsiteX200" fmla="*/ 8279272 w 10232859"/>
              <a:gd name="connsiteY200" fmla="*/ 1032921 h 1699043"/>
              <a:gd name="connsiteX201" fmla="*/ 8289611 w 10232859"/>
              <a:gd name="connsiteY201" fmla="*/ 1028630 h 1699043"/>
              <a:gd name="connsiteX202" fmla="*/ 8311483 w 10232859"/>
              <a:gd name="connsiteY202" fmla="*/ 1029399 h 1699043"/>
              <a:gd name="connsiteX203" fmla="*/ 8399489 w 10232859"/>
              <a:gd name="connsiteY203" fmla="*/ 1048562 h 1699043"/>
              <a:gd name="connsiteX204" fmla="*/ 8415973 w 10232859"/>
              <a:gd name="connsiteY204" fmla="*/ 1049660 h 1699043"/>
              <a:gd name="connsiteX205" fmla="*/ 8433326 w 10232859"/>
              <a:gd name="connsiteY205" fmla="*/ 1057881 h 1699043"/>
              <a:gd name="connsiteX206" fmla="*/ 8502328 w 10232859"/>
              <a:gd name="connsiteY206" fmla="*/ 1091498 h 1699043"/>
              <a:gd name="connsiteX207" fmla="*/ 8534346 w 10232859"/>
              <a:gd name="connsiteY207" fmla="*/ 1106980 h 1699043"/>
              <a:gd name="connsiteX208" fmla="*/ 8534980 w 10232859"/>
              <a:gd name="connsiteY208" fmla="*/ 1110861 h 1699043"/>
              <a:gd name="connsiteX209" fmla="*/ 8544104 w 10232859"/>
              <a:gd name="connsiteY209" fmla="*/ 1108406 h 1699043"/>
              <a:gd name="connsiteX210" fmla="*/ 8567742 w 10232859"/>
              <a:gd name="connsiteY210" fmla="*/ 1117590 h 1699043"/>
              <a:gd name="connsiteX211" fmla="*/ 8633779 w 10232859"/>
              <a:gd name="connsiteY211" fmla="*/ 1139226 h 1699043"/>
              <a:gd name="connsiteX212" fmla="*/ 8676965 w 10232859"/>
              <a:gd name="connsiteY212" fmla="*/ 1156949 h 1699043"/>
              <a:gd name="connsiteX213" fmla="*/ 8698944 w 10232859"/>
              <a:gd name="connsiteY213" fmla="*/ 1156939 h 1699043"/>
              <a:gd name="connsiteX214" fmla="*/ 8711456 w 10232859"/>
              <a:gd name="connsiteY214" fmla="*/ 1169217 h 1699043"/>
              <a:gd name="connsiteX215" fmla="*/ 8732793 w 10232859"/>
              <a:gd name="connsiteY215" fmla="*/ 1172972 h 1699043"/>
              <a:gd name="connsiteX216" fmla="*/ 8751897 w 10232859"/>
              <a:gd name="connsiteY216" fmla="*/ 1190886 h 1699043"/>
              <a:gd name="connsiteX217" fmla="*/ 8793564 w 10232859"/>
              <a:gd name="connsiteY217" fmla="*/ 1172572 h 1699043"/>
              <a:gd name="connsiteX218" fmla="*/ 8834270 w 10232859"/>
              <a:gd name="connsiteY218" fmla="*/ 1206624 h 1699043"/>
              <a:gd name="connsiteX219" fmla="*/ 8853872 w 10232859"/>
              <a:gd name="connsiteY219" fmla="*/ 1214714 h 1699043"/>
              <a:gd name="connsiteX220" fmla="*/ 8861901 w 10232859"/>
              <a:gd name="connsiteY220" fmla="*/ 1211375 h 1699043"/>
              <a:gd name="connsiteX221" fmla="*/ 8874168 w 10232859"/>
              <a:gd name="connsiteY221" fmla="*/ 1213967 h 1699043"/>
              <a:gd name="connsiteX222" fmla="*/ 8871123 w 10232859"/>
              <a:gd name="connsiteY222" fmla="*/ 1221160 h 1699043"/>
              <a:gd name="connsiteX223" fmla="*/ 8903537 w 10232859"/>
              <a:gd name="connsiteY223" fmla="*/ 1230588 h 1699043"/>
              <a:gd name="connsiteX224" fmla="*/ 8933767 w 10232859"/>
              <a:gd name="connsiteY224" fmla="*/ 1263368 h 1699043"/>
              <a:gd name="connsiteX225" fmla="*/ 8985765 w 10232859"/>
              <a:gd name="connsiteY225" fmla="*/ 1287664 h 1699043"/>
              <a:gd name="connsiteX226" fmla="*/ 9071444 w 10232859"/>
              <a:gd name="connsiteY226" fmla="*/ 1317305 h 1699043"/>
              <a:gd name="connsiteX227" fmla="*/ 9096711 w 10232859"/>
              <a:gd name="connsiteY227" fmla="*/ 1327777 h 1699043"/>
              <a:gd name="connsiteX228" fmla="*/ 9338853 w 10232859"/>
              <a:gd name="connsiteY228" fmla="*/ 1448046 h 1699043"/>
              <a:gd name="connsiteX229" fmla="*/ 9520814 w 10232859"/>
              <a:gd name="connsiteY229" fmla="*/ 1449827 h 1699043"/>
              <a:gd name="connsiteX230" fmla="*/ 9702271 w 10232859"/>
              <a:gd name="connsiteY230" fmla="*/ 1488553 h 1699043"/>
              <a:gd name="connsiteX231" fmla="*/ 9744273 w 10232859"/>
              <a:gd name="connsiteY231" fmla="*/ 1523512 h 1699043"/>
              <a:gd name="connsiteX232" fmla="*/ 9771903 w 10232859"/>
              <a:gd name="connsiteY232" fmla="*/ 1530034 h 1699043"/>
              <a:gd name="connsiteX233" fmla="*/ 9818565 w 10232859"/>
              <a:gd name="connsiteY233" fmla="*/ 1538545 h 1699043"/>
              <a:gd name="connsiteX234" fmla="*/ 9882202 w 10232859"/>
              <a:gd name="connsiteY234" fmla="*/ 1565888 h 1699043"/>
              <a:gd name="connsiteX235" fmla="*/ 10022025 w 10232859"/>
              <a:gd name="connsiteY235" fmla="*/ 1599696 h 1699043"/>
              <a:gd name="connsiteX236" fmla="*/ 10220406 w 10232859"/>
              <a:gd name="connsiteY236" fmla="*/ 1677005 h 1699043"/>
              <a:gd name="connsiteX237" fmla="*/ 10232859 w 10232859"/>
              <a:gd name="connsiteY237" fmla="*/ 1699043 h 1699043"/>
              <a:gd name="connsiteX238" fmla="*/ 0 w 10232859"/>
              <a:gd name="connsiteY238" fmla="*/ 1699043 h 1699043"/>
              <a:gd name="connsiteX239" fmla="*/ 0 w 10232859"/>
              <a:gd name="connsiteY239" fmla="*/ 21828 h 1699043"/>
              <a:gd name="connsiteX240" fmla="*/ 8097 w 10232859"/>
              <a:gd name="connsiteY240" fmla="*/ 24355 h 1699043"/>
              <a:gd name="connsiteX241" fmla="*/ 77128 w 10232859"/>
              <a:gd name="connsiteY241" fmla="*/ 6867 h 1699043"/>
              <a:gd name="connsiteX242" fmla="*/ 188338 w 10232859"/>
              <a:gd name="connsiteY242" fmla="*/ 5079 h 1699043"/>
              <a:gd name="connsiteX243" fmla="*/ 298809 w 10232859"/>
              <a:gd name="connsiteY243" fmla="*/ 6198 h 1699043"/>
              <a:gd name="connsiteX244" fmla="*/ 338985 w 10232859"/>
              <a:gd name="connsiteY244" fmla="*/ 8006 h 1699043"/>
              <a:gd name="connsiteX245" fmla="*/ 409815 w 10232859"/>
              <a:gd name="connsiteY245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034497 w 10232859"/>
              <a:gd name="connsiteY194" fmla="*/ 972054 h 1699043"/>
              <a:gd name="connsiteX195" fmla="*/ 8150881 w 10232859"/>
              <a:gd name="connsiteY195" fmla="*/ 990411 h 1699043"/>
              <a:gd name="connsiteX196" fmla="*/ 8172106 w 10232859"/>
              <a:gd name="connsiteY196" fmla="*/ 990512 h 1699043"/>
              <a:gd name="connsiteX197" fmla="*/ 8196076 w 10232859"/>
              <a:gd name="connsiteY197" fmla="*/ 1000078 h 1699043"/>
              <a:gd name="connsiteX198" fmla="*/ 8247463 w 10232859"/>
              <a:gd name="connsiteY198" fmla="*/ 1016332 h 1699043"/>
              <a:gd name="connsiteX199" fmla="*/ 8279272 w 10232859"/>
              <a:gd name="connsiteY199" fmla="*/ 1032921 h 1699043"/>
              <a:gd name="connsiteX200" fmla="*/ 8289611 w 10232859"/>
              <a:gd name="connsiteY200" fmla="*/ 1028630 h 1699043"/>
              <a:gd name="connsiteX201" fmla="*/ 8311483 w 10232859"/>
              <a:gd name="connsiteY201" fmla="*/ 1029399 h 1699043"/>
              <a:gd name="connsiteX202" fmla="*/ 8399489 w 10232859"/>
              <a:gd name="connsiteY202" fmla="*/ 1048562 h 1699043"/>
              <a:gd name="connsiteX203" fmla="*/ 8415973 w 10232859"/>
              <a:gd name="connsiteY203" fmla="*/ 1049660 h 1699043"/>
              <a:gd name="connsiteX204" fmla="*/ 8433326 w 10232859"/>
              <a:gd name="connsiteY204" fmla="*/ 1057881 h 1699043"/>
              <a:gd name="connsiteX205" fmla="*/ 8502328 w 10232859"/>
              <a:gd name="connsiteY205" fmla="*/ 1091498 h 1699043"/>
              <a:gd name="connsiteX206" fmla="*/ 8534346 w 10232859"/>
              <a:gd name="connsiteY206" fmla="*/ 1106980 h 1699043"/>
              <a:gd name="connsiteX207" fmla="*/ 8534980 w 10232859"/>
              <a:gd name="connsiteY207" fmla="*/ 1110861 h 1699043"/>
              <a:gd name="connsiteX208" fmla="*/ 8544104 w 10232859"/>
              <a:gd name="connsiteY208" fmla="*/ 1108406 h 1699043"/>
              <a:gd name="connsiteX209" fmla="*/ 8567742 w 10232859"/>
              <a:gd name="connsiteY209" fmla="*/ 1117590 h 1699043"/>
              <a:gd name="connsiteX210" fmla="*/ 8633779 w 10232859"/>
              <a:gd name="connsiteY210" fmla="*/ 1139226 h 1699043"/>
              <a:gd name="connsiteX211" fmla="*/ 8676965 w 10232859"/>
              <a:gd name="connsiteY211" fmla="*/ 1156949 h 1699043"/>
              <a:gd name="connsiteX212" fmla="*/ 8698944 w 10232859"/>
              <a:gd name="connsiteY212" fmla="*/ 1156939 h 1699043"/>
              <a:gd name="connsiteX213" fmla="*/ 8711456 w 10232859"/>
              <a:gd name="connsiteY213" fmla="*/ 1169217 h 1699043"/>
              <a:gd name="connsiteX214" fmla="*/ 8732793 w 10232859"/>
              <a:gd name="connsiteY214" fmla="*/ 1172972 h 1699043"/>
              <a:gd name="connsiteX215" fmla="*/ 8751897 w 10232859"/>
              <a:gd name="connsiteY215" fmla="*/ 1190886 h 1699043"/>
              <a:gd name="connsiteX216" fmla="*/ 8793564 w 10232859"/>
              <a:gd name="connsiteY216" fmla="*/ 1172572 h 1699043"/>
              <a:gd name="connsiteX217" fmla="*/ 8834270 w 10232859"/>
              <a:gd name="connsiteY217" fmla="*/ 1206624 h 1699043"/>
              <a:gd name="connsiteX218" fmla="*/ 8853872 w 10232859"/>
              <a:gd name="connsiteY218" fmla="*/ 1214714 h 1699043"/>
              <a:gd name="connsiteX219" fmla="*/ 8861901 w 10232859"/>
              <a:gd name="connsiteY219" fmla="*/ 1211375 h 1699043"/>
              <a:gd name="connsiteX220" fmla="*/ 8874168 w 10232859"/>
              <a:gd name="connsiteY220" fmla="*/ 1213967 h 1699043"/>
              <a:gd name="connsiteX221" fmla="*/ 8871123 w 10232859"/>
              <a:gd name="connsiteY221" fmla="*/ 1221160 h 1699043"/>
              <a:gd name="connsiteX222" fmla="*/ 8903537 w 10232859"/>
              <a:gd name="connsiteY222" fmla="*/ 1230588 h 1699043"/>
              <a:gd name="connsiteX223" fmla="*/ 8933767 w 10232859"/>
              <a:gd name="connsiteY223" fmla="*/ 1263368 h 1699043"/>
              <a:gd name="connsiteX224" fmla="*/ 8985765 w 10232859"/>
              <a:gd name="connsiteY224" fmla="*/ 1287664 h 1699043"/>
              <a:gd name="connsiteX225" fmla="*/ 9071444 w 10232859"/>
              <a:gd name="connsiteY225" fmla="*/ 1317305 h 1699043"/>
              <a:gd name="connsiteX226" fmla="*/ 9096711 w 10232859"/>
              <a:gd name="connsiteY226" fmla="*/ 1327777 h 1699043"/>
              <a:gd name="connsiteX227" fmla="*/ 9338853 w 10232859"/>
              <a:gd name="connsiteY227" fmla="*/ 1448046 h 1699043"/>
              <a:gd name="connsiteX228" fmla="*/ 9520814 w 10232859"/>
              <a:gd name="connsiteY228" fmla="*/ 1449827 h 1699043"/>
              <a:gd name="connsiteX229" fmla="*/ 9702271 w 10232859"/>
              <a:gd name="connsiteY229" fmla="*/ 1488553 h 1699043"/>
              <a:gd name="connsiteX230" fmla="*/ 9744273 w 10232859"/>
              <a:gd name="connsiteY230" fmla="*/ 1523512 h 1699043"/>
              <a:gd name="connsiteX231" fmla="*/ 9771903 w 10232859"/>
              <a:gd name="connsiteY231" fmla="*/ 1530034 h 1699043"/>
              <a:gd name="connsiteX232" fmla="*/ 9818565 w 10232859"/>
              <a:gd name="connsiteY232" fmla="*/ 1538545 h 1699043"/>
              <a:gd name="connsiteX233" fmla="*/ 9882202 w 10232859"/>
              <a:gd name="connsiteY233" fmla="*/ 1565888 h 1699043"/>
              <a:gd name="connsiteX234" fmla="*/ 10022025 w 10232859"/>
              <a:gd name="connsiteY234" fmla="*/ 1599696 h 1699043"/>
              <a:gd name="connsiteX235" fmla="*/ 10220406 w 10232859"/>
              <a:gd name="connsiteY235" fmla="*/ 1677005 h 1699043"/>
              <a:gd name="connsiteX236" fmla="*/ 10232859 w 10232859"/>
              <a:gd name="connsiteY236" fmla="*/ 1699043 h 1699043"/>
              <a:gd name="connsiteX237" fmla="*/ 0 w 10232859"/>
              <a:gd name="connsiteY237" fmla="*/ 1699043 h 1699043"/>
              <a:gd name="connsiteX238" fmla="*/ 0 w 10232859"/>
              <a:gd name="connsiteY238" fmla="*/ 21828 h 1699043"/>
              <a:gd name="connsiteX239" fmla="*/ 8097 w 10232859"/>
              <a:gd name="connsiteY239" fmla="*/ 24355 h 1699043"/>
              <a:gd name="connsiteX240" fmla="*/ 77128 w 10232859"/>
              <a:gd name="connsiteY240" fmla="*/ 6867 h 1699043"/>
              <a:gd name="connsiteX241" fmla="*/ 188338 w 10232859"/>
              <a:gd name="connsiteY241" fmla="*/ 5079 h 1699043"/>
              <a:gd name="connsiteX242" fmla="*/ 298809 w 10232859"/>
              <a:gd name="connsiteY242" fmla="*/ 6198 h 1699043"/>
              <a:gd name="connsiteX243" fmla="*/ 338985 w 10232859"/>
              <a:gd name="connsiteY243" fmla="*/ 8006 h 1699043"/>
              <a:gd name="connsiteX244" fmla="*/ 409815 w 10232859"/>
              <a:gd name="connsiteY244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32793 w 10232859"/>
              <a:gd name="connsiteY212" fmla="*/ 1172972 h 1699043"/>
              <a:gd name="connsiteX213" fmla="*/ 8751897 w 10232859"/>
              <a:gd name="connsiteY213" fmla="*/ 1190886 h 1699043"/>
              <a:gd name="connsiteX214" fmla="*/ 8793564 w 10232859"/>
              <a:gd name="connsiteY214" fmla="*/ 1172572 h 1699043"/>
              <a:gd name="connsiteX215" fmla="*/ 8834270 w 10232859"/>
              <a:gd name="connsiteY215" fmla="*/ 1206624 h 1699043"/>
              <a:gd name="connsiteX216" fmla="*/ 8853872 w 10232859"/>
              <a:gd name="connsiteY216" fmla="*/ 1214714 h 1699043"/>
              <a:gd name="connsiteX217" fmla="*/ 8861901 w 10232859"/>
              <a:gd name="connsiteY217" fmla="*/ 1211375 h 1699043"/>
              <a:gd name="connsiteX218" fmla="*/ 8874168 w 10232859"/>
              <a:gd name="connsiteY218" fmla="*/ 1213967 h 1699043"/>
              <a:gd name="connsiteX219" fmla="*/ 8871123 w 10232859"/>
              <a:gd name="connsiteY219" fmla="*/ 1221160 h 1699043"/>
              <a:gd name="connsiteX220" fmla="*/ 8903537 w 10232859"/>
              <a:gd name="connsiteY220" fmla="*/ 1230588 h 1699043"/>
              <a:gd name="connsiteX221" fmla="*/ 8933767 w 10232859"/>
              <a:gd name="connsiteY221" fmla="*/ 1263368 h 1699043"/>
              <a:gd name="connsiteX222" fmla="*/ 8985765 w 10232859"/>
              <a:gd name="connsiteY222" fmla="*/ 1287664 h 1699043"/>
              <a:gd name="connsiteX223" fmla="*/ 9071444 w 10232859"/>
              <a:gd name="connsiteY223" fmla="*/ 1317305 h 1699043"/>
              <a:gd name="connsiteX224" fmla="*/ 9096711 w 10232859"/>
              <a:gd name="connsiteY224" fmla="*/ 1327777 h 1699043"/>
              <a:gd name="connsiteX225" fmla="*/ 9338853 w 10232859"/>
              <a:gd name="connsiteY225" fmla="*/ 1448046 h 1699043"/>
              <a:gd name="connsiteX226" fmla="*/ 9520814 w 10232859"/>
              <a:gd name="connsiteY226" fmla="*/ 1449827 h 1699043"/>
              <a:gd name="connsiteX227" fmla="*/ 9702271 w 10232859"/>
              <a:gd name="connsiteY227" fmla="*/ 1488553 h 1699043"/>
              <a:gd name="connsiteX228" fmla="*/ 9744273 w 10232859"/>
              <a:gd name="connsiteY228" fmla="*/ 1523512 h 1699043"/>
              <a:gd name="connsiteX229" fmla="*/ 9771903 w 10232859"/>
              <a:gd name="connsiteY229" fmla="*/ 1530034 h 1699043"/>
              <a:gd name="connsiteX230" fmla="*/ 9818565 w 10232859"/>
              <a:gd name="connsiteY230" fmla="*/ 1538545 h 1699043"/>
              <a:gd name="connsiteX231" fmla="*/ 9882202 w 10232859"/>
              <a:gd name="connsiteY231" fmla="*/ 1565888 h 1699043"/>
              <a:gd name="connsiteX232" fmla="*/ 10022025 w 10232859"/>
              <a:gd name="connsiteY232" fmla="*/ 1599696 h 1699043"/>
              <a:gd name="connsiteX233" fmla="*/ 10220406 w 10232859"/>
              <a:gd name="connsiteY233" fmla="*/ 1677005 h 1699043"/>
              <a:gd name="connsiteX234" fmla="*/ 10232859 w 10232859"/>
              <a:gd name="connsiteY234" fmla="*/ 1699043 h 1699043"/>
              <a:gd name="connsiteX235" fmla="*/ 0 w 10232859"/>
              <a:gd name="connsiteY235" fmla="*/ 1699043 h 1699043"/>
              <a:gd name="connsiteX236" fmla="*/ 0 w 10232859"/>
              <a:gd name="connsiteY236" fmla="*/ 21828 h 1699043"/>
              <a:gd name="connsiteX237" fmla="*/ 8097 w 10232859"/>
              <a:gd name="connsiteY237" fmla="*/ 24355 h 1699043"/>
              <a:gd name="connsiteX238" fmla="*/ 77128 w 10232859"/>
              <a:gd name="connsiteY238" fmla="*/ 6867 h 1699043"/>
              <a:gd name="connsiteX239" fmla="*/ 188338 w 10232859"/>
              <a:gd name="connsiteY239" fmla="*/ 5079 h 1699043"/>
              <a:gd name="connsiteX240" fmla="*/ 298809 w 10232859"/>
              <a:gd name="connsiteY240" fmla="*/ 6198 h 1699043"/>
              <a:gd name="connsiteX241" fmla="*/ 338985 w 10232859"/>
              <a:gd name="connsiteY241" fmla="*/ 8006 h 1699043"/>
              <a:gd name="connsiteX242" fmla="*/ 409815 w 10232859"/>
              <a:gd name="connsiteY242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793564 w 10232859"/>
              <a:gd name="connsiteY213" fmla="*/ 1172572 h 1699043"/>
              <a:gd name="connsiteX214" fmla="*/ 8834270 w 10232859"/>
              <a:gd name="connsiteY214" fmla="*/ 1206624 h 1699043"/>
              <a:gd name="connsiteX215" fmla="*/ 8853872 w 10232859"/>
              <a:gd name="connsiteY215" fmla="*/ 1214714 h 1699043"/>
              <a:gd name="connsiteX216" fmla="*/ 8861901 w 10232859"/>
              <a:gd name="connsiteY216" fmla="*/ 1211375 h 1699043"/>
              <a:gd name="connsiteX217" fmla="*/ 8874168 w 10232859"/>
              <a:gd name="connsiteY217" fmla="*/ 1213967 h 1699043"/>
              <a:gd name="connsiteX218" fmla="*/ 8871123 w 10232859"/>
              <a:gd name="connsiteY218" fmla="*/ 1221160 h 1699043"/>
              <a:gd name="connsiteX219" fmla="*/ 8903537 w 10232859"/>
              <a:gd name="connsiteY219" fmla="*/ 1230588 h 1699043"/>
              <a:gd name="connsiteX220" fmla="*/ 8933767 w 10232859"/>
              <a:gd name="connsiteY220" fmla="*/ 1263368 h 1699043"/>
              <a:gd name="connsiteX221" fmla="*/ 8985765 w 10232859"/>
              <a:gd name="connsiteY221" fmla="*/ 1287664 h 1699043"/>
              <a:gd name="connsiteX222" fmla="*/ 9071444 w 10232859"/>
              <a:gd name="connsiteY222" fmla="*/ 1317305 h 1699043"/>
              <a:gd name="connsiteX223" fmla="*/ 9096711 w 10232859"/>
              <a:gd name="connsiteY223" fmla="*/ 1327777 h 1699043"/>
              <a:gd name="connsiteX224" fmla="*/ 9338853 w 10232859"/>
              <a:gd name="connsiteY224" fmla="*/ 1448046 h 1699043"/>
              <a:gd name="connsiteX225" fmla="*/ 9520814 w 10232859"/>
              <a:gd name="connsiteY225" fmla="*/ 1449827 h 1699043"/>
              <a:gd name="connsiteX226" fmla="*/ 9702271 w 10232859"/>
              <a:gd name="connsiteY226" fmla="*/ 1488553 h 1699043"/>
              <a:gd name="connsiteX227" fmla="*/ 9744273 w 10232859"/>
              <a:gd name="connsiteY227" fmla="*/ 1523512 h 1699043"/>
              <a:gd name="connsiteX228" fmla="*/ 9771903 w 10232859"/>
              <a:gd name="connsiteY228" fmla="*/ 1530034 h 1699043"/>
              <a:gd name="connsiteX229" fmla="*/ 9818565 w 10232859"/>
              <a:gd name="connsiteY229" fmla="*/ 1538545 h 1699043"/>
              <a:gd name="connsiteX230" fmla="*/ 9882202 w 10232859"/>
              <a:gd name="connsiteY230" fmla="*/ 1565888 h 1699043"/>
              <a:gd name="connsiteX231" fmla="*/ 10022025 w 10232859"/>
              <a:gd name="connsiteY231" fmla="*/ 1599696 h 1699043"/>
              <a:gd name="connsiteX232" fmla="*/ 10220406 w 10232859"/>
              <a:gd name="connsiteY232" fmla="*/ 1677005 h 1699043"/>
              <a:gd name="connsiteX233" fmla="*/ 10232859 w 10232859"/>
              <a:gd name="connsiteY233" fmla="*/ 1699043 h 1699043"/>
              <a:gd name="connsiteX234" fmla="*/ 0 w 10232859"/>
              <a:gd name="connsiteY234" fmla="*/ 1699043 h 1699043"/>
              <a:gd name="connsiteX235" fmla="*/ 0 w 10232859"/>
              <a:gd name="connsiteY235" fmla="*/ 21828 h 1699043"/>
              <a:gd name="connsiteX236" fmla="*/ 8097 w 10232859"/>
              <a:gd name="connsiteY236" fmla="*/ 24355 h 1699043"/>
              <a:gd name="connsiteX237" fmla="*/ 77128 w 10232859"/>
              <a:gd name="connsiteY237" fmla="*/ 6867 h 1699043"/>
              <a:gd name="connsiteX238" fmla="*/ 188338 w 10232859"/>
              <a:gd name="connsiteY238" fmla="*/ 5079 h 1699043"/>
              <a:gd name="connsiteX239" fmla="*/ 298809 w 10232859"/>
              <a:gd name="connsiteY239" fmla="*/ 6198 h 1699043"/>
              <a:gd name="connsiteX240" fmla="*/ 338985 w 10232859"/>
              <a:gd name="connsiteY240" fmla="*/ 8006 h 1699043"/>
              <a:gd name="connsiteX241" fmla="*/ 409815 w 10232859"/>
              <a:gd name="connsiteY24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0232859" h="1699043">
                <a:moveTo>
                  <a:pt x="409815" y="5045"/>
                </a:moveTo>
                <a:cubicBezTo>
                  <a:pt x="429370" y="4390"/>
                  <a:pt x="447350" y="1844"/>
                  <a:pt x="456316" y="4077"/>
                </a:cubicBezTo>
                <a:cubicBezTo>
                  <a:pt x="477158" y="7678"/>
                  <a:pt x="444163" y="18056"/>
                  <a:pt x="463611" y="18441"/>
                </a:cubicBezTo>
                <a:cubicBezTo>
                  <a:pt x="482411" y="11619"/>
                  <a:pt x="487072" y="29834"/>
                  <a:pt x="506289" y="21667"/>
                </a:cubicBezTo>
                <a:cubicBezTo>
                  <a:pt x="496843" y="8226"/>
                  <a:pt x="549409" y="22324"/>
                  <a:pt x="547180" y="10297"/>
                </a:cubicBezTo>
                <a:cubicBezTo>
                  <a:pt x="570685" y="26535"/>
                  <a:pt x="573306" y="5039"/>
                  <a:pt x="599180" y="9165"/>
                </a:cubicBezTo>
                <a:cubicBezTo>
                  <a:pt x="612602" y="15098"/>
                  <a:pt x="621179" y="15818"/>
                  <a:pt x="630247" y="8332"/>
                </a:cubicBezTo>
                <a:cubicBezTo>
                  <a:pt x="692592" y="37344"/>
                  <a:pt x="662498" y="8239"/>
                  <a:pt x="715463" y="18029"/>
                </a:cubicBezTo>
                <a:cubicBezTo>
                  <a:pt x="761811" y="28765"/>
                  <a:pt x="812435" y="34762"/>
                  <a:pt x="862866" y="63233"/>
                </a:cubicBezTo>
                <a:cubicBezTo>
                  <a:pt x="873066" y="71493"/>
                  <a:pt x="892555" y="73882"/>
                  <a:pt x="906400" y="68570"/>
                </a:cubicBezTo>
                <a:cubicBezTo>
                  <a:pt x="908782" y="67655"/>
                  <a:pt x="910904" y="66542"/>
                  <a:pt x="912698" y="65266"/>
                </a:cubicBezTo>
                <a:cubicBezTo>
                  <a:pt x="943729" y="85619"/>
                  <a:pt x="957570" y="74516"/>
                  <a:pt x="972936" y="88549"/>
                </a:cubicBezTo>
                <a:cubicBezTo>
                  <a:pt x="1016216" y="93123"/>
                  <a:pt x="1046982" y="78021"/>
                  <a:pt x="1061158" y="90302"/>
                </a:cubicBezTo>
                <a:cubicBezTo>
                  <a:pt x="1082487" y="88877"/>
                  <a:pt x="1108723" y="73289"/>
                  <a:pt x="1127764" y="86443"/>
                </a:cubicBezTo>
                <a:cubicBezTo>
                  <a:pt x="1127604" y="75222"/>
                  <a:pt x="1154212" y="94228"/>
                  <a:pt x="1165092" y="86517"/>
                </a:cubicBezTo>
                <a:cubicBezTo>
                  <a:pt x="1172532" y="79848"/>
                  <a:pt x="1182339" y="84060"/>
                  <a:pt x="1192274" y="84088"/>
                </a:cubicBezTo>
                <a:cubicBezTo>
                  <a:pt x="1203651" y="78585"/>
                  <a:pt x="1248434" y="85441"/>
                  <a:pt x="1261359" y="91263"/>
                </a:cubicBezTo>
                <a:cubicBezTo>
                  <a:pt x="1294377" y="112056"/>
                  <a:pt x="1348832" y="92888"/>
                  <a:pt x="1375826" y="108740"/>
                </a:cubicBezTo>
                <a:cubicBezTo>
                  <a:pt x="1384490" y="110842"/>
                  <a:pt x="1392528" y="111481"/>
                  <a:pt x="1400134" y="111208"/>
                </a:cubicBezTo>
                <a:lnTo>
                  <a:pt x="1420782" y="108347"/>
                </a:lnTo>
                <a:lnTo>
                  <a:pt x="1425360" y="103343"/>
                </a:lnTo>
                <a:lnTo>
                  <a:pt x="1438688" y="103900"/>
                </a:lnTo>
                <a:lnTo>
                  <a:pt x="1442183" y="103008"/>
                </a:lnTo>
                <a:cubicBezTo>
                  <a:pt x="1448852" y="101280"/>
                  <a:pt x="1455482" y="99738"/>
                  <a:pt x="1462271" y="98933"/>
                </a:cubicBezTo>
                <a:cubicBezTo>
                  <a:pt x="1460480" y="123023"/>
                  <a:pt x="1519712" y="96044"/>
                  <a:pt x="1506437" y="116084"/>
                </a:cubicBezTo>
                <a:cubicBezTo>
                  <a:pt x="1543421" y="115842"/>
                  <a:pt x="1521082" y="134981"/>
                  <a:pt x="1559721" y="115918"/>
                </a:cubicBezTo>
                <a:cubicBezTo>
                  <a:pt x="1622424" y="132591"/>
                  <a:pt x="1709577" y="121173"/>
                  <a:pt x="1763086" y="148431"/>
                </a:cubicBezTo>
                <a:cubicBezTo>
                  <a:pt x="1815897" y="152158"/>
                  <a:pt x="1869650" y="152419"/>
                  <a:pt x="1909571" y="158571"/>
                </a:cubicBezTo>
                <a:cubicBezTo>
                  <a:pt x="1944577" y="152584"/>
                  <a:pt x="1963780" y="165894"/>
                  <a:pt x="2002612" y="185342"/>
                </a:cubicBezTo>
                <a:cubicBezTo>
                  <a:pt x="2057542" y="188412"/>
                  <a:pt x="2102353" y="209660"/>
                  <a:pt x="2155278" y="197824"/>
                </a:cubicBezTo>
                <a:cubicBezTo>
                  <a:pt x="2158165" y="201469"/>
                  <a:pt x="2161968" y="204456"/>
                  <a:pt x="2166398" y="206965"/>
                </a:cubicBezTo>
                <a:lnTo>
                  <a:pt x="2180455" y="212894"/>
                </a:lnTo>
                <a:lnTo>
                  <a:pt x="2182638" y="212313"/>
                </a:lnTo>
                <a:cubicBezTo>
                  <a:pt x="2191756" y="211797"/>
                  <a:pt x="2196930" y="213146"/>
                  <a:pt x="2200348" y="215316"/>
                </a:cubicBezTo>
                <a:lnTo>
                  <a:pt x="2203307" y="218590"/>
                </a:lnTo>
                <a:lnTo>
                  <a:pt x="2215170" y="221472"/>
                </a:lnTo>
                <a:lnTo>
                  <a:pt x="2237765" y="229357"/>
                </a:lnTo>
                <a:lnTo>
                  <a:pt x="2242719" y="228760"/>
                </a:lnTo>
                <a:lnTo>
                  <a:pt x="2277928" y="237427"/>
                </a:lnTo>
                <a:lnTo>
                  <a:pt x="2278759" y="236563"/>
                </a:lnTo>
                <a:cubicBezTo>
                  <a:pt x="2281421" y="234823"/>
                  <a:pt x="2284901" y="233911"/>
                  <a:pt x="2290187" y="234709"/>
                </a:cubicBezTo>
                <a:cubicBezTo>
                  <a:pt x="2304405" y="231655"/>
                  <a:pt x="2345628" y="219494"/>
                  <a:pt x="2364066" y="218237"/>
                </a:cubicBezTo>
                <a:cubicBezTo>
                  <a:pt x="2375743" y="221506"/>
                  <a:pt x="2388068" y="224536"/>
                  <a:pt x="2400814" y="227165"/>
                </a:cubicBezTo>
                <a:lnTo>
                  <a:pt x="2408414" y="228429"/>
                </a:lnTo>
                <a:lnTo>
                  <a:pt x="2408650" y="228234"/>
                </a:lnTo>
                <a:cubicBezTo>
                  <a:pt x="2410483" y="228038"/>
                  <a:pt x="2413050" y="228278"/>
                  <a:pt x="2416835" y="229128"/>
                </a:cubicBezTo>
                <a:lnTo>
                  <a:pt x="2422271" y="230733"/>
                </a:lnTo>
                <a:lnTo>
                  <a:pt x="2490341" y="211074"/>
                </a:lnTo>
                <a:cubicBezTo>
                  <a:pt x="2529316" y="208871"/>
                  <a:pt x="2549401" y="191268"/>
                  <a:pt x="2588929" y="200980"/>
                </a:cubicBezTo>
                <a:cubicBezTo>
                  <a:pt x="2625398" y="198847"/>
                  <a:pt x="2654940" y="190424"/>
                  <a:pt x="2687426" y="193848"/>
                </a:cubicBezTo>
                <a:cubicBezTo>
                  <a:pt x="2698335" y="187864"/>
                  <a:pt x="2709521" y="185129"/>
                  <a:pt x="2723517" y="192652"/>
                </a:cubicBezTo>
                <a:cubicBezTo>
                  <a:pt x="2756835" y="188350"/>
                  <a:pt x="2761531" y="176438"/>
                  <a:pt x="2785956" y="184404"/>
                </a:cubicBezTo>
                <a:cubicBezTo>
                  <a:pt x="2799369" y="164864"/>
                  <a:pt x="2802708" y="171921"/>
                  <a:pt x="2813378" y="176833"/>
                </a:cubicBezTo>
                <a:lnTo>
                  <a:pt x="2814782" y="177153"/>
                </a:lnTo>
                <a:lnTo>
                  <a:pt x="2816580" y="174366"/>
                </a:lnTo>
                <a:lnTo>
                  <a:pt x="2821623" y="172875"/>
                </a:lnTo>
                <a:lnTo>
                  <a:pt x="2836688" y="172971"/>
                </a:lnTo>
                <a:lnTo>
                  <a:pt x="2842564" y="173695"/>
                </a:lnTo>
                <a:cubicBezTo>
                  <a:pt x="2846534" y="173937"/>
                  <a:pt x="2849070" y="173769"/>
                  <a:pt x="2850712" y="173290"/>
                </a:cubicBezTo>
                <a:cubicBezTo>
                  <a:pt x="2850757" y="173214"/>
                  <a:pt x="2850801" y="173138"/>
                  <a:pt x="2850846" y="173062"/>
                </a:cubicBezTo>
                <a:lnTo>
                  <a:pt x="2858611" y="173112"/>
                </a:lnTo>
                <a:cubicBezTo>
                  <a:pt x="2871867" y="173694"/>
                  <a:pt x="2884913" y="174736"/>
                  <a:pt x="2897454" y="176114"/>
                </a:cubicBezTo>
                <a:cubicBezTo>
                  <a:pt x="2903755" y="163406"/>
                  <a:pt x="2952342" y="175773"/>
                  <a:pt x="2940369" y="152944"/>
                </a:cubicBezTo>
                <a:cubicBezTo>
                  <a:pt x="2957076" y="154120"/>
                  <a:pt x="2969777" y="163235"/>
                  <a:pt x="2959670" y="148367"/>
                </a:cubicBezTo>
                <a:cubicBezTo>
                  <a:pt x="2965032" y="148320"/>
                  <a:pt x="2967900" y="146880"/>
                  <a:pt x="2969615" y="144755"/>
                </a:cubicBezTo>
                <a:lnTo>
                  <a:pt x="2970000" y="143776"/>
                </a:lnTo>
                <a:lnTo>
                  <a:pt x="3007272" y="146766"/>
                </a:lnTo>
                <a:lnTo>
                  <a:pt x="3011677" y="145404"/>
                </a:lnTo>
                <a:lnTo>
                  <a:pt x="3036668" y="149604"/>
                </a:lnTo>
                <a:lnTo>
                  <a:pt x="3049208" y="150573"/>
                </a:lnTo>
                <a:lnTo>
                  <a:pt x="3053517" y="153322"/>
                </a:lnTo>
                <a:cubicBezTo>
                  <a:pt x="3057746" y="154918"/>
                  <a:pt x="3063258" y="155431"/>
                  <a:pt x="3071637" y="153496"/>
                </a:cubicBezTo>
                <a:lnTo>
                  <a:pt x="3110077" y="149202"/>
                </a:lnTo>
                <a:lnTo>
                  <a:pt x="3173743" y="159581"/>
                </a:lnTo>
                <a:cubicBezTo>
                  <a:pt x="3203872" y="159443"/>
                  <a:pt x="3205720" y="152598"/>
                  <a:pt x="3254203" y="151756"/>
                </a:cubicBezTo>
                <a:cubicBezTo>
                  <a:pt x="3298520" y="170671"/>
                  <a:pt x="3274378" y="179402"/>
                  <a:pt x="3380350" y="151151"/>
                </a:cubicBezTo>
                <a:cubicBezTo>
                  <a:pt x="3433470" y="157383"/>
                  <a:pt x="3409905" y="153931"/>
                  <a:pt x="3476147" y="170925"/>
                </a:cubicBezTo>
                <a:cubicBezTo>
                  <a:pt x="3495624" y="172754"/>
                  <a:pt x="3573433" y="153024"/>
                  <a:pt x="3581876" y="150448"/>
                </a:cubicBezTo>
                <a:cubicBezTo>
                  <a:pt x="3645019" y="168821"/>
                  <a:pt x="3637816" y="143953"/>
                  <a:pt x="3704761" y="150492"/>
                </a:cubicBezTo>
                <a:cubicBezTo>
                  <a:pt x="3732481" y="125722"/>
                  <a:pt x="3720202" y="148011"/>
                  <a:pt x="3755040" y="141978"/>
                </a:cubicBezTo>
                <a:cubicBezTo>
                  <a:pt x="3751742" y="163732"/>
                  <a:pt x="3795265" y="127963"/>
                  <a:pt x="3804689" y="151893"/>
                </a:cubicBezTo>
                <a:cubicBezTo>
                  <a:pt x="3810732" y="150037"/>
                  <a:pt x="3816287" y="147485"/>
                  <a:pt x="3821793" y="144743"/>
                </a:cubicBezTo>
                <a:lnTo>
                  <a:pt x="3824682" y="143319"/>
                </a:lnTo>
                <a:lnTo>
                  <a:pt x="3837536" y="141778"/>
                </a:lnTo>
                <a:lnTo>
                  <a:pt x="3839550" y="136147"/>
                </a:lnTo>
                <a:lnTo>
                  <a:pt x="3857743" y="130104"/>
                </a:lnTo>
                <a:cubicBezTo>
                  <a:pt x="3864805" y="128643"/>
                  <a:pt x="3872697" y="128011"/>
                  <a:pt x="3881852" y="128717"/>
                </a:cubicBezTo>
                <a:cubicBezTo>
                  <a:pt x="3914678" y="140047"/>
                  <a:pt x="3949962" y="139745"/>
                  <a:pt x="3998088" y="127932"/>
                </a:cubicBezTo>
                <a:cubicBezTo>
                  <a:pt x="4012987" y="131622"/>
                  <a:pt x="4058471" y="131332"/>
                  <a:pt x="4066682" y="124147"/>
                </a:cubicBezTo>
                <a:cubicBezTo>
                  <a:pt x="4076084" y="122618"/>
                  <a:pt x="4087294" y="125216"/>
                  <a:pt x="4091246" y="117503"/>
                </a:cubicBezTo>
                <a:cubicBezTo>
                  <a:pt x="4097972" y="108229"/>
                  <a:pt x="4131886" y="122717"/>
                  <a:pt x="4126556" y="111725"/>
                </a:cubicBezTo>
                <a:cubicBezTo>
                  <a:pt x="4150620" y="121653"/>
                  <a:pt x="4168222" y="102239"/>
                  <a:pt x="4187717" y="97496"/>
                </a:cubicBezTo>
                <a:cubicBezTo>
                  <a:pt x="4197248" y="102415"/>
                  <a:pt x="4207541" y="99960"/>
                  <a:pt x="4220826" y="95991"/>
                </a:cubicBezTo>
                <a:lnTo>
                  <a:pt x="4239014" y="90840"/>
                </a:lnTo>
                <a:lnTo>
                  <a:pt x="4246653" y="91360"/>
                </a:lnTo>
                <a:cubicBezTo>
                  <a:pt x="4255895" y="91263"/>
                  <a:pt x="4264334" y="90629"/>
                  <a:pt x="4271841" y="90188"/>
                </a:cubicBezTo>
                <a:lnTo>
                  <a:pt x="4286277" y="90173"/>
                </a:lnTo>
                <a:lnTo>
                  <a:pt x="4292025" y="90407"/>
                </a:lnTo>
                <a:lnTo>
                  <a:pt x="4304713" y="95673"/>
                </a:lnTo>
                <a:lnTo>
                  <a:pt x="4321285" y="93560"/>
                </a:lnTo>
                <a:lnTo>
                  <a:pt x="4339561" y="98806"/>
                </a:lnTo>
                <a:cubicBezTo>
                  <a:pt x="4340668" y="97273"/>
                  <a:pt x="4342159" y="95846"/>
                  <a:pt x="4343990" y="94576"/>
                </a:cubicBezTo>
                <a:lnTo>
                  <a:pt x="4358885" y="90264"/>
                </a:lnTo>
                <a:lnTo>
                  <a:pt x="4371648" y="95312"/>
                </a:lnTo>
                <a:cubicBezTo>
                  <a:pt x="4372251" y="86927"/>
                  <a:pt x="4386448" y="96257"/>
                  <a:pt x="4398380" y="98447"/>
                </a:cubicBezTo>
                <a:lnTo>
                  <a:pt x="4405729" y="97677"/>
                </a:lnTo>
                <a:lnTo>
                  <a:pt x="4431408" y="104311"/>
                </a:lnTo>
                <a:cubicBezTo>
                  <a:pt x="4445462" y="106988"/>
                  <a:pt x="4459011" y="108715"/>
                  <a:pt x="4472183" y="109916"/>
                </a:cubicBezTo>
                <a:lnTo>
                  <a:pt x="4518828" y="112600"/>
                </a:lnTo>
                <a:lnTo>
                  <a:pt x="4532040" y="117793"/>
                </a:lnTo>
                <a:cubicBezTo>
                  <a:pt x="4562193" y="123492"/>
                  <a:pt x="4598554" y="117583"/>
                  <a:pt x="4617778" y="130479"/>
                </a:cubicBezTo>
                <a:cubicBezTo>
                  <a:pt x="4626259" y="133024"/>
                  <a:pt x="4634242" y="134080"/>
                  <a:pt x="4641872" y="134207"/>
                </a:cubicBezTo>
                <a:lnTo>
                  <a:pt x="4662766" y="132438"/>
                </a:lnTo>
                <a:lnTo>
                  <a:pt x="4667770" y="127694"/>
                </a:lnTo>
                <a:lnTo>
                  <a:pt x="4681052" y="128947"/>
                </a:lnTo>
                <a:lnTo>
                  <a:pt x="4684624" y="128241"/>
                </a:lnTo>
                <a:cubicBezTo>
                  <a:pt x="4691441" y="126869"/>
                  <a:pt x="4698205" y="125683"/>
                  <a:pt x="4705061" y="125234"/>
                </a:cubicBezTo>
                <a:cubicBezTo>
                  <a:pt x="4701197" y="149124"/>
                  <a:pt x="4762747" y="125360"/>
                  <a:pt x="4747746" y="144617"/>
                </a:cubicBezTo>
                <a:cubicBezTo>
                  <a:pt x="4784752" y="146312"/>
                  <a:pt x="4823070" y="154053"/>
                  <a:pt x="4867014" y="164145"/>
                </a:cubicBezTo>
                <a:cubicBezTo>
                  <a:pt x="4928279" y="184021"/>
                  <a:pt x="4950439" y="160303"/>
                  <a:pt x="5001600" y="190239"/>
                </a:cubicBezTo>
                <a:cubicBezTo>
                  <a:pt x="5054087" y="196711"/>
                  <a:pt x="5076576" y="177858"/>
                  <a:pt x="5115965" y="186069"/>
                </a:cubicBezTo>
                <a:cubicBezTo>
                  <a:pt x="5141248" y="210877"/>
                  <a:pt x="5145689" y="221876"/>
                  <a:pt x="5193957" y="229364"/>
                </a:cubicBezTo>
                <a:cubicBezTo>
                  <a:pt x="5248620" y="235290"/>
                  <a:pt x="5221967" y="272312"/>
                  <a:pt x="5275907" y="263295"/>
                </a:cubicBezTo>
                <a:cubicBezTo>
                  <a:pt x="5278478" y="267074"/>
                  <a:pt x="5340662" y="273630"/>
                  <a:pt x="5344878" y="276360"/>
                </a:cubicBezTo>
                <a:lnTo>
                  <a:pt x="5413398" y="276235"/>
                </a:lnTo>
                <a:lnTo>
                  <a:pt x="5415629" y="275768"/>
                </a:lnTo>
                <a:cubicBezTo>
                  <a:pt x="5424792" y="275732"/>
                  <a:pt x="5429850" y="277347"/>
                  <a:pt x="5433078" y="279684"/>
                </a:cubicBezTo>
                <a:lnTo>
                  <a:pt x="5435759" y="283100"/>
                </a:lnTo>
                <a:lnTo>
                  <a:pt x="5447372" y="286587"/>
                </a:lnTo>
                <a:lnTo>
                  <a:pt x="5469289" y="295620"/>
                </a:lnTo>
                <a:lnTo>
                  <a:pt x="5508752" y="305753"/>
                </a:lnTo>
                <a:lnTo>
                  <a:pt x="5509657" y="304936"/>
                </a:lnTo>
                <a:cubicBezTo>
                  <a:pt x="5512470" y="303344"/>
                  <a:pt x="5516028" y="302619"/>
                  <a:pt x="5521245" y="303688"/>
                </a:cubicBezTo>
                <a:cubicBezTo>
                  <a:pt x="5535725" y="301391"/>
                  <a:pt x="5577993" y="291441"/>
                  <a:pt x="5596538" y="291153"/>
                </a:cubicBezTo>
                <a:cubicBezTo>
                  <a:pt x="5607932" y="295018"/>
                  <a:pt x="5619996" y="298677"/>
                  <a:pt x="5632514" y="301962"/>
                </a:cubicBezTo>
                <a:lnTo>
                  <a:pt x="5640005" y="303617"/>
                </a:lnTo>
                <a:lnTo>
                  <a:pt x="5640259" y="303435"/>
                </a:lnTo>
                <a:cubicBezTo>
                  <a:pt x="5642108" y="303337"/>
                  <a:pt x="5644653" y="303709"/>
                  <a:pt x="5648365" y="304754"/>
                </a:cubicBezTo>
                <a:lnTo>
                  <a:pt x="5653662" y="306635"/>
                </a:lnTo>
                <a:lnTo>
                  <a:pt x="5668196" y="309846"/>
                </a:lnTo>
                <a:lnTo>
                  <a:pt x="5673886" y="309526"/>
                </a:lnTo>
                <a:lnTo>
                  <a:pt x="5677139" y="307345"/>
                </a:lnTo>
                <a:lnTo>
                  <a:pt x="5708983" y="306674"/>
                </a:lnTo>
                <a:cubicBezTo>
                  <a:pt x="5728308" y="319040"/>
                  <a:pt x="5739318" y="309097"/>
                  <a:pt x="5773909" y="312061"/>
                </a:cubicBezTo>
                <a:cubicBezTo>
                  <a:pt x="5783376" y="321860"/>
                  <a:pt x="5795690" y="321672"/>
                  <a:pt x="5809500" y="318450"/>
                </a:cubicBezTo>
                <a:cubicBezTo>
                  <a:pt x="5839093" y="328324"/>
                  <a:pt x="5872263" y="326728"/>
                  <a:pt x="5908729" y="332335"/>
                </a:cubicBezTo>
                <a:cubicBezTo>
                  <a:pt x="5951727" y="334879"/>
                  <a:pt x="5963099" y="350288"/>
                  <a:pt x="5990524" y="350618"/>
                </a:cubicBezTo>
                <a:cubicBezTo>
                  <a:pt x="5991234" y="376742"/>
                  <a:pt x="6028592" y="335241"/>
                  <a:pt x="6029302" y="361365"/>
                </a:cubicBezTo>
                <a:lnTo>
                  <a:pt x="6086225" y="339621"/>
                </a:lnTo>
                <a:lnTo>
                  <a:pt x="6105063" y="347340"/>
                </a:lnTo>
                <a:cubicBezTo>
                  <a:pt x="6123220" y="350768"/>
                  <a:pt x="6176633" y="357519"/>
                  <a:pt x="6195166" y="360190"/>
                </a:cubicBezTo>
                <a:cubicBezTo>
                  <a:pt x="6208491" y="366896"/>
                  <a:pt x="6210739" y="378331"/>
                  <a:pt x="6216259" y="363365"/>
                </a:cubicBezTo>
                <a:cubicBezTo>
                  <a:pt x="6220943" y="365191"/>
                  <a:pt x="6224807" y="365077"/>
                  <a:pt x="6228331" y="364034"/>
                </a:cubicBezTo>
                <a:lnTo>
                  <a:pt x="6229602" y="363414"/>
                </a:lnTo>
                <a:lnTo>
                  <a:pt x="6258988" y="378660"/>
                </a:lnTo>
                <a:lnTo>
                  <a:pt x="6264106" y="379141"/>
                </a:lnTo>
                <a:lnTo>
                  <a:pt x="6281703" y="391054"/>
                </a:lnTo>
                <a:lnTo>
                  <a:pt x="6291622" y="396155"/>
                </a:lnTo>
                <a:lnTo>
                  <a:pt x="6292712" y="399771"/>
                </a:lnTo>
                <a:cubicBezTo>
                  <a:pt x="6294843" y="402467"/>
                  <a:pt x="6299119" y="404777"/>
                  <a:pt x="6308227" y="406196"/>
                </a:cubicBezTo>
                <a:lnTo>
                  <a:pt x="6328981" y="409495"/>
                </a:lnTo>
                <a:lnTo>
                  <a:pt x="6368693" y="417845"/>
                </a:lnTo>
                <a:cubicBezTo>
                  <a:pt x="6371618" y="421064"/>
                  <a:pt x="6413995" y="448260"/>
                  <a:pt x="6414811" y="452200"/>
                </a:cubicBezTo>
                <a:cubicBezTo>
                  <a:pt x="6472474" y="452324"/>
                  <a:pt x="6416366" y="454044"/>
                  <a:pt x="6467879" y="468248"/>
                </a:cubicBezTo>
                <a:cubicBezTo>
                  <a:pt x="6497136" y="485368"/>
                  <a:pt x="6544744" y="499929"/>
                  <a:pt x="6564351" y="537518"/>
                </a:cubicBezTo>
                <a:cubicBezTo>
                  <a:pt x="6600774" y="544284"/>
                  <a:pt x="6683084" y="572586"/>
                  <a:pt x="6711178" y="573610"/>
                </a:cubicBezTo>
                <a:cubicBezTo>
                  <a:pt x="6726278" y="581783"/>
                  <a:pt x="6766796" y="600843"/>
                  <a:pt x="6764036" y="588943"/>
                </a:cubicBezTo>
                <a:cubicBezTo>
                  <a:pt x="6830367" y="591215"/>
                  <a:pt x="6834546" y="616110"/>
                  <a:pt x="6858983" y="623723"/>
                </a:cubicBezTo>
                <a:cubicBezTo>
                  <a:pt x="6883420" y="631336"/>
                  <a:pt x="6874724" y="627173"/>
                  <a:pt x="6910661" y="634620"/>
                </a:cubicBezTo>
                <a:cubicBezTo>
                  <a:pt x="6886933" y="650238"/>
                  <a:pt x="6958918" y="637790"/>
                  <a:pt x="6944111" y="659502"/>
                </a:cubicBezTo>
                <a:cubicBezTo>
                  <a:pt x="6951121" y="660169"/>
                  <a:pt x="6958378" y="660132"/>
                  <a:pt x="6965771" y="659931"/>
                </a:cubicBezTo>
                <a:lnTo>
                  <a:pt x="6969639" y="659837"/>
                </a:lnTo>
                <a:lnTo>
                  <a:pt x="6982242" y="663112"/>
                </a:lnTo>
                <a:lnTo>
                  <a:pt x="6989387" y="659474"/>
                </a:lnTo>
                <a:lnTo>
                  <a:pt x="7010930" y="661134"/>
                </a:lnTo>
                <a:cubicBezTo>
                  <a:pt x="7018443" y="662461"/>
                  <a:pt x="7025878" y="664712"/>
                  <a:pt x="7033125" y="668436"/>
                </a:cubicBezTo>
                <a:cubicBezTo>
                  <a:pt x="7050655" y="688564"/>
                  <a:pt x="7113778" y="682286"/>
                  <a:pt x="7134461" y="708192"/>
                </a:cubicBezTo>
                <a:cubicBezTo>
                  <a:pt x="7143815" y="716210"/>
                  <a:pt x="7183449" y="731779"/>
                  <a:pt x="7197450" y="729094"/>
                </a:cubicBezTo>
                <a:cubicBezTo>
                  <a:pt x="7207053" y="731180"/>
                  <a:pt x="7214263" y="737074"/>
                  <a:pt x="7225084" y="732505"/>
                </a:cubicBezTo>
                <a:cubicBezTo>
                  <a:pt x="7239802" y="727692"/>
                  <a:pt x="7255247" y="750633"/>
                  <a:pt x="7261183" y="740313"/>
                </a:cubicBezTo>
                <a:cubicBezTo>
                  <a:pt x="7272476" y="756319"/>
                  <a:pt x="7306339" y="747471"/>
                  <a:pt x="7327760" y="750586"/>
                </a:cubicBezTo>
                <a:cubicBezTo>
                  <a:pt x="7334820" y="764783"/>
                  <a:pt x="7372804" y="757321"/>
                  <a:pt x="7412222" y="770487"/>
                </a:cubicBezTo>
                <a:cubicBezTo>
                  <a:pt x="7419482" y="786537"/>
                  <a:pt x="7438908" y="779230"/>
                  <a:pt x="7457904" y="804321"/>
                </a:cubicBezTo>
                <a:cubicBezTo>
                  <a:pt x="7460334" y="803523"/>
                  <a:pt x="7462991" y="802942"/>
                  <a:pt x="7465795" y="802598"/>
                </a:cubicBezTo>
                <a:cubicBezTo>
                  <a:pt x="7482080" y="800599"/>
                  <a:pt x="7499653" y="806831"/>
                  <a:pt x="7505046" y="816517"/>
                </a:cubicBezTo>
                <a:cubicBezTo>
                  <a:pt x="7538417" y="853074"/>
                  <a:pt x="7584173" y="869067"/>
                  <a:pt x="7623220" y="888520"/>
                </a:cubicBezTo>
                <a:cubicBezTo>
                  <a:pt x="7669184" y="908475"/>
                  <a:pt x="7655844" y="875556"/>
                  <a:pt x="7700458" y="915079"/>
                </a:cubicBezTo>
                <a:cubicBezTo>
                  <a:pt x="7713299" y="910096"/>
                  <a:pt x="7721213" y="912537"/>
                  <a:pt x="7730988" y="920756"/>
                </a:cubicBezTo>
                <a:cubicBezTo>
                  <a:pt x="7753798" y="929904"/>
                  <a:pt x="7768001" y="910742"/>
                  <a:pt x="7781942" y="930503"/>
                </a:cubicBezTo>
                <a:cubicBezTo>
                  <a:pt x="7786314" y="919014"/>
                  <a:pt x="7829555" y="942839"/>
                  <a:pt x="7827704" y="928558"/>
                </a:cubicBezTo>
                <a:cubicBezTo>
                  <a:pt x="7849394" y="934107"/>
                  <a:pt x="7886324" y="955931"/>
                  <a:pt x="7912084" y="963800"/>
                </a:cubicBezTo>
                <a:cubicBezTo>
                  <a:pt x="7931225" y="978091"/>
                  <a:pt x="7944890" y="969299"/>
                  <a:pt x="7982264" y="975773"/>
                </a:cubicBezTo>
                <a:lnTo>
                  <a:pt x="7991272" y="981104"/>
                </a:lnTo>
                <a:lnTo>
                  <a:pt x="8079795" y="982983"/>
                </a:lnTo>
                <a:cubicBezTo>
                  <a:pt x="8106396" y="984534"/>
                  <a:pt x="8123279" y="987466"/>
                  <a:pt x="8150881" y="990411"/>
                </a:cubicBezTo>
                <a:cubicBezTo>
                  <a:pt x="8155184" y="995435"/>
                  <a:pt x="8170794" y="995512"/>
                  <a:pt x="8172106" y="990512"/>
                </a:cubicBezTo>
                <a:cubicBezTo>
                  <a:pt x="8178349" y="993790"/>
                  <a:pt x="8190057" y="1007072"/>
                  <a:pt x="8196076" y="1000078"/>
                </a:cubicBezTo>
                <a:cubicBezTo>
                  <a:pt x="8214144" y="1004259"/>
                  <a:pt x="8231408" y="1009730"/>
                  <a:pt x="8247463" y="1016332"/>
                </a:cubicBezTo>
                <a:lnTo>
                  <a:pt x="8279272" y="1032921"/>
                </a:lnTo>
                <a:lnTo>
                  <a:pt x="8289611" y="1028630"/>
                </a:lnTo>
                <a:cubicBezTo>
                  <a:pt x="8296281" y="1026812"/>
                  <a:pt x="8303468" y="1026422"/>
                  <a:pt x="8311483" y="1029399"/>
                </a:cubicBezTo>
                <a:cubicBezTo>
                  <a:pt x="8353073" y="1061234"/>
                  <a:pt x="8320764" y="1016490"/>
                  <a:pt x="8399489" y="1048562"/>
                </a:cubicBezTo>
                <a:cubicBezTo>
                  <a:pt x="8402160" y="1052480"/>
                  <a:pt x="8414285" y="1053290"/>
                  <a:pt x="8415973" y="1049660"/>
                </a:cubicBezTo>
                <a:cubicBezTo>
                  <a:pt x="8420389" y="1052382"/>
                  <a:pt x="8427708" y="1062757"/>
                  <a:pt x="8433326" y="1057881"/>
                </a:cubicBezTo>
                <a:cubicBezTo>
                  <a:pt x="8460295" y="1065796"/>
                  <a:pt x="8484063" y="1077374"/>
                  <a:pt x="8502328" y="1091498"/>
                </a:cubicBezTo>
                <a:cubicBezTo>
                  <a:pt x="8531547" y="1095185"/>
                  <a:pt x="8534164" y="1100958"/>
                  <a:pt x="8534346" y="1106980"/>
                </a:cubicBezTo>
                <a:cubicBezTo>
                  <a:pt x="8534557" y="1108274"/>
                  <a:pt x="8534769" y="1109567"/>
                  <a:pt x="8534980" y="1110861"/>
                </a:cubicBezTo>
                <a:lnTo>
                  <a:pt x="8544104" y="1108406"/>
                </a:lnTo>
                <a:cubicBezTo>
                  <a:pt x="8553358" y="1107980"/>
                  <a:pt x="8560970" y="1111788"/>
                  <a:pt x="8567742" y="1117590"/>
                </a:cubicBezTo>
                <a:lnTo>
                  <a:pt x="8633779" y="1139226"/>
                </a:lnTo>
                <a:cubicBezTo>
                  <a:pt x="8631667" y="1160202"/>
                  <a:pt x="8667456" y="1147793"/>
                  <a:pt x="8676965" y="1156949"/>
                </a:cubicBezTo>
                <a:cubicBezTo>
                  <a:pt x="8686287" y="1153629"/>
                  <a:pt x="8693306" y="1154163"/>
                  <a:pt x="8698944" y="1156939"/>
                </a:cubicBezTo>
                <a:lnTo>
                  <a:pt x="8751897" y="1190886"/>
                </a:lnTo>
                <a:cubicBezTo>
                  <a:pt x="8774451" y="1199167"/>
                  <a:pt x="8817274" y="1202653"/>
                  <a:pt x="8834270" y="1206624"/>
                </a:cubicBezTo>
                <a:lnTo>
                  <a:pt x="8853872" y="1214714"/>
                </a:lnTo>
                <a:lnTo>
                  <a:pt x="8861901" y="1211375"/>
                </a:lnTo>
                <a:lnTo>
                  <a:pt x="8874168" y="1213967"/>
                </a:lnTo>
                <a:lnTo>
                  <a:pt x="8871123" y="1221160"/>
                </a:lnTo>
                <a:lnTo>
                  <a:pt x="8903537" y="1230588"/>
                </a:lnTo>
                <a:cubicBezTo>
                  <a:pt x="8927391" y="1238223"/>
                  <a:pt x="8944740" y="1247326"/>
                  <a:pt x="8933767" y="1263368"/>
                </a:cubicBezTo>
                <a:cubicBezTo>
                  <a:pt x="8934120" y="1285491"/>
                  <a:pt x="8996547" y="1266466"/>
                  <a:pt x="8985765" y="1287664"/>
                </a:cubicBezTo>
                <a:cubicBezTo>
                  <a:pt x="9013243" y="1278923"/>
                  <a:pt x="9037732" y="1309948"/>
                  <a:pt x="9071444" y="1317305"/>
                </a:cubicBezTo>
                <a:cubicBezTo>
                  <a:pt x="9072853" y="1328357"/>
                  <a:pt x="9080775" y="1329726"/>
                  <a:pt x="9096711" y="1327777"/>
                </a:cubicBezTo>
                <a:cubicBezTo>
                  <a:pt x="9206252" y="1348526"/>
                  <a:pt x="9301825" y="1489393"/>
                  <a:pt x="9338853" y="1448046"/>
                </a:cubicBezTo>
                <a:cubicBezTo>
                  <a:pt x="9364628" y="1453029"/>
                  <a:pt x="9440704" y="1458325"/>
                  <a:pt x="9520814" y="1449827"/>
                </a:cubicBezTo>
                <a:cubicBezTo>
                  <a:pt x="9536849" y="1478455"/>
                  <a:pt x="9672877" y="1480312"/>
                  <a:pt x="9702271" y="1488553"/>
                </a:cubicBezTo>
                <a:cubicBezTo>
                  <a:pt x="9702279" y="1504784"/>
                  <a:pt x="9757099" y="1502097"/>
                  <a:pt x="9744273" y="1523512"/>
                </a:cubicBezTo>
                <a:cubicBezTo>
                  <a:pt x="9746944" y="1534160"/>
                  <a:pt x="9761818" y="1537070"/>
                  <a:pt x="9771903" y="1530034"/>
                </a:cubicBezTo>
                <a:cubicBezTo>
                  <a:pt x="9788959" y="1535562"/>
                  <a:pt x="9795727" y="1548881"/>
                  <a:pt x="9818565" y="1538545"/>
                </a:cubicBezTo>
                <a:cubicBezTo>
                  <a:pt x="9842216" y="1545630"/>
                  <a:pt x="9854597" y="1583514"/>
                  <a:pt x="9882202" y="1565888"/>
                </a:cubicBezTo>
                <a:cubicBezTo>
                  <a:pt x="9890497" y="1603508"/>
                  <a:pt x="9975093" y="1584109"/>
                  <a:pt x="10022025" y="1599696"/>
                </a:cubicBezTo>
                <a:cubicBezTo>
                  <a:pt x="10087599" y="1644100"/>
                  <a:pt x="10182002" y="1632879"/>
                  <a:pt x="10220406" y="1677005"/>
                </a:cubicBezTo>
                <a:lnTo>
                  <a:pt x="10232859" y="1699043"/>
                </a:lnTo>
                <a:lnTo>
                  <a:pt x="0" y="1699043"/>
                </a:lnTo>
                <a:lnTo>
                  <a:pt x="0" y="21828"/>
                </a:lnTo>
                <a:lnTo>
                  <a:pt x="8097" y="24355"/>
                </a:lnTo>
                <a:cubicBezTo>
                  <a:pt x="43947" y="29235"/>
                  <a:pt x="34752" y="21899"/>
                  <a:pt x="77128" y="6867"/>
                </a:cubicBezTo>
                <a:cubicBezTo>
                  <a:pt x="120709" y="7920"/>
                  <a:pt x="146704" y="-7760"/>
                  <a:pt x="188338" y="5079"/>
                </a:cubicBezTo>
                <a:cubicBezTo>
                  <a:pt x="229133" y="5993"/>
                  <a:pt x="263614" y="138"/>
                  <a:pt x="298809" y="6198"/>
                </a:cubicBezTo>
                <a:cubicBezTo>
                  <a:pt x="312163" y="1206"/>
                  <a:pt x="325122" y="-563"/>
                  <a:pt x="338985" y="8006"/>
                </a:cubicBezTo>
                <a:cubicBezTo>
                  <a:pt x="376758" y="6523"/>
                  <a:pt x="384512" y="-4822"/>
                  <a:pt x="409815" y="5045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8F9081-4C7A-D390-DDC8-28934C79A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" y="6082033"/>
            <a:ext cx="8998993" cy="6676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b="1" dirty="0">
                <a:latin typeface="Papyrus" panose="03070502060502030205" pitchFamily="66" charset="0"/>
              </a:rPr>
              <a:t>Carbon-14 dating</a:t>
            </a:r>
          </a:p>
        </p:txBody>
      </p:sp>
    </p:spTree>
    <p:extLst>
      <p:ext uri="{BB962C8B-B14F-4D97-AF65-F5344CB8AC3E}">
        <p14:creationId xmlns:p14="http://schemas.microsoft.com/office/powerpoint/2010/main" val="3196080553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FBD9F-3850-7B08-13A3-CAA32D7B2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5602941"/>
            <a:ext cx="10160000" cy="884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b="1" dirty="0">
                <a:latin typeface="Papyrus" panose="03070502060502030205" pitchFamily="66" charset="0"/>
              </a:rPr>
              <a:t>conclusion</a:t>
            </a:r>
          </a:p>
        </p:txBody>
      </p:sp>
      <p:pic>
        <p:nvPicPr>
          <p:cNvPr id="5" name="Content Placeholder 4" descr="A sandy beach with blue water and clouds&#10;&#10;Description automatically generated">
            <a:extLst>
              <a:ext uri="{FF2B5EF4-FFF2-40B4-BE49-F238E27FC236}">
                <a16:creationId xmlns:a16="http://schemas.microsoft.com/office/drawing/2014/main" id="{E7AA9C03-E6F2-7469-2BB1-B3EC7F4F3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7" b="10521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4313168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5" name="Content Placeholder 4" descr="A painting of a desert landscape&#10;&#10;Description automatically generated">
            <a:extLst>
              <a:ext uri="{FF2B5EF4-FFF2-40B4-BE49-F238E27FC236}">
                <a16:creationId xmlns:a16="http://schemas.microsoft.com/office/drawing/2014/main" id="{5B5F0508-BDC3-3707-BF54-FEFBAD90E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5" b="10788"/>
          <a:stretch/>
        </p:blipFill>
        <p:spPr>
          <a:xfrm>
            <a:off x="-2" y="10"/>
            <a:ext cx="12191999" cy="6857989"/>
          </a:xfrm>
          <a:prstGeom prst="rect">
            <a:avLst/>
          </a:pr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EE1C8D-9233-4EBC-9B68-862FDCA26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06504"/>
            <a:ext cx="12192002" cy="1951997"/>
          </a:xfrm>
          <a:custGeom>
            <a:avLst/>
            <a:gdLst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285754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74735 w 12192002"/>
              <a:gd name="connsiteY94" fmla="*/ 1132363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2192002" h="2122526">
                <a:moveTo>
                  <a:pt x="5626960" y="0"/>
                </a:moveTo>
                <a:lnTo>
                  <a:pt x="5758918" y="1023"/>
                </a:lnTo>
                <a:lnTo>
                  <a:pt x="5957375" y="16715"/>
                </a:lnTo>
                <a:cubicBezTo>
                  <a:pt x="5970127" y="20033"/>
                  <a:pt x="5998679" y="20946"/>
                  <a:pt x="6010090" y="20359"/>
                </a:cubicBezTo>
                <a:lnTo>
                  <a:pt x="6041282" y="15266"/>
                </a:lnTo>
                <a:lnTo>
                  <a:pt x="6048637" y="6917"/>
                </a:lnTo>
                <a:lnTo>
                  <a:pt x="6068529" y="7600"/>
                </a:lnTo>
                <a:lnTo>
                  <a:pt x="6073847" y="6063"/>
                </a:lnTo>
                <a:cubicBezTo>
                  <a:pt x="6090539" y="9219"/>
                  <a:pt x="6128055" y="22767"/>
                  <a:pt x="6168673" y="26525"/>
                </a:cubicBezTo>
                <a:cubicBezTo>
                  <a:pt x="6209291" y="30283"/>
                  <a:pt x="6297550" y="13090"/>
                  <a:pt x="6317559" y="28612"/>
                </a:cubicBezTo>
                <a:cubicBezTo>
                  <a:pt x="6409695" y="55045"/>
                  <a:pt x="6472153" y="31322"/>
                  <a:pt x="6549454" y="75412"/>
                </a:cubicBezTo>
                <a:cubicBezTo>
                  <a:pt x="6628105" y="80632"/>
                  <a:pt x="6649105" y="94733"/>
                  <a:pt x="6708221" y="104188"/>
                </a:cubicBezTo>
                <a:cubicBezTo>
                  <a:pt x="6787988" y="118277"/>
                  <a:pt x="6871921" y="137351"/>
                  <a:pt x="6904145" y="132143"/>
                </a:cubicBezTo>
                <a:cubicBezTo>
                  <a:pt x="6943644" y="126545"/>
                  <a:pt x="6937527" y="150711"/>
                  <a:pt x="7018495" y="161649"/>
                </a:cubicBezTo>
                <a:cubicBezTo>
                  <a:pt x="7050188" y="159320"/>
                  <a:pt x="7061147" y="160297"/>
                  <a:pt x="7096987" y="161275"/>
                </a:cubicBezTo>
                <a:lnTo>
                  <a:pt x="7170807" y="173503"/>
                </a:lnTo>
                <a:cubicBezTo>
                  <a:pt x="7184505" y="172489"/>
                  <a:pt x="7192111" y="174628"/>
                  <a:pt x="7197003" y="178151"/>
                </a:cubicBezTo>
                <a:lnTo>
                  <a:pt x="7201101" y="183509"/>
                </a:lnTo>
                <a:lnTo>
                  <a:pt x="7218559" y="188059"/>
                </a:lnTo>
                <a:lnTo>
                  <a:pt x="7310852" y="213308"/>
                </a:lnTo>
                <a:lnTo>
                  <a:pt x="7312179" y="211866"/>
                </a:lnTo>
                <a:cubicBezTo>
                  <a:pt x="7333989" y="206326"/>
                  <a:pt x="7374788" y="205221"/>
                  <a:pt x="7405390" y="202271"/>
                </a:cubicBezTo>
                <a:cubicBezTo>
                  <a:pt x="7422527" y="207464"/>
                  <a:pt x="7476985" y="190048"/>
                  <a:pt x="7495794" y="194166"/>
                </a:cubicBezTo>
                <a:lnTo>
                  <a:pt x="7507039" y="196118"/>
                </a:lnTo>
                <a:lnTo>
                  <a:pt x="7507411" y="195791"/>
                </a:lnTo>
                <a:cubicBezTo>
                  <a:pt x="7510172" y="195437"/>
                  <a:pt x="7513992" y="195787"/>
                  <a:pt x="7519570" y="197126"/>
                </a:cubicBezTo>
                <a:lnTo>
                  <a:pt x="7527542" y="199679"/>
                </a:lnTo>
                <a:lnTo>
                  <a:pt x="7614346" y="205507"/>
                </a:lnTo>
                <a:lnTo>
                  <a:pt x="7718744" y="202036"/>
                </a:lnTo>
                <a:cubicBezTo>
                  <a:pt x="7780965" y="210608"/>
                  <a:pt x="7835119" y="212839"/>
                  <a:pt x="7905407" y="227751"/>
                </a:cubicBezTo>
                <a:cubicBezTo>
                  <a:pt x="7967070" y="225346"/>
                  <a:pt x="8025467" y="246582"/>
                  <a:pt x="8090271" y="269724"/>
                </a:cubicBezTo>
                <a:cubicBezTo>
                  <a:pt x="8147130" y="284670"/>
                  <a:pt x="8181827" y="318792"/>
                  <a:pt x="8245834" y="315885"/>
                </a:cubicBezTo>
                <a:cubicBezTo>
                  <a:pt x="8246647" y="320745"/>
                  <a:pt x="8248859" y="325027"/>
                  <a:pt x="8252033" y="328877"/>
                </a:cubicBezTo>
                <a:lnTo>
                  <a:pt x="8263376" y="338720"/>
                </a:lnTo>
                <a:lnTo>
                  <a:pt x="8266075" y="338490"/>
                </a:lnTo>
                <a:cubicBezTo>
                  <a:pt x="8276151" y="339772"/>
                  <a:pt x="8280845" y="342420"/>
                  <a:pt x="8283149" y="345665"/>
                </a:cubicBezTo>
                <a:lnTo>
                  <a:pt x="8284276" y="350108"/>
                </a:lnTo>
                <a:lnTo>
                  <a:pt x="8295173" y="355931"/>
                </a:lnTo>
                <a:lnTo>
                  <a:pt x="8314432" y="369826"/>
                </a:lnTo>
                <a:lnTo>
                  <a:pt x="8320104" y="370152"/>
                </a:lnTo>
                <a:lnTo>
                  <a:pt x="8352372" y="387570"/>
                </a:lnTo>
                <a:lnTo>
                  <a:pt x="8353799" y="386730"/>
                </a:lnTo>
                <a:cubicBezTo>
                  <a:pt x="8357733" y="385247"/>
                  <a:pt x="8362024" y="384899"/>
                  <a:pt x="8367182" y="386924"/>
                </a:cubicBezTo>
                <a:lnTo>
                  <a:pt x="8490249" y="400966"/>
                </a:lnTo>
                <a:lnTo>
                  <a:pt x="8497594" y="404016"/>
                </a:lnTo>
                <a:lnTo>
                  <a:pt x="8497968" y="403837"/>
                </a:lnTo>
                <a:cubicBezTo>
                  <a:pt x="8500048" y="403987"/>
                  <a:pt x="8502649" y="404798"/>
                  <a:pt x="8506167" y="406575"/>
                </a:cubicBezTo>
                <a:lnTo>
                  <a:pt x="8510983" y="409576"/>
                </a:lnTo>
                <a:lnTo>
                  <a:pt x="8525230" y="415491"/>
                </a:lnTo>
                <a:lnTo>
                  <a:pt x="8596071" y="400649"/>
                </a:lnTo>
                <a:cubicBezTo>
                  <a:pt x="8639145" y="406126"/>
                  <a:pt x="8671609" y="389686"/>
                  <a:pt x="8707847" y="409221"/>
                </a:cubicBezTo>
                <a:cubicBezTo>
                  <a:pt x="8748197" y="414263"/>
                  <a:pt x="8719822" y="400602"/>
                  <a:pt x="8752444" y="411322"/>
                </a:cubicBezTo>
                <a:cubicBezTo>
                  <a:pt x="8789303" y="414879"/>
                  <a:pt x="8898034" y="429534"/>
                  <a:pt x="8928988" y="430554"/>
                </a:cubicBezTo>
                <a:cubicBezTo>
                  <a:pt x="8955520" y="410467"/>
                  <a:pt x="8954693" y="419415"/>
                  <a:pt x="8963048" y="427366"/>
                </a:cubicBezTo>
                <a:lnTo>
                  <a:pt x="8968011" y="425141"/>
                </a:lnTo>
                <a:lnTo>
                  <a:pt x="8974337" y="424441"/>
                </a:lnTo>
                <a:lnTo>
                  <a:pt x="8990394" y="427667"/>
                </a:lnTo>
                <a:lnTo>
                  <a:pt x="8996232" y="429728"/>
                </a:lnTo>
                <a:cubicBezTo>
                  <a:pt x="9000327" y="430831"/>
                  <a:pt x="9003146" y="431159"/>
                  <a:pt x="9005201" y="430939"/>
                </a:cubicBezTo>
                <a:lnTo>
                  <a:pt x="9005486" y="430699"/>
                </a:lnTo>
                <a:lnTo>
                  <a:pt x="9053453" y="433984"/>
                </a:lnTo>
                <a:cubicBezTo>
                  <a:pt x="9068117" y="420419"/>
                  <a:pt x="9112391" y="454853"/>
                  <a:pt x="9113812" y="425670"/>
                </a:cubicBezTo>
                <a:cubicBezTo>
                  <a:pt x="9130955" y="430499"/>
                  <a:pt x="9138865" y="443788"/>
                  <a:pt x="9137318" y="424304"/>
                </a:cubicBezTo>
                <a:cubicBezTo>
                  <a:pt x="9143084" y="425358"/>
                  <a:pt x="9147048" y="424266"/>
                  <a:pt x="9150210" y="422135"/>
                </a:cubicBezTo>
                <a:lnTo>
                  <a:pt x="9151232" y="421070"/>
                </a:lnTo>
                <a:lnTo>
                  <a:pt x="9189246" y="432272"/>
                </a:lnTo>
                <a:lnTo>
                  <a:pt x="9194810" y="441511"/>
                </a:lnTo>
                <a:lnTo>
                  <a:pt x="9231370" y="451590"/>
                </a:lnTo>
                <a:lnTo>
                  <a:pt x="9343052" y="503495"/>
                </a:lnTo>
                <a:cubicBezTo>
                  <a:pt x="9415432" y="508795"/>
                  <a:pt x="9518955" y="534921"/>
                  <a:pt x="9584507" y="549197"/>
                </a:cubicBezTo>
                <a:cubicBezTo>
                  <a:pt x="9602038" y="561809"/>
                  <a:pt x="9675059" y="570203"/>
                  <a:pt x="9728309" y="560617"/>
                </a:cubicBezTo>
                <a:lnTo>
                  <a:pt x="9847792" y="580824"/>
                </a:lnTo>
                <a:cubicBezTo>
                  <a:pt x="9888744" y="590649"/>
                  <a:pt x="9918983" y="587450"/>
                  <a:pt x="9960019" y="587592"/>
                </a:cubicBezTo>
                <a:cubicBezTo>
                  <a:pt x="9984397" y="592516"/>
                  <a:pt x="9998461" y="593006"/>
                  <a:pt x="10039240" y="603107"/>
                </a:cubicBezTo>
                <a:cubicBezTo>
                  <a:pt x="10046863" y="602184"/>
                  <a:pt x="10074570" y="603512"/>
                  <a:pt x="10082169" y="601443"/>
                </a:cubicBezTo>
                <a:lnTo>
                  <a:pt x="10126500" y="603538"/>
                </a:lnTo>
                <a:lnTo>
                  <a:pt x="10261101" y="615053"/>
                </a:lnTo>
                <a:cubicBezTo>
                  <a:pt x="10274744" y="622448"/>
                  <a:pt x="10323589" y="631514"/>
                  <a:pt x="10336855" y="624804"/>
                </a:cubicBezTo>
                <a:cubicBezTo>
                  <a:pt x="10347867" y="624959"/>
                  <a:pt x="10374830" y="633622"/>
                  <a:pt x="10383868" y="625415"/>
                </a:cubicBezTo>
                <a:cubicBezTo>
                  <a:pt x="10409284" y="632493"/>
                  <a:pt x="10436539" y="633300"/>
                  <a:pt x="10445984" y="629262"/>
                </a:cubicBezTo>
                <a:cubicBezTo>
                  <a:pt x="10473833" y="619395"/>
                  <a:pt x="10495464" y="632839"/>
                  <a:pt x="10519280" y="631320"/>
                </a:cubicBezTo>
                <a:cubicBezTo>
                  <a:pt x="10558606" y="636140"/>
                  <a:pt x="10616449" y="646751"/>
                  <a:pt x="10644619" y="651566"/>
                </a:cubicBezTo>
                <a:cubicBezTo>
                  <a:pt x="10707078" y="667239"/>
                  <a:pt x="10806649" y="700317"/>
                  <a:pt x="10857724" y="712684"/>
                </a:cubicBezTo>
                <a:cubicBezTo>
                  <a:pt x="10915291" y="725495"/>
                  <a:pt x="10885368" y="688933"/>
                  <a:pt x="10951063" y="725767"/>
                </a:cubicBezTo>
                <a:cubicBezTo>
                  <a:pt x="10982008" y="727705"/>
                  <a:pt x="11007787" y="723528"/>
                  <a:pt x="11030956" y="721011"/>
                </a:cubicBezTo>
                <a:cubicBezTo>
                  <a:pt x="11029909" y="706023"/>
                  <a:pt x="11057496" y="724188"/>
                  <a:pt x="11085938" y="723892"/>
                </a:cubicBezTo>
                <a:cubicBezTo>
                  <a:pt x="11102606" y="725362"/>
                  <a:pt x="11125909" y="729502"/>
                  <a:pt x="11143411" y="733141"/>
                </a:cubicBezTo>
                <a:cubicBezTo>
                  <a:pt x="11171652" y="736317"/>
                  <a:pt x="11164089" y="762276"/>
                  <a:pt x="11195087" y="732494"/>
                </a:cubicBezTo>
                <a:cubicBezTo>
                  <a:pt x="11221976" y="745071"/>
                  <a:pt x="11231916" y="754905"/>
                  <a:pt x="11273972" y="753513"/>
                </a:cubicBezTo>
                <a:cubicBezTo>
                  <a:pt x="11288331" y="764337"/>
                  <a:pt x="11354320" y="819231"/>
                  <a:pt x="11369715" y="813181"/>
                </a:cubicBezTo>
                <a:cubicBezTo>
                  <a:pt x="11408024" y="821140"/>
                  <a:pt x="11417570" y="873027"/>
                  <a:pt x="11462695" y="874654"/>
                </a:cubicBezTo>
                <a:cubicBezTo>
                  <a:pt x="11507338" y="891120"/>
                  <a:pt x="11468277" y="926374"/>
                  <a:pt x="11516473" y="928206"/>
                </a:cubicBezTo>
                <a:lnTo>
                  <a:pt x="11585369" y="1004898"/>
                </a:lnTo>
                <a:cubicBezTo>
                  <a:pt x="11627915" y="1047460"/>
                  <a:pt x="11688670" y="1023969"/>
                  <a:pt x="11712382" y="1047864"/>
                </a:cubicBezTo>
                <a:cubicBezTo>
                  <a:pt x="11736094" y="1071759"/>
                  <a:pt x="11860362" y="1135225"/>
                  <a:pt x="11894613" y="1148265"/>
                </a:cubicBezTo>
                <a:cubicBezTo>
                  <a:pt x="11928864" y="1161305"/>
                  <a:pt x="11872782" y="1124390"/>
                  <a:pt x="11917888" y="1126105"/>
                </a:cubicBezTo>
                <a:cubicBezTo>
                  <a:pt x="11967364" y="1138091"/>
                  <a:pt x="11978191" y="1115038"/>
                  <a:pt x="12080164" y="1090885"/>
                </a:cubicBezTo>
                <a:cubicBezTo>
                  <a:pt x="12093592" y="1092452"/>
                  <a:pt x="12126659" y="1037250"/>
                  <a:pt x="12140863" y="1035036"/>
                </a:cubicBezTo>
                <a:lnTo>
                  <a:pt x="12192002" y="1015838"/>
                </a:lnTo>
                <a:lnTo>
                  <a:pt x="12192002" y="1955549"/>
                </a:lnTo>
                <a:lnTo>
                  <a:pt x="12192000" y="1955549"/>
                </a:lnTo>
                <a:lnTo>
                  <a:pt x="12192000" y="2122526"/>
                </a:lnTo>
                <a:lnTo>
                  <a:pt x="0" y="2122526"/>
                </a:lnTo>
                <a:lnTo>
                  <a:pt x="0" y="1348327"/>
                </a:lnTo>
                <a:lnTo>
                  <a:pt x="2" y="1348327"/>
                </a:lnTo>
                <a:lnTo>
                  <a:pt x="2" y="592017"/>
                </a:lnTo>
                <a:lnTo>
                  <a:pt x="15526" y="586548"/>
                </a:lnTo>
                <a:cubicBezTo>
                  <a:pt x="35255" y="585160"/>
                  <a:pt x="72229" y="592802"/>
                  <a:pt x="118381" y="583692"/>
                </a:cubicBezTo>
                <a:lnTo>
                  <a:pt x="292435" y="531887"/>
                </a:lnTo>
                <a:cubicBezTo>
                  <a:pt x="333820" y="524854"/>
                  <a:pt x="366418" y="510849"/>
                  <a:pt x="404015" y="511191"/>
                </a:cubicBezTo>
                <a:cubicBezTo>
                  <a:pt x="415660" y="502454"/>
                  <a:pt x="428065" y="497716"/>
                  <a:pt x="445099" y="505368"/>
                </a:cubicBezTo>
                <a:cubicBezTo>
                  <a:pt x="473049" y="498059"/>
                  <a:pt x="549479" y="473644"/>
                  <a:pt x="571717" y="467338"/>
                </a:cubicBezTo>
                <a:lnTo>
                  <a:pt x="578535" y="467527"/>
                </a:lnTo>
                <a:cubicBezTo>
                  <a:pt x="582714" y="467117"/>
                  <a:pt x="586282" y="465474"/>
                  <a:pt x="596792" y="464875"/>
                </a:cubicBezTo>
                <a:cubicBezTo>
                  <a:pt x="618517" y="457289"/>
                  <a:pt x="688384" y="430106"/>
                  <a:pt x="708875" y="422017"/>
                </a:cubicBezTo>
                <a:cubicBezTo>
                  <a:pt x="714996" y="421315"/>
                  <a:pt x="718074" y="419183"/>
                  <a:pt x="719742" y="416340"/>
                </a:cubicBezTo>
                <a:cubicBezTo>
                  <a:pt x="719843" y="415919"/>
                  <a:pt x="719947" y="415498"/>
                  <a:pt x="720047" y="415078"/>
                </a:cubicBezTo>
                <a:lnTo>
                  <a:pt x="763053" y="414307"/>
                </a:lnTo>
                <a:lnTo>
                  <a:pt x="767901" y="412086"/>
                </a:lnTo>
                <a:lnTo>
                  <a:pt x="797041" y="414293"/>
                </a:lnTo>
                <a:lnTo>
                  <a:pt x="811506" y="413988"/>
                </a:lnTo>
                <a:lnTo>
                  <a:pt x="816809" y="416882"/>
                </a:lnTo>
                <a:cubicBezTo>
                  <a:pt x="821862" y="418352"/>
                  <a:pt x="828232" y="418327"/>
                  <a:pt x="837540" y="414918"/>
                </a:cubicBezTo>
                <a:lnTo>
                  <a:pt x="858269" y="416131"/>
                </a:lnTo>
                <a:cubicBezTo>
                  <a:pt x="864622" y="417683"/>
                  <a:pt x="943264" y="400945"/>
                  <a:pt x="948732" y="404293"/>
                </a:cubicBezTo>
                <a:cubicBezTo>
                  <a:pt x="1007438" y="402718"/>
                  <a:pt x="1078958" y="412604"/>
                  <a:pt x="1149979" y="406698"/>
                </a:cubicBezTo>
                <a:cubicBezTo>
                  <a:pt x="1264076" y="391985"/>
                  <a:pt x="1418281" y="371972"/>
                  <a:pt x="1496110" y="357263"/>
                </a:cubicBezTo>
                <a:cubicBezTo>
                  <a:pt x="1524373" y="323194"/>
                  <a:pt x="1569686" y="343349"/>
                  <a:pt x="1608669" y="331673"/>
                </a:cubicBezTo>
                <a:cubicBezTo>
                  <a:pt x="1628634" y="319376"/>
                  <a:pt x="1652708" y="325981"/>
                  <a:pt x="1675071" y="324776"/>
                </a:cubicBezTo>
                <a:cubicBezTo>
                  <a:pt x="1696661" y="320902"/>
                  <a:pt x="1719608" y="311993"/>
                  <a:pt x="1738204" y="308427"/>
                </a:cubicBezTo>
                <a:lnTo>
                  <a:pt x="1786655" y="303376"/>
                </a:lnTo>
                <a:cubicBezTo>
                  <a:pt x="1814690" y="308462"/>
                  <a:pt x="1843563" y="316239"/>
                  <a:pt x="1873080" y="330998"/>
                </a:cubicBezTo>
                <a:cubicBezTo>
                  <a:pt x="1885328" y="340074"/>
                  <a:pt x="1907076" y="340787"/>
                  <a:pt x="1921650" y="332593"/>
                </a:cubicBezTo>
                <a:cubicBezTo>
                  <a:pt x="1924160" y="331181"/>
                  <a:pt x="1926358" y="329554"/>
                  <a:pt x="1928172" y="327762"/>
                </a:cubicBezTo>
                <a:cubicBezTo>
                  <a:pt x="1964849" y="349443"/>
                  <a:pt x="1978703" y="334060"/>
                  <a:pt x="1997356" y="349707"/>
                </a:cubicBezTo>
                <a:cubicBezTo>
                  <a:pt x="2045552" y="350382"/>
                  <a:pt x="2077539" y="328078"/>
                  <a:pt x="2094665" y="341687"/>
                </a:cubicBezTo>
                <a:cubicBezTo>
                  <a:pt x="2129868" y="337565"/>
                  <a:pt x="2171836" y="328633"/>
                  <a:pt x="2208578" y="324976"/>
                </a:cubicBezTo>
                <a:cubicBezTo>
                  <a:pt x="2233182" y="323400"/>
                  <a:pt x="2276000" y="319205"/>
                  <a:pt x="2315112" y="319743"/>
                </a:cubicBezTo>
                <a:cubicBezTo>
                  <a:pt x="2354027" y="341739"/>
                  <a:pt x="2411581" y="311650"/>
                  <a:pt x="2443255" y="328210"/>
                </a:cubicBezTo>
                <a:lnTo>
                  <a:pt x="2568028" y="342111"/>
                </a:lnTo>
                <a:cubicBezTo>
                  <a:pt x="2608701" y="337537"/>
                  <a:pt x="2582516" y="375805"/>
                  <a:pt x="2646527" y="315870"/>
                </a:cubicBezTo>
                <a:cubicBezTo>
                  <a:pt x="2717602" y="329320"/>
                  <a:pt x="2719299" y="298751"/>
                  <a:pt x="2781569" y="326406"/>
                </a:cubicBezTo>
                <a:lnTo>
                  <a:pt x="3030291" y="348227"/>
                </a:lnTo>
                <a:cubicBezTo>
                  <a:pt x="3072289" y="343635"/>
                  <a:pt x="3082691" y="349641"/>
                  <a:pt x="3142556" y="350870"/>
                </a:cubicBezTo>
                <a:cubicBezTo>
                  <a:pt x="3203390" y="348332"/>
                  <a:pt x="3209724" y="356304"/>
                  <a:pt x="3262356" y="358645"/>
                </a:cubicBezTo>
                <a:cubicBezTo>
                  <a:pt x="3295546" y="360921"/>
                  <a:pt x="3336380" y="362051"/>
                  <a:pt x="3341698" y="364522"/>
                </a:cubicBezTo>
                <a:lnTo>
                  <a:pt x="3344026" y="363547"/>
                </a:lnTo>
                <a:cubicBezTo>
                  <a:pt x="3353997" y="361853"/>
                  <a:pt x="3359859" y="362931"/>
                  <a:pt x="3363888" y="365229"/>
                </a:cubicBezTo>
                <a:lnTo>
                  <a:pt x="3400728" y="382181"/>
                </a:lnTo>
                <a:lnTo>
                  <a:pt x="3473223" y="370133"/>
                </a:lnTo>
                <a:cubicBezTo>
                  <a:pt x="3488625" y="364503"/>
                  <a:pt x="3513943" y="370768"/>
                  <a:pt x="3536135" y="366472"/>
                </a:cubicBezTo>
                <a:cubicBezTo>
                  <a:pt x="3549392" y="369181"/>
                  <a:pt x="3571626" y="354982"/>
                  <a:pt x="3585978" y="356773"/>
                </a:cubicBezTo>
                <a:lnTo>
                  <a:pt x="3594501" y="357463"/>
                </a:lnTo>
                <a:lnTo>
                  <a:pt x="3594736" y="357194"/>
                </a:lnTo>
                <a:cubicBezTo>
                  <a:pt x="3596729" y="356739"/>
                  <a:pt x="3599583" y="356739"/>
                  <a:pt x="3603855" y="357358"/>
                </a:cubicBezTo>
                <a:lnTo>
                  <a:pt x="3610035" y="358720"/>
                </a:lnTo>
                <a:lnTo>
                  <a:pt x="3682513" y="326449"/>
                </a:lnTo>
                <a:cubicBezTo>
                  <a:pt x="3725132" y="319209"/>
                  <a:pt x="3741010" y="317232"/>
                  <a:pt x="3789760" y="302526"/>
                </a:cubicBezTo>
                <a:cubicBezTo>
                  <a:pt x="3829631" y="295662"/>
                  <a:pt x="3861095" y="281792"/>
                  <a:pt x="3897275" y="282288"/>
                </a:cubicBezTo>
                <a:cubicBezTo>
                  <a:pt x="3908538" y="273598"/>
                  <a:pt x="3920509" y="268909"/>
                  <a:pt x="3936846" y="276633"/>
                </a:cubicBezTo>
                <a:cubicBezTo>
                  <a:pt x="3972980" y="267440"/>
                  <a:pt x="3976670" y="252111"/>
                  <a:pt x="4004538" y="259176"/>
                </a:cubicBezTo>
                <a:cubicBezTo>
                  <a:pt x="4016877" y="233368"/>
                  <a:pt x="4021427" y="241744"/>
                  <a:pt x="4033778" y="246608"/>
                </a:cubicBezTo>
                <a:lnTo>
                  <a:pt x="4035363" y="246843"/>
                </a:lnTo>
                <a:lnTo>
                  <a:pt x="4036996" y="243176"/>
                </a:lnTo>
                <a:lnTo>
                  <a:pt x="4042364" y="240742"/>
                </a:lnTo>
                <a:lnTo>
                  <a:pt x="4058954" y="239121"/>
                </a:lnTo>
                <a:lnTo>
                  <a:pt x="4065510" y="239339"/>
                </a:lnTo>
                <a:cubicBezTo>
                  <a:pt x="4069909" y="239180"/>
                  <a:pt x="4072681" y="238679"/>
                  <a:pt x="4074427" y="237895"/>
                </a:cubicBezTo>
                <a:cubicBezTo>
                  <a:pt x="4074466" y="237796"/>
                  <a:pt x="4074507" y="237697"/>
                  <a:pt x="4074546" y="237596"/>
                </a:cubicBezTo>
                <a:lnTo>
                  <a:pt x="4083097" y="236761"/>
                </a:lnTo>
                <a:cubicBezTo>
                  <a:pt x="4099102" y="230874"/>
                  <a:pt x="4124720" y="217294"/>
                  <a:pt x="4142745" y="210228"/>
                </a:cubicBezTo>
                <a:cubicBezTo>
                  <a:pt x="4161277" y="209757"/>
                  <a:pt x="4204215" y="211652"/>
                  <a:pt x="4191248" y="194363"/>
                </a:cubicBezTo>
                <a:cubicBezTo>
                  <a:pt x="4197143" y="193685"/>
                  <a:pt x="4200119" y="191566"/>
                  <a:pt x="4201744" y="188729"/>
                </a:cubicBezTo>
                <a:cubicBezTo>
                  <a:pt x="4201845" y="188309"/>
                  <a:pt x="4201947" y="187890"/>
                  <a:pt x="4202048" y="187470"/>
                </a:cubicBezTo>
                <a:lnTo>
                  <a:pt x="4248116" y="184675"/>
                </a:lnTo>
                <a:lnTo>
                  <a:pt x="4276141" y="186999"/>
                </a:lnTo>
                <a:lnTo>
                  <a:pt x="4290062" y="186753"/>
                </a:lnTo>
                <a:lnTo>
                  <a:pt x="4295143" y="189670"/>
                </a:lnTo>
                <a:cubicBezTo>
                  <a:pt x="4299996" y="191161"/>
                  <a:pt x="4306126" y="191162"/>
                  <a:pt x="4315108" y="187791"/>
                </a:cubicBezTo>
                <a:lnTo>
                  <a:pt x="4316965" y="186450"/>
                </a:lnTo>
                <a:lnTo>
                  <a:pt x="4362875" y="193065"/>
                </a:lnTo>
                <a:cubicBezTo>
                  <a:pt x="4368977" y="194642"/>
                  <a:pt x="4423306" y="188348"/>
                  <a:pt x="4428542" y="191719"/>
                </a:cubicBezTo>
                <a:cubicBezTo>
                  <a:pt x="4462662" y="194921"/>
                  <a:pt x="4457822" y="194180"/>
                  <a:pt x="4515813" y="181068"/>
                </a:cubicBezTo>
                <a:cubicBezTo>
                  <a:pt x="4524746" y="178930"/>
                  <a:pt x="4680151" y="178122"/>
                  <a:pt x="4715526" y="171166"/>
                </a:cubicBezTo>
                <a:cubicBezTo>
                  <a:pt x="4741916" y="171832"/>
                  <a:pt x="4677963" y="180680"/>
                  <a:pt x="4762447" y="162678"/>
                </a:cubicBezTo>
                <a:cubicBezTo>
                  <a:pt x="4784109" y="162698"/>
                  <a:pt x="4806742" y="151552"/>
                  <a:pt x="4840439" y="134910"/>
                </a:cubicBezTo>
                <a:cubicBezTo>
                  <a:pt x="4916356" y="97503"/>
                  <a:pt x="4937025" y="110510"/>
                  <a:pt x="5011513" y="110893"/>
                </a:cubicBezTo>
                <a:cubicBezTo>
                  <a:pt x="5038947" y="76939"/>
                  <a:pt x="5028196" y="106028"/>
                  <a:pt x="5065790" y="94512"/>
                </a:cubicBezTo>
                <a:cubicBezTo>
                  <a:pt x="5064856" y="121900"/>
                  <a:pt x="5108319" y="72464"/>
                  <a:pt x="5121659" y="101083"/>
                </a:cubicBezTo>
                <a:cubicBezTo>
                  <a:pt x="5128079" y="98081"/>
                  <a:pt x="5133876" y="94270"/>
                  <a:pt x="5139595" y="90230"/>
                </a:cubicBezTo>
                <a:lnTo>
                  <a:pt x="5142598" y="88129"/>
                </a:lnTo>
                <a:lnTo>
                  <a:pt x="5156554" y="84729"/>
                </a:lnTo>
                <a:lnTo>
                  <a:pt x="5174660" y="77506"/>
                </a:lnTo>
                <a:lnTo>
                  <a:pt x="5222961" y="74516"/>
                </a:lnTo>
                <a:cubicBezTo>
                  <a:pt x="5230550" y="71886"/>
                  <a:pt x="5251598" y="63576"/>
                  <a:pt x="5261763" y="63392"/>
                </a:cubicBezTo>
                <a:lnTo>
                  <a:pt x="5381667" y="42975"/>
                </a:lnTo>
                <a:cubicBezTo>
                  <a:pt x="5391827" y="39989"/>
                  <a:pt x="5429368" y="35305"/>
                  <a:pt x="5432760" y="25273"/>
                </a:cubicBezTo>
                <a:cubicBezTo>
                  <a:pt x="5439009" y="12982"/>
                  <a:pt x="5478134" y="27048"/>
                  <a:pt x="5470905" y="14020"/>
                </a:cubicBezTo>
                <a:lnTo>
                  <a:pt x="56269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8F92359-2883-4C1D-972D-BF52F3F41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06504"/>
            <a:ext cx="12192000" cy="1951997"/>
          </a:xfrm>
          <a:custGeom>
            <a:avLst/>
            <a:gdLst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285754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74735 w 12192002"/>
              <a:gd name="connsiteY94" fmla="*/ 1132363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2192002" h="2122526">
                <a:moveTo>
                  <a:pt x="5626960" y="0"/>
                </a:moveTo>
                <a:lnTo>
                  <a:pt x="5758918" y="1023"/>
                </a:lnTo>
                <a:lnTo>
                  <a:pt x="5957375" y="16715"/>
                </a:lnTo>
                <a:cubicBezTo>
                  <a:pt x="5970127" y="20033"/>
                  <a:pt x="5998679" y="20946"/>
                  <a:pt x="6010090" y="20359"/>
                </a:cubicBezTo>
                <a:lnTo>
                  <a:pt x="6041282" y="15266"/>
                </a:lnTo>
                <a:lnTo>
                  <a:pt x="6048637" y="6917"/>
                </a:lnTo>
                <a:lnTo>
                  <a:pt x="6068529" y="7600"/>
                </a:lnTo>
                <a:lnTo>
                  <a:pt x="6073847" y="6063"/>
                </a:lnTo>
                <a:cubicBezTo>
                  <a:pt x="6090539" y="9219"/>
                  <a:pt x="6128055" y="22767"/>
                  <a:pt x="6168673" y="26525"/>
                </a:cubicBezTo>
                <a:cubicBezTo>
                  <a:pt x="6209291" y="30283"/>
                  <a:pt x="6297550" y="13090"/>
                  <a:pt x="6317559" y="28612"/>
                </a:cubicBezTo>
                <a:cubicBezTo>
                  <a:pt x="6409695" y="55045"/>
                  <a:pt x="6472153" y="31322"/>
                  <a:pt x="6549454" y="75412"/>
                </a:cubicBezTo>
                <a:cubicBezTo>
                  <a:pt x="6628105" y="80632"/>
                  <a:pt x="6649105" y="94733"/>
                  <a:pt x="6708221" y="104188"/>
                </a:cubicBezTo>
                <a:cubicBezTo>
                  <a:pt x="6787988" y="118277"/>
                  <a:pt x="6871921" y="137351"/>
                  <a:pt x="6904145" y="132143"/>
                </a:cubicBezTo>
                <a:cubicBezTo>
                  <a:pt x="6943644" y="126545"/>
                  <a:pt x="6937527" y="150711"/>
                  <a:pt x="7018495" y="161649"/>
                </a:cubicBezTo>
                <a:cubicBezTo>
                  <a:pt x="7050188" y="159320"/>
                  <a:pt x="7061147" y="160297"/>
                  <a:pt x="7096987" y="161275"/>
                </a:cubicBezTo>
                <a:lnTo>
                  <a:pt x="7170807" y="173503"/>
                </a:lnTo>
                <a:cubicBezTo>
                  <a:pt x="7184505" y="172489"/>
                  <a:pt x="7192111" y="174628"/>
                  <a:pt x="7197003" y="178151"/>
                </a:cubicBezTo>
                <a:lnTo>
                  <a:pt x="7201101" y="183509"/>
                </a:lnTo>
                <a:lnTo>
                  <a:pt x="7218559" y="188059"/>
                </a:lnTo>
                <a:lnTo>
                  <a:pt x="7310852" y="213308"/>
                </a:lnTo>
                <a:lnTo>
                  <a:pt x="7312179" y="211866"/>
                </a:lnTo>
                <a:cubicBezTo>
                  <a:pt x="7333989" y="206326"/>
                  <a:pt x="7374788" y="205221"/>
                  <a:pt x="7405390" y="202271"/>
                </a:cubicBezTo>
                <a:cubicBezTo>
                  <a:pt x="7422527" y="207464"/>
                  <a:pt x="7476985" y="190048"/>
                  <a:pt x="7495794" y="194166"/>
                </a:cubicBezTo>
                <a:lnTo>
                  <a:pt x="7507039" y="196118"/>
                </a:lnTo>
                <a:lnTo>
                  <a:pt x="7507411" y="195791"/>
                </a:lnTo>
                <a:cubicBezTo>
                  <a:pt x="7510172" y="195437"/>
                  <a:pt x="7513992" y="195787"/>
                  <a:pt x="7519570" y="197126"/>
                </a:cubicBezTo>
                <a:lnTo>
                  <a:pt x="7527542" y="199679"/>
                </a:lnTo>
                <a:lnTo>
                  <a:pt x="7614346" y="205507"/>
                </a:lnTo>
                <a:lnTo>
                  <a:pt x="7718744" y="202036"/>
                </a:lnTo>
                <a:cubicBezTo>
                  <a:pt x="7780965" y="210608"/>
                  <a:pt x="7835119" y="212839"/>
                  <a:pt x="7905407" y="227751"/>
                </a:cubicBezTo>
                <a:cubicBezTo>
                  <a:pt x="7967070" y="225346"/>
                  <a:pt x="8025467" y="246582"/>
                  <a:pt x="8090271" y="269724"/>
                </a:cubicBezTo>
                <a:cubicBezTo>
                  <a:pt x="8147130" y="284670"/>
                  <a:pt x="8181827" y="318792"/>
                  <a:pt x="8245834" y="315885"/>
                </a:cubicBezTo>
                <a:cubicBezTo>
                  <a:pt x="8246647" y="320745"/>
                  <a:pt x="8248859" y="325027"/>
                  <a:pt x="8252033" y="328877"/>
                </a:cubicBezTo>
                <a:lnTo>
                  <a:pt x="8263376" y="338720"/>
                </a:lnTo>
                <a:lnTo>
                  <a:pt x="8266075" y="338490"/>
                </a:lnTo>
                <a:cubicBezTo>
                  <a:pt x="8276151" y="339772"/>
                  <a:pt x="8280845" y="342420"/>
                  <a:pt x="8283149" y="345665"/>
                </a:cubicBezTo>
                <a:lnTo>
                  <a:pt x="8284276" y="350108"/>
                </a:lnTo>
                <a:lnTo>
                  <a:pt x="8295173" y="355931"/>
                </a:lnTo>
                <a:lnTo>
                  <a:pt x="8314432" y="369826"/>
                </a:lnTo>
                <a:lnTo>
                  <a:pt x="8320104" y="370152"/>
                </a:lnTo>
                <a:lnTo>
                  <a:pt x="8352372" y="387570"/>
                </a:lnTo>
                <a:lnTo>
                  <a:pt x="8353799" y="386730"/>
                </a:lnTo>
                <a:cubicBezTo>
                  <a:pt x="8357733" y="385247"/>
                  <a:pt x="8362024" y="384899"/>
                  <a:pt x="8367182" y="386924"/>
                </a:cubicBezTo>
                <a:lnTo>
                  <a:pt x="8490249" y="400966"/>
                </a:lnTo>
                <a:lnTo>
                  <a:pt x="8497594" y="404016"/>
                </a:lnTo>
                <a:lnTo>
                  <a:pt x="8497968" y="403837"/>
                </a:lnTo>
                <a:cubicBezTo>
                  <a:pt x="8500048" y="403987"/>
                  <a:pt x="8502649" y="404798"/>
                  <a:pt x="8506167" y="406575"/>
                </a:cubicBezTo>
                <a:lnTo>
                  <a:pt x="8510983" y="409576"/>
                </a:lnTo>
                <a:lnTo>
                  <a:pt x="8525230" y="415491"/>
                </a:lnTo>
                <a:lnTo>
                  <a:pt x="8596071" y="400649"/>
                </a:lnTo>
                <a:cubicBezTo>
                  <a:pt x="8639145" y="406126"/>
                  <a:pt x="8671609" y="389686"/>
                  <a:pt x="8707847" y="409221"/>
                </a:cubicBezTo>
                <a:cubicBezTo>
                  <a:pt x="8748197" y="414263"/>
                  <a:pt x="8719822" y="400602"/>
                  <a:pt x="8752444" y="411322"/>
                </a:cubicBezTo>
                <a:cubicBezTo>
                  <a:pt x="8789303" y="414879"/>
                  <a:pt x="8898034" y="429534"/>
                  <a:pt x="8928988" y="430554"/>
                </a:cubicBezTo>
                <a:cubicBezTo>
                  <a:pt x="8955520" y="410467"/>
                  <a:pt x="8954693" y="419415"/>
                  <a:pt x="8963048" y="427366"/>
                </a:cubicBezTo>
                <a:lnTo>
                  <a:pt x="8968011" y="425141"/>
                </a:lnTo>
                <a:lnTo>
                  <a:pt x="8974337" y="424441"/>
                </a:lnTo>
                <a:lnTo>
                  <a:pt x="8990394" y="427667"/>
                </a:lnTo>
                <a:lnTo>
                  <a:pt x="8996232" y="429728"/>
                </a:lnTo>
                <a:cubicBezTo>
                  <a:pt x="9000327" y="430831"/>
                  <a:pt x="9003146" y="431159"/>
                  <a:pt x="9005201" y="430939"/>
                </a:cubicBezTo>
                <a:lnTo>
                  <a:pt x="9005486" y="430699"/>
                </a:lnTo>
                <a:lnTo>
                  <a:pt x="9053453" y="433984"/>
                </a:lnTo>
                <a:cubicBezTo>
                  <a:pt x="9068117" y="420419"/>
                  <a:pt x="9112391" y="454853"/>
                  <a:pt x="9113812" y="425670"/>
                </a:cubicBezTo>
                <a:cubicBezTo>
                  <a:pt x="9130955" y="430499"/>
                  <a:pt x="9138865" y="443788"/>
                  <a:pt x="9137318" y="424304"/>
                </a:cubicBezTo>
                <a:cubicBezTo>
                  <a:pt x="9143084" y="425358"/>
                  <a:pt x="9147048" y="424266"/>
                  <a:pt x="9150210" y="422135"/>
                </a:cubicBezTo>
                <a:lnTo>
                  <a:pt x="9151232" y="421070"/>
                </a:lnTo>
                <a:lnTo>
                  <a:pt x="9189246" y="432272"/>
                </a:lnTo>
                <a:lnTo>
                  <a:pt x="9194810" y="441511"/>
                </a:lnTo>
                <a:lnTo>
                  <a:pt x="9231370" y="451590"/>
                </a:lnTo>
                <a:lnTo>
                  <a:pt x="9343052" y="503495"/>
                </a:lnTo>
                <a:cubicBezTo>
                  <a:pt x="9415432" y="508795"/>
                  <a:pt x="9518955" y="534921"/>
                  <a:pt x="9584507" y="549197"/>
                </a:cubicBezTo>
                <a:cubicBezTo>
                  <a:pt x="9602038" y="561809"/>
                  <a:pt x="9675059" y="570203"/>
                  <a:pt x="9728309" y="560617"/>
                </a:cubicBezTo>
                <a:lnTo>
                  <a:pt x="9847792" y="580824"/>
                </a:lnTo>
                <a:cubicBezTo>
                  <a:pt x="9888744" y="590649"/>
                  <a:pt x="9918983" y="587450"/>
                  <a:pt x="9960019" y="587592"/>
                </a:cubicBezTo>
                <a:cubicBezTo>
                  <a:pt x="9984397" y="592516"/>
                  <a:pt x="9998461" y="593006"/>
                  <a:pt x="10039240" y="603107"/>
                </a:cubicBezTo>
                <a:cubicBezTo>
                  <a:pt x="10046863" y="602184"/>
                  <a:pt x="10074570" y="603512"/>
                  <a:pt x="10082169" y="601443"/>
                </a:cubicBezTo>
                <a:lnTo>
                  <a:pt x="10126500" y="603538"/>
                </a:lnTo>
                <a:lnTo>
                  <a:pt x="10261101" y="615053"/>
                </a:lnTo>
                <a:cubicBezTo>
                  <a:pt x="10274744" y="622448"/>
                  <a:pt x="10323589" y="631514"/>
                  <a:pt x="10336855" y="624804"/>
                </a:cubicBezTo>
                <a:cubicBezTo>
                  <a:pt x="10347867" y="624959"/>
                  <a:pt x="10374830" y="633622"/>
                  <a:pt x="10383868" y="625415"/>
                </a:cubicBezTo>
                <a:cubicBezTo>
                  <a:pt x="10409284" y="632493"/>
                  <a:pt x="10436539" y="633300"/>
                  <a:pt x="10445984" y="629262"/>
                </a:cubicBezTo>
                <a:cubicBezTo>
                  <a:pt x="10473833" y="619395"/>
                  <a:pt x="10495464" y="632839"/>
                  <a:pt x="10519280" y="631320"/>
                </a:cubicBezTo>
                <a:cubicBezTo>
                  <a:pt x="10558606" y="636140"/>
                  <a:pt x="10616449" y="646751"/>
                  <a:pt x="10644619" y="651566"/>
                </a:cubicBezTo>
                <a:cubicBezTo>
                  <a:pt x="10707078" y="667239"/>
                  <a:pt x="10806649" y="700317"/>
                  <a:pt x="10857724" y="712684"/>
                </a:cubicBezTo>
                <a:cubicBezTo>
                  <a:pt x="10915291" y="725495"/>
                  <a:pt x="10885368" y="688933"/>
                  <a:pt x="10951063" y="725767"/>
                </a:cubicBezTo>
                <a:cubicBezTo>
                  <a:pt x="10982008" y="727705"/>
                  <a:pt x="11007787" y="723528"/>
                  <a:pt x="11030956" y="721011"/>
                </a:cubicBezTo>
                <a:cubicBezTo>
                  <a:pt x="11029909" y="706023"/>
                  <a:pt x="11057496" y="724188"/>
                  <a:pt x="11085938" y="723892"/>
                </a:cubicBezTo>
                <a:cubicBezTo>
                  <a:pt x="11102606" y="725362"/>
                  <a:pt x="11125909" y="729502"/>
                  <a:pt x="11143411" y="733141"/>
                </a:cubicBezTo>
                <a:cubicBezTo>
                  <a:pt x="11171652" y="736317"/>
                  <a:pt x="11164089" y="762276"/>
                  <a:pt x="11195087" y="732494"/>
                </a:cubicBezTo>
                <a:cubicBezTo>
                  <a:pt x="11221976" y="745071"/>
                  <a:pt x="11231916" y="754905"/>
                  <a:pt x="11273972" y="753513"/>
                </a:cubicBezTo>
                <a:cubicBezTo>
                  <a:pt x="11288331" y="764337"/>
                  <a:pt x="11354320" y="819231"/>
                  <a:pt x="11369715" y="813181"/>
                </a:cubicBezTo>
                <a:cubicBezTo>
                  <a:pt x="11408024" y="821140"/>
                  <a:pt x="11417570" y="873027"/>
                  <a:pt x="11462695" y="874654"/>
                </a:cubicBezTo>
                <a:cubicBezTo>
                  <a:pt x="11507338" y="891120"/>
                  <a:pt x="11468277" y="926374"/>
                  <a:pt x="11516473" y="928206"/>
                </a:cubicBezTo>
                <a:lnTo>
                  <a:pt x="11585369" y="1004898"/>
                </a:lnTo>
                <a:cubicBezTo>
                  <a:pt x="11627915" y="1047460"/>
                  <a:pt x="11688670" y="1023969"/>
                  <a:pt x="11712382" y="1047864"/>
                </a:cubicBezTo>
                <a:cubicBezTo>
                  <a:pt x="11736094" y="1071759"/>
                  <a:pt x="11860362" y="1135225"/>
                  <a:pt x="11894613" y="1148265"/>
                </a:cubicBezTo>
                <a:cubicBezTo>
                  <a:pt x="11928864" y="1161305"/>
                  <a:pt x="11872782" y="1124390"/>
                  <a:pt x="11917888" y="1126105"/>
                </a:cubicBezTo>
                <a:cubicBezTo>
                  <a:pt x="11967364" y="1138091"/>
                  <a:pt x="11978191" y="1115038"/>
                  <a:pt x="12080164" y="1090885"/>
                </a:cubicBezTo>
                <a:cubicBezTo>
                  <a:pt x="12093592" y="1092452"/>
                  <a:pt x="12126659" y="1037250"/>
                  <a:pt x="12140863" y="1035036"/>
                </a:cubicBezTo>
                <a:lnTo>
                  <a:pt x="12192002" y="1015838"/>
                </a:lnTo>
                <a:lnTo>
                  <a:pt x="12192002" y="1955549"/>
                </a:lnTo>
                <a:lnTo>
                  <a:pt x="12192000" y="1955549"/>
                </a:lnTo>
                <a:lnTo>
                  <a:pt x="12192000" y="2122526"/>
                </a:lnTo>
                <a:lnTo>
                  <a:pt x="0" y="2122526"/>
                </a:lnTo>
                <a:lnTo>
                  <a:pt x="0" y="1348327"/>
                </a:lnTo>
                <a:lnTo>
                  <a:pt x="2" y="1348327"/>
                </a:lnTo>
                <a:lnTo>
                  <a:pt x="2" y="592017"/>
                </a:lnTo>
                <a:lnTo>
                  <a:pt x="15526" y="586548"/>
                </a:lnTo>
                <a:cubicBezTo>
                  <a:pt x="35255" y="585160"/>
                  <a:pt x="72229" y="592802"/>
                  <a:pt x="118381" y="583692"/>
                </a:cubicBezTo>
                <a:lnTo>
                  <a:pt x="292435" y="531887"/>
                </a:lnTo>
                <a:cubicBezTo>
                  <a:pt x="333820" y="524854"/>
                  <a:pt x="366418" y="510849"/>
                  <a:pt x="404015" y="511191"/>
                </a:cubicBezTo>
                <a:cubicBezTo>
                  <a:pt x="415660" y="502454"/>
                  <a:pt x="428065" y="497716"/>
                  <a:pt x="445099" y="505368"/>
                </a:cubicBezTo>
                <a:cubicBezTo>
                  <a:pt x="473049" y="498059"/>
                  <a:pt x="549479" y="473644"/>
                  <a:pt x="571717" y="467338"/>
                </a:cubicBezTo>
                <a:lnTo>
                  <a:pt x="578535" y="467527"/>
                </a:lnTo>
                <a:cubicBezTo>
                  <a:pt x="582714" y="467117"/>
                  <a:pt x="586282" y="465474"/>
                  <a:pt x="596792" y="464875"/>
                </a:cubicBezTo>
                <a:cubicBezTo>
                  <a:pt x="618517" y="457289"/>
                  <a:pt x="688384" y="430106"/>
                  <a:pt x="708875" y="422017"/>
                </a:cubicBezTo>
                <a:cubicBezTo>
                  <a:pt x="714996" y="421315"/>
                  <a:pt x="718074" y="419183"/>
                  <a:pt x="719742" y="416340"/>
                </a:cubicBezTo>
                <a:cubicBezTo>
                  <a:pt x="719843" y="415919"/>
                  <a:pt x="719947" y="415498"/>
                  <a:pt x="720047" y="415078"/>
                </a:cubicBezTo>
                <a:lnTo>
                  <a:pt x="763053" y="414307"/>
                </a:lnTo>
                <a:lnTo>
                  <a:pt x="767901" y="412086"/>
                </a:lnTo>
                <a:lnTo>
                  <a:pt x="797041" y="414293"/>
                </a:lnTo>
                <a:lnTo>
                  <a:pt x="811506" y="413988"/>
                </a:lnTo>
                <a:lnTo>
                  <a:pt x="816809" y="416882"/>
                </a:lnTo>
                <a:cubicBezTo>
                  <a:pt x="821862" y="418352"/>
                  <a:pt x="828232" y="418327"/>
                  <a:pt x="837540" y="414918"/>
                </a:cubicBezTo>
                <a:lnTo>
                  <a:pt x="858269" y="416131"/>
                </a:lnTo>
                <a:cubicBezTo>
                  <a:pt x="864622" y="417683"/>
                  <a:pt x="943264" y="400945"/>
                  <a:pt x="948732" y="404293"/>
                </a:cubicBezTo>
                <a:cubicBezTo>
                  <a:pt x="1007438" y="402718"/>
                  <a:pt x="1078958" y="412604"/>
                  <a:pt x="1149979" y="406698"/>
                </a:cubicBezTo>
                <a:cubicBezTo>
                  <a:pt x="1264076" y="391985"/>
                  <a:pt x="1418281" y="371972"/>
                  <a:pt x="1496110" y="357263"/>
                </a:cubicBezTo>
                <a:cubicBezTo>
                  <a:pt x="1524373" y="323194"/>
                  <a:pt x="1569686" y="343349"/>
                  <a:pt x="1608669" y="331673"/>
                </a:cubicBezTo>
                <a:cubicBezTo>
                  <a:pt x="1628634" y="319376"/>
                  <a:pt x="1652708" y="325981"/>
                  <a:pt x="1675071" y="324776"/>
                </a:cubicBezTo>
                <a:cubicBezTo>
                  <a:pt x="1696661" y="320902"/>
                  <a:pt x="1719608" y="311993"/>
                  <a:pt x="1738204" y="308427"/>
                </a:cubicBezTo>
                <a:lnTo>
                  <a:pt x="1786655" y="303376"/>
                </a:lnTo>
                <a:cubicBezTo>
                  <a:pt x="1814690" y="308462"/>
                  <a:pt x="1843563" y="316239"/>
                  <a:pt x="1873080" y="330998"/>
                </a:cubicBezTo>
                <a:cubicBezTo>
                  <a:pt x="1885328" y="340074"/>
                  <a:pt x="1907076" y="340787"/>
                  <a:pt x="1921650" y="332593"/>
                </a:cubicBezTo>
                <a:cubicBezTo>
                  <a:pt x="1924160" y="331181"/>
                  <a:pt x="1926358" y="329554"/>
                  <a:pt x="1928172" y="327762"/>
                </a:cubicBezTo>
                <a:cubicBezTo>
                  <a:pt x="1964849" y="349443"/>
                  <a:pt x="1978703" y="334060"/>
                  <a:pt x="1997356" y="349707"/>
                </a:cubicBezTo>
                <a:cubicBezTo>
                  <a:pt x="2045552" y="350382"/>
                  <a:pt x="2077539" y="328078"/>
                  <a:pt x="2094665" y="341687"/>
                </a:cubicBezTo>
                <a:cubicBezTo>
                  <a:pt x="2129868" y="337565"/>
                  <a:pt x="2171836" y="328633"/>
                  <a:pt x="2208578" y="324976"/>
                </a:cubicBezTo>
                <a:cubicBezTo>
                  <a:pt x="2233182" y="323400"/>
                  <a:pt x="2276000" y="319205"/>
                  <a:pt x="2315112" y="319743"/>
                </a:cubicBezTo>
                <a:cubicBezTo>
                  <a:pt x="2354027" y="341739"/>
                  <a:pt x="2411581" y="311650"/>
                  <a:pt x="2443255" y="328210"/>
                </a:cubicBezTo>
                <a:lnTo>
                  <a:pt x="2568028" y="342111"/>
                </a:lnTo>
                <a:cubicBezTo>
                  <a:pt x="2608701" y="337537"/>
                  <a:pt x="2582516" y="375805"/>
                  <a:pt x="2646527" y="315870"/>
                </a:cubicBezTo>
                <a:cubicBezTo>
                  <a:pt x="2717602" y="329320"/>
                  <a:pt x="2719299" y="298751"/>
                  <a:pt x="2781569" y="326406"/>
                </a:cubicBezTo>
                <a:lnTo>
                  <a:pt x="3030291" y="348227"/>
                </a:lnTo>
                <a:cubicBezTo>
                  <a:pt x="3072289" y="343635"/>
                  <a:pt x="3082691" y="349641"/>
                  <a:pt x="3142556" y="350870"/>
                </a:cubicBezTo>
                <a:cubicBezTo>
                  <a:pt x="3203390" y="348332"/>
                  <a:pt x="3209724" y="356304"/>
                  <a:pt x="3262356" y="358645"/>
                </a:cubicBezTo>
                <a:cubicBezTo>
                  <a:pt x="3295546" y="360921"/>
                  <a:pt x="3336380" y="362051"/>
                  <a:pt x="3341698" y="364522"/>
                </a:cubicBezTo>
                <a:lnTo>
                  <a:pt x="3344026" y="363547"/>
                </a:lnTo>
                <a:cubicBezTo>
                  <a:pt x="3353997" y="361853"/>
                  <a:pt x="3359859" y="362931"/>
                  <a:pt x="3363888" y="365229"/>
                </a:cubicBezTo>
                <a:lnTo>
                  <a:pt x="3400728" y="382181"/>
                </a:lnTo>
                <a:lnTo>
                  <a:pt x="3473223" y="370133"/>
                </a:lnTo>
                <a:cubicBezTo>
                  <a:pt x="3488625" y="364503"/>
                  <a:pt x="3513943" y="370768"/>
                  <a:pt x="3536135" y="366472"/>
                </a:cubicBezTo>
                <a:cubicBezTo>
                  <a:pt x="3549392" y="369181"/>
                  <a:pt x="3571626" y="354982"/>
                  <a:pt x="3585978" y="356773"/>
                </a:cubicBezTo>
                <a:lnTo>
                  <a:pt x="3594501" y="357463"/>
                </a:lnTo>
                <a:lnTo>
                  <a:pt x="3594736" y="357194"/>
                </a:lnTo>
                <a:cubicBezTo>
                  <a:pt x="3596729" y="356739"/>
                  <a:pt x="3599583" y="356739"/>
                  <a:pt x="3603855" y="357358"/>
                </a:cubicBezTo>
                <a:lnTo>
                  <a:pt x="3610035" y="358720"/>
                </a:lnTo>
                <a:lnTo>
                  <a:pt x="3682513" y="326449"/>
                </a:lnTo>
                <a:cubicBezTo>
                  <a:pt x="3725132" y="319209"/>
                  <a:pt x="3741010" y="317232"/>
                  <a:pt x="3789760" y="302526"/>
                </a:cubicBezTo>
                <a:cubicBezTo>
                  <a:pt x="3829631" y="295662"/>
                  <a:pt x="3861095" y="281792"/>
                  <a:pt x="3897275" y="282288"/>
                </a:cubicBezTo>
                <a:cubicBezTo>
                  <a:pt x="3908538" y="273598"/>
                  <a:pt x="3920509" y="268909"/>
                  <a:pt x="3936846" y="276633"/>
                </a:cubicBezTo>
                <a:cubicBezTo>
                  <a:pt x="3972980" y="267440"/>
                  <a:pt x="3976670" y="252111"/>
                  <a:pt x="4004538" y="259176"/>
                </a:cubicBezTo>
                <a:cubicBezTo>
                  <a:pt x="4016877" y="233368"/>
                  <a:pt x="4021427" y="241744"/>
                  <a:pt x="4033778" y="246608"/>
                </a:cubicBezTo>
                <a:lnTo>
                  <a:pt x="4035363" y="246843"/>
                </a:lnTo>
                <a:lnTo>
                  <a:pt x="4036996" y="243176"/>
                </a:lnTo>
                <a:lnTo>
                  <a:pt x="4042364" y="240742"/>
                </a:lnTo>
                <a:lnTo>
                  <a:pt x="4058954" y="239121"/>
                </a:lnTo>
                <a:lnTo>
                  <a:pt x="4065510" y="239339"/>
                </a:lnTo>
                <a:cubicBezTo>
                  <a:pt x="4069909" y="239180"/>
                  <a:pt x="4072681" y="238679"/>
                  <a:pt x="4074427" y="237895"/>
                </a:cubicBezTo>
                <a:cubicBezTo>
                  <a:pt x="4074466" y="237796"/>
                  <a:pt x="4074507" y="237697"/>
                  <a:pt x="4074546" y="237596"/>
                </a:cubicBezTo>
                <a:lnTo>
                  <a:pt x="4083097" y="236761"/>
                </a:lnTo>
                <a:cubicBezTo>
                  <a:pt x="4099102" y="230874"/>
                  <a:pt x="4124720" y="217294"/>
                  <a:pt x="4142745" y="210228"/>
                </a:cubicBezTo>
                <a:cubicBezTo>
                  <a:pt x="4161277" y="209757"/>
                  <a:pt x="4204215" y="211652"/>
                  <a:pt x="4191248" y="194363"/>
                </a:cubicBezTo>
                <a:cubicBezTo>
                  <a:pt x="4197143" y="193685"/>
                  <a:pt x="4200119" y="191566"/>
                  <a:pt x="4201744" y="188729"/>
                </a:cubicBezTo>
                <a:cubicBezTo>
                  <a:pt x="4201845" y="188309"/>
                  <a:pt x="4201947" y="187890"/>
                  <a:pt x="4202048" y="187470"/>
                </a:cubicBezTo>
                <a:lnTo>
                  <a:pt x="4248116" y="184675"/>
                </a:lnTo>
                <a:lnTo>
                  <a:pt x="4276141" y="186999"/>
                </a:lnTo>
                <a:lnTo>
                  <a:pt x="4290062" y="186753"/>
                </a:lnTo>
                <a:lnTo>
                  <a:pt x="4295143" y="189670"/>
                </a:lnTo>
                <a:cubicBezTo>
                  <a:pt x="4299996" y="191161"/>
                  <a:pt x="4306126" y="191162"/>
                  <a:pt x="4315108" y="187791"/>
                </a:cubicBezTo>
                <a:lnTo>
                  <a:pt x="4316965" y="186450"/>
                </a:lnTo>
                <a:lnTo>
                  <a:pt x="4362875" y="193065"/>
                </a:lnTo>
                <a:cubicBezTo>
                  <a:pt x="4368977" y="194642"/>
                  <a:pt x="4423306" y="188348"/>
                  <a:pt x="4428542" y="191719"/>
                </a:cubicBezTo>
                <a:cubicBezTo>
                  <a:pt x="4462662" y="194921"/>
                  <a:pt x="4457822" y="194180"/>
                  <a:pt x="4515813" y="181068"/>
                </a:cubicBezTo>
                <a:cubicBezTo>
                  <a:pt x="4524746" y="178930"/>
                  <a:pt x="4680151" y="178122"/>
                  <a:pt x="4715526" y="171166"/>
                </a:cubicBezTo>
                <a:cubicBezTo>
                  <a:pt x="4741916" y="171832"/>
                  <a:pt x="4677963" y="180680"/>
                  <a:pt x="4762447" y="162678"/>
                </a:cubicBezTo>
                <a:cubicBezTo>
                  <a:pt x="4784109" y="162698"/>
                  <a:pt x="4806742" y="151552"/>
                  <a:pt x="4840439" y="134910"/>
                </a:cubicBezTo>
                <a:cubicBezTo>
                  <a:pt x="4916356" y="97503"/>
                  <a:pt x="4937025" y="110510"/>
                  <a:pt x="5011513" y="110893"/>
                </a:cubicBezTo>
                <a:cubicBezTo>
                  <a:pt x="5038947" y="76939"/>
                  <a:pt x="5028196" y="106028"/>
                  <a:pt x="5065790" y="94512"/>
                </a:cubicBezTo>
                <a:cubicBezTo>
                  <a:pt x="5064856" y="121900"/>
                  <a:pt x="5108319" y="72464"/>
                  <a:pt x="5121659" y="101083"/>
                </a:cubicBezTo>
                <a:cubicBezTo>
                  <a:pt x="5128079" y="98081"/>
                  <a:pt x="5133876" y="94270"/>
                  <a:pt x="5139595" y="90230"/>
                </a:cubicBezTo>
                <a:lnTo>
                  <a:pt x="5142598" y="88129"/>
                </a:lnTo>
                <a:lnTo>
                  <a:pt x="5156554" y="84729"/>
                </a:lnTo>
                <a:lnTo>
                  <a:pt x="5174660" y="77506"/>
                </a:lnTo>
                <a:lnTo>
                  <a:pt x="5222961" y="74516"/>
                </a:lnTo>
                <a:cubicBezTo>
                  <a:pt x="5230550" y="71886"/>
                  <a:pt x="5251598" y="63576"/>
                  <a:pt x="5261763" y="63392"/>
                </a:cubicBezTo>
                <a:lnTo>
                  <a:pt x="5381667" y="42975"/>
                </a:lnTo>
                <a:cubicBezTo>
                  <a:pt x="5391827" y="39989"/>
                  <a:pt x="5429368" y="35305"/>
                  <a:pt x="5432760" y="25273"/>
                </a:cubicBezTo>
                <a:cubicBezTo>
                  <a:pt x="5439009" y="12982"/>
                  <a:pt x="5478134" y="27048"/>
                  <a:pt x="5470905" y="14020"/>
                </a:cubicBezTo>
                <a:lnTo>
                  <a:pt x="562696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ED7059-7077-D26C-9D8F-F99765F21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5810250"/>
            <a:ext cx="11953875" cy="104774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500" b="1" dirty="0">
                <a:latin typeface="Papyrus" panose="03070502060502030205" pitchFamily="66" charset="0"/>
              </a:rPr>
              <a:t>Evidence of the Power of Yahweh</a:t>
            </a:r>
          </a:p>
        </p:txBody>
      </p:sp>
    </p:spTree>
    <p:extLst>
      <p:ext uri="{BB962C8B-B14F-4D97-AF65-F5344CB8AC3E}">
        <p14:creationId xmlns:p14="http://schemas.microsoft.com/office/powerpoint/2010/main" val="4201941134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6DF9-745F-173A-2D2C-44444360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00"/>
            <a:ext cx="4200157" cy="2415802"/>
          </a:xfrm>
        </p:spPr>
        <p:txBody>
          <a:bodyPr>
            <a:normAutofit/>
          </a:bodyPr>
          <a:lstStyle/>
          <a:p>
            <a:pPr algn="ctr"/>
            <a:r>
              <a:rPr lang="en-US" sz="3500" b="1" dirty="0">
                <a:latin typeface="Papyrus" panose="03070502060502030205" pitchFamily="66" charset="0"/>
              </a:rPr>
              <a:t>The cities of the plain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70316-B857-1FBB-FFFA-82E522319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15147"/>
            <a:ext cx="4200157" cy="44287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600" b="1" dirty="0">
                <a:latin typeface="Papyrus" panose="03070502060502030205" pitchFamily="66" charset="0"/>
              </a:rPr>
              <a:t>“plain of Jordan” – Genesis 13:10</a:t>
            </a:r>
          </a:p>
          <a:p>
            <a:pPr marL="0" indent="0" algn="ctr">
              <a:buNone/>
            </a:pPr>
            <a:r>
              <a:rPr lang="en-US" sz="2600" b="1" dirty="0">
                <a:latin typeface="Papyrus" panose="03070502060502030205" pitchFamily="66" charset="0"/>
              </a:rPr>
              <a:t>“the Valley of </a:t>
            </a:r>
            <a:r>
              <a:rPr lang="en-US" sz="2600" b="1" dirty="0" err="1">
                <a:latin typeface="Papyrus" panose="03070502060502030205" pitchFamily="66" charset="0"/>
              </a:rPr>
              <a:t>Siddim</a:t>
            </a:r>
            <a:r>
              <a:rPr lang="en-US" sz="2600" b="1" dirty="0">
                <a:latin typeface="Papyrus" panose="03070502060502030205" pitchFamily="66" charset="0"/>
              </a:rPr>
              <a:t> (the Salt Sea) – Genesis 14:3</a:t>
            </a:r>
          </a:p>
          <a:p>
            <a:pPr marL="0" indent="0" algn="ctr">
              <a:buNone/>
            </a:pPr>
            <a:r>
              <a:rPr lang="en-US" sz="2600" b="1" dirty="0">
                <a:latin typeface="Papyrus" panose="03070502060502030205" pitchFamily="66" charset="0"/>
              </a:rPr>
              <a:t>Abraham at Hebron – Genesis 19:28</a:t>
            </a:r>
          </a:p>
          <a:p>
            <a:pPr marL="0" indent="0" algn="ctr">
              <a:buNone/>
            </a:pPr>
            <a:endParaRPr lang="en-US" sz="2600" b="1" dirty="0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n-US" sz="2600" b="1" dirty="0">
                <a:latin typeface="Papyrus" panose="03070502060502030205" pitchFamily="66" charset="0"/>
              </a:rPr>
              <a:t>Sodom, Gomorrah, </a:t>
            </a:r>
            <a:r>
              <a:rPr lang="en-US" sz="2600" b="1" dirty="0" err="1">
                <a:latin typeface="Papyrus" panose="03070502060502030205" pitchFamily="66" charset="0"/>
              </a:rPr>
              <a:t>Admah</a:t>
            </a:r>
            <a:r>
              <a:rPr lang="en-US" sz="2600" b="1" dirty="0">
                <a:latin typeface="Papyrus" panose="03070502060502030205" pitchFamily="66" charset="0"/>
              </a:rPr>
              <a:t>, </a:t>
            </a:r>
            <a:r>
              <a:rPr lang="en-US" sz="2600" b="1" dirty="0" err="1">
                <a:latin typeface="Papyrus" panose="03070502060502030205" pitchFamily="66" charset="0"/>
              </a:rPr>
              <a:t>Zeboiim</a:t>
            </a:r>
            <a:r>
              <a:rPr lang="en-US" sz="2600" b="1" dirty="0">
                <a:latin typeface="Papyrus" panose="03070502060502030205" pitchFamily="66" charset="0"/>
              </a:rPr>
              <a:t>, </a:t>
            </a:r>
            <a:r>
              <a:rPr lang="en-US" sz="2600" b="1" dirty="0" err="1">
                <a:latin typeface="Papyrus" panose="03070502060502030205" pitchFamily="66" charset="0"/>
              </a:rPr>
              <a:t>Zoar</a:t>
            </a:r>
            <a:endParaRPr lang="en-US" sz="2600" b="1" dirty="0">
              <a:latin typeface="Papyrus" panose="03070502060502030205" pitchFamily="66" charset="0"/>
            </a:endParaRPr>
          </a:p>
        </p:txBody>
      </p:sp>
      <p:pic>
        <p:nvPicPr>
          <p:cNvPr id="5" name="Picture 4" descr="A map of the five cities of the plain&#10;&#10;Description automatically generated">
            <a:extLst>
              <a:ext uri="{FF2B5EF4-FFF2-40B4-BE49-F238E27FC236}">
                <a16:creationId xmlns:a16="http://schemas.microsoft.com/office/drawing/2014/main" id="{BA2CA145-C045-DD7A-719A-BEFC3C6D9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157" y="0"/>
            <a:ext cx="7991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02952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914257E-1E2A-4AC7-89EC-1FB65C9C0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E1C8F1-97F5-489C-8308-958F0965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D1A994-2319-733E-1CAC-F5F007D9D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1" y="261370"/>
            <a:ext cx="7649239" cy="74295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>
                <a:latin typeface="Papyrus" panose="03070502060502030205" pitchFamily="66" charset="0"/>
              </a:rPr>
              <a:t>Bab edh-dhra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EB62645-D4DA-4E99-8344-B1536F63D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597CD3E4-FB73-4CA1-F216-F483A6BF94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6" b="6673"/>
          <a:stretch/>
        </p:blipFill>
        <p:spPr>
          <a:xfrm>
            <a:off x="7648185" y="1404877"/>
            <a:ext cx="2202717" cy="2800350"/>
          </a:xfrm>
          <a:prstGeom prst="rect">
            <a:avLst/>
          </a:prstGeom>
        </p:spPr>
      </p:pic>
      <p:pic>
        <p:nvPicPr>
          <p:cNvPr id="6" name="Picture 5" descr="A person in a suit looking at a phone&#10;&#10;Description automatically generated">
            <a:extLst>
              <a:ext uri="{FF2B5EF4-FFF2-40B4-BE49-F238E27FC236}">
                <a16:creationId xmlns:a16="http://schemas.microsoft.com/office/drawing/2014/main" id="{EE47573B-128A-B5C9-D726-0F7E0F5FFC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5"/>
          <a:stretch/>
        </p:blipFill>
        <p:spPr>
          <a:xfrm>
            <a:off x="9686312" y="171330"/>
            <a:ext cx="2311371" cy="2467095"/>
          </a:xfrm>
          <a:prstGeom prst="rect">
            <a:avLst/>
          </a:prstGeom>
        </p:spPr>
      </p:pic>
      <p:pic>
        <p:nvPicPr>
          <p:cNvPr id="12" name="Picture 11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63C32EAB-CD66-DF5A-2ABC-37686814E5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353" y="3528840"/>
            <a:ext cx="1508125" cy="2119347"/>
          </a:xfrm>
          <a:prstGeom prst="rect">
            <a:avLst/>
          </a:prstGeom>
        </p:spPr>
      </p:pic>
      <p:pic>
        <p:nvPicPr>
          <p:cNvPr id="16" name="Picture 15" descr="A person with a white beard and glasses&#10;&#10;Description automatically generated">
            <a:extLst>
              <a:ext uri="{FF2B5EF4-FFF2-40B4-BE49-F238E27FC236}">
                <a16:creationId xmlns:a16="http://schemas.microsoft.com/office/drawing/2014/main" id="{4A71A496-B880-EEAD-CC03-C6F7063AFD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488" y="4148565"/>
            <a:ext cx="1463176" cy="200342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874F27-2F6D-D9A5-B048-5F3AEBD0D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99678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8252547-C30F-4A22-83C6-1B673F623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09AC32-4BC6-47AE-9DBD-5CC7652A5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ackpack on a rocky hill&#10;&#10;Description automatically generated">
            <a:extLst>
              <a:ext uri="{FF2B5EF4-FFF2-40B4-BE49-F238E27FC236}">
                <a16:creationId xmlns:a16="http://schemas.microsoft.com/office/drawing/2014/main" id="{2E7B5373-2645-AB86-0602-620850F296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2"/>
          <a:stretch/>
        </p:blipFill>
        <p:spPr>
          <a:xfrm>
            <a:off x="6095994" y="-2"/>
            <a:ext cx="6096000" cy="5920277"/>
          </a:xfrm>
          <a:custGeom>
            <a:avLst/>
            <a:gdLst/>
            <a:ahLst/>
            <a:cxnLst/>
            <a:rect l="l" t="t" r="r" b="b"/>
            <a:pathLst>
              <a:path w="6088058" h="5909518">
                <a:moveTo>
                  <a:pt x="0" y="0"/>
                </a:moveTo>
                <a:lnTo>
                  <a:pt x="6088058" y="0"/>
                </a:lnTo>
                <a:lnTo>
                  <a:pt x="6088058" y="5780407"/>
                </a:lnTo>
                <a:lnTo>
                  <a:pt x="6044861" y="5796240"/>
                </a:lnTo>
                <a:cubicBezTo>
                  <a:pt x="6030657" y="5798401"/>
                  <a:pt x="5997590" y="5852297"/>
                  <a:pt x="5984162" y="5850767"/>
                </a:cubicBezTo>
                <a:cubicBezTo>
                  <a:pt x="5882189" y="5874349"/>
                  <a:pt x="5871362" y="5896856"/>
                  <a:pt x="5821886" y="5885154"/>
                </a:cubicBezTo>
                <a:cubicBezTo>
                  <a:pt x="5776780" y="5883480"/>
                  <a:pt x="5832862" y="5919521"/>
                  <a:pt x="5798611" y="5906790"/>
                </a:cubicBezTo>
                <a:cubicBezTo>
                  <a:pt x="5764360" y="5894058"/>
                  <a:pt x="5640092" y="5832094"/>
                  <a:pt x="5616380" y="5808764"/>
                </a:cubicBezTo>
                <a:cubicBezTo>
                  <a:pt x="5592668" y="5785435"/>
                  <a:pt x="5531913" y="5808370"/>
                  <a:pt x="5489367" y="5766815"/>
                </a:cubicBezTo>
                <a:lnTo>
                  <a:pt x="5420471" y="5691937"/>
                </a:lnTo>
                <a:cubicBezTo>
                  <a:pt x="5372275" y="5690149"/>
                  <a:pt x="5411336" y="5655729"/>
                  <a:pt x="5366693" y="5639652"/>
                </a:cubicBezTo>
                <a:cubicBezTo>
                  <a:pt x="5321568" y="5638064"/>
                  <a:pt x="5312022" y="5587404"/>
                  <a:pt x="5273713" y="5579634"/>
                </a:cubicBezTo>
                <a:cubicBezTo>
                  <a:pt x="5258318" y="5585541"/>
                  <a:pt x="5192329" y="5531945"/>
                  <a:pt x="5177970" y="5521377"/>
                </a:cubicBezTo>
                <a:cubicBezTo>
                  <a:pt x="5135914" y="5522737"/>
                  <a:pt x="5125974" y="5513135"/>
                  <a:pt x="5099085" y="5500856"/>
                </a:cubicBezTo>
                <a:cubicBezTo>
                  <a:pt x="5068087" y="5529933"/>
                  <a:pt x="5075650" y="5504588"/>
                  <a:pt x="5047409" y="5501487"/>
                </a:cubicBezTo>
                <a:cubicBezTo>
                  <a:pt x="5029907" y="5497935"/>
                  <a:pt x="5006604" y="5493892"/>
                  <a:pt x="4989936" y="5492457"/>
                </a:cubicBezTo>
                <a:cubicBezTo>
                  <a:pt x="4961494" y="5492746"/>
                  <a:pt x="4933907" y="5475011"/>
                  <a:pt x="4934954" y="5489644"/>
                </a:cubicBezTo>
                <a:cubicBezTo>
                  <a:pt x="4911785" y="5492102"/>
                  <a:pt x="4886006" y="5496180"/>
                  <a:pt x="4855061" y="5494288"/>
                </a:cubicBezTo>
                <a:cubicBezTo>
                  <a:pt x="4789366" y="5458325"/>
                  <a:pt x="4819289" y="5494022"/>
                  <a:pt x="4761722" y="5481514"/>
                </a:cubicBezTo>
                <a:cubicBezTo>
                  <a:pt x="4710647" y="5469440"/>
                  <a:pt x="4611076" y="5437145"/>
                  <a:pt x="4548617" y="5421842"/>
                </a:cubicBezTo>
                <a:cubicBezTo>
                  <a:pt x="4520447" y="5417141"/>
                  <a:pt x="4462604" y="5406781"/>
                  <a:pt x="4423278" y="5402075"/>
                </a:cubicBezTo>
                <a:cubicBezTo>
                  <a:pt x="4399462" y="5403559"/>
                  <a:pt x="4377831" y="5390433"/>
                  <a:pt x="4349982" y="5400066"/>
                </a:cubicBezTo>
                <a:cubicBezTo>
                  <a:pt x="4340537" y="5404009"/>
                  <a:pt x="4313282" y="5403221"/>
                  <a:pt x="4287866" y="5396310"/>
                </a:cubicBezTo>
                <a:cubicBezTo>
                  <a:pt x="4278828" y="5404323"/>
                  <a:pt x="4251865" y="5395865"/>
                  <a:pt x="4240853" y="5395714"/>
                </a:cubicBezTo>
                <a:cubicBezTo>
                  <a:pt x="4227587" y="5402265"/>
                  <a:pt x="4178742" y="5393413"/>
                  <a:pt x="4165099" y="5386193"/>
                </a:cubicBezTo>
                <a:lnTo>
                  <a:pt x="4030498" y="5374951"/>
                </a:lnTo>
                <a:lnTo>
                  <a:pt x="3986167" y="5372905"/>
                </a:lnTo>
                <a:cubicBezTo>
                  <a:pt x="3978568" y="5374925"/>
                  <a:pt x="3950861" y="5373629"/>
                  <a:pt x="3943238" y="5374530"/>
                </a:cubicBezTo>
                <a:cubicBezTo>
                  <a:pt x="3902459" y="5364668"/>
                  <a:pt x="3888395" y="5364190"/>
                  <a:pt x="3864017" y="5359382"/>
                </a:cubicBezTo>
                <a:cubicBezTo>
                  <a:pt x="3822981" y="5359243"/>
                  <a:pt x="3792742" y="5362367"/>
                  <a:pt x="3751790" y="5352774"/>
                </a:cubicBezTo>
                <a:lnTo>
                  <a:pt x="3632307" y="5333045"/>
                </a:lnTo>
                <a:cubicBezTo>
                  <a:pt x="3579057" y="5342404"/>
                  <a:pt x="3506036" y="5334209"/>
                  <a:pt x="3488505" y="5321895"/>
                </a:cubicBezTo>
                <a:cubicBezTo>
                  <a:pt x="3422953" y="5307957"/>
                  <a:pt x="3319430" y="5282449"/>
                  <a:pt x="3247050" y="5277275"/>
                </a:cubicBezTo>
                <a:lnTo>
                  <a:pt x="3135368" y="5226598"/>
                </a:lnTo>
                <a:lnTo>
                  <a:pt x="3098808" y="5216757"/>
                </a:lnTo>
                <a:lnTo>
                  <a:pt x="3093244" y="5207737"/>
                </a:lnTo>
                <a:lnTo>
                  <a:pt x="3055230" y="5196800"/>
                </a:lnTo>
                <a:lnTo>
                  <a:pt x="3054208" y="5197840"/>
                </a:lnTo>
                <a:cubicBezTo>
                  <a:pt x="3051046" y="5199920"/>
                  <a:pt x="3047083" y="5200986"/>
                  <a:pt x="3041317" y="5199957"/>
                </a:cubicBezTo>
                <a:cubicBezTo>
                  <a:pt x="3042864" y="5218980"/>
                  <a:pt x="3034954" y="5206006"/>
                  <a:pt x="3017811" y="5201291"/>
                </a:cubicBezTo>
                <a:cubicBezTo>
                  <a:pt x="3016390" y="5229784"/>
                  <a:pt x="2972116" y="5196164"/>
                  <a:pt x="2957452" y="5209408"/>
                </a:cubicBezTo>
                <a:lnTo>
                  <a:pt x="2909485" y="5206201"/>
                </a:lnTo>
                <a:lnTo>
                  <a:pt x="2909200" y="5206435"/>
                </a:lnTo>
                <a:cubicBezTo>
                  <a:pt x="2907145" y="5206650"/>
                  <a:pt x="2904326" y="5206330"/>
                  <a:pt x="2900231" y="5205253"/>
                </a:cubicBezTo>
                <a:lnTo>
                  <a:pt x="2894393" y="5203241"/>
                </a:lnTo>
                <a:lnTo>
                  <a:pt x="2878336" y="5200091"/>
                </a:lnTo>
                <a:lnTo>
                  <a:pt x="2872010" y="5200775"/>
                </a:lnTo>
                <a:lnTo>
                  <a:pt x="2867047" y="5202947"/>
                </a:lnTo>
                <a:cubicBezTo>
                  <a:pt x="2858692" y="5195184"/>
                  <a:pt x="2859519" y="5186448"/>
                  <a:pt x="2832987" y="5206060"/>
                </a:cubicBezTo>
                <a:cubicBezTo>
                  <a:pt x="2802033" y="5205064"/>
                  <a:pt x="2693302" y="5190755"/>
                  <a:pt x="2656443" y="5187283"/>
                </a:cubicBezTo>
                <a:cubicBezTo>
                  <a:pt x="2623821" y="5176816"/>
                  <a:pt x="2652196" y="5190154"/>
                  <a:pt x="2611846" y="5185231"/>
                </a:cubicBezTo>
                <a:cubicBezTo>
                  <a:pt x="2575608" y="5166158"/>
                  <a:pt x="2543144" y="5182209"/>
                  <a:pt x="2500070" y="5176862"/>
                </a:cubicBezTo>
                <a:lnTo>
                  <a:pt x="2429229" y="5191353"/>
                </a:lnTo>
                <a:lnTo>
                  <a:pt x="2414982" y="5185578"/>
                </a:lnTo>
                <a:lnTo>
                  <a:pt x="2410166" y="5182648"/>
                </a:lnTo>
                <a:cubicBezTo>
                  <a:pt x="2406648" y="5180913"/>
                  <a:pt x="2404047" y="5180121"/>
                  <a:pt x="2401967" y="5179975"/>
                </a:cubicBezTo>
                <a:lnTo>
                  <a:pt x="2401593" y="5180149"/>
                </a:lnTo>
                <a:lnTo>
                  <a:pt x="2394248" y="5177172"/>
                </a:lnTo>
                <a:lnTo>
                  <a:pt x="2271181" y="5163462"/>
                </a:lnTo>
                <a:cubicBezTo>
                  <a:pt x="2266023" y="5161485"/>
                  <a:pt x="2261732" y="5161824"/>
                  <a:pt x="2257798" y="5163272"/>
                </a:cubicBezTo>
                <a:lnTo>
                  <a:pt x="2256371" y="5164093"/>
                </a:lnTo>
                <a:lnTo>
                  <a:pt x="2224103" y="5147087"/>
                </a:lnTo>
                <a:lnTo>
                  <a:pt x="2218431" y="5146768"/>
                </a:lnTo>
                <a:lnTo>
                  <a:pt x="2199172" y="5133202"/>
                </a:lnTo>
                <a:lnTo>
                  <a:pt x="2188275" y="5127517"/>
                </a:lnTo>
                <a:lnTo>
                  <a:pt x="2187148" y="5123179"/>
                </a:lnTo>
                <a:cubicBezTo>
                  <a:pt x="2184844" y="5120011"/>
                  <a:pt x="2180150" y="5117425"/>
                  <a:pt x="2170074" y="5116174"/>
                </a:cubicBezTo>
                <a:lnTo>
                  <a:pt x="2167375" y="5116398"/>
                </a:lnTo>
                <a:lnTo>
                  <a:pt x="2156032" y="5106788"/>
                </a:lnTo>
                <a:cubicBezTo>
                  <a:pt x="2152858" y="5103029"/>
                  <a:pt x="2150646" y="5098849"/>
                  <a:pt x="2149833" y="5094104"/>
                </a:cubicBezTo>
                <a:cubicBezTo>
                  <a:pt x="2085826" y="5096942"/>
                  <a:pt x="2051129" y="5063627"/>
                  <a:pt x="1994270" y="5049035"/>
                </a:cubicBezTo>
                <a:cubicBezTo>
                  <a:pt x="1929466" y="5026440"/>
                  <a:pt x="1871069" y="5005707"/>
                  <a:pt x="1809406" y="5008055"/>
                </a:cubicBezTo>
                <a:cubicBezTo>
                  <a:pt x="1739118" y="4993496"/>
                  <a:pt x="1684964" y="4991317"/>
                  <a:pt x="1622743" y="4982948"/>
                </a:cubicBezTo>
                <a:lnTo>
                  <a:pt x="1518345" y="4986337"/>
                </a:lnTo>
                <a:lnTo>
                  <a:pt x="1431541" y="4980647"/>
                </a:lnTo>
                <a:lnTo>
                  <a:pt x="1423569" y="4978154"/>
                </a:lnTo>
                <a:cubicBezTo>
                  <a:pt x="1417991" y="4976847"/>
                  <a:pt x="1414171" y="4976505"/>
                  <a:pt x="1411410" y="4976851"/>
                </a:cubicBezTo>
                <a:lnTo>
                  <a:pt x="1411038" y="4977170"/>
                </a:lnTo>
                <a:lnTo>
                  <a:pt x="1399793" y="4975264"/>
                </a:lnTo>
                <a:cubicBezTo>
                  <a:pt x="1380984" y="4971244"/>
                  <a:pt x="1326526" y="4988248"/>
                  <a:pt x="1309389" y="4983178"/>
                </a:cubicBezTo>
                <a:cubicBezTo>
                  <a:pt x="1278787" y="4986058"/>
                  <a:pt x="1237988" y="4987137"/>
                  <a:pt x="1216178" y="4992546"/>
                </a:cubicBezTo>
                <a:lnTo>
                  <a:pt x="1214851" y="4993953"/>
                </a:lnTo>
                <a:lnTo>
                  <a:pt x="1122558" y="4969302"/>
                </a:lnTo>
                <a:lnTo>
                  <a:pt x="1105100" y="4964860"/>
                </a:lnTo>
                <a:lnTo>
                  <a:pt x="1101002" y="4959628"/>
                </a:lnTo>
                <a:cubicBezTo>
                  <a:pt x="1096110" y="4956189"/>
                  <a:pt x="1088504" y="4954100"/>
                  <a:pt x="1074806" y="4955090"/>
                </a:cubicBezTo>
                <a:lnTo>
                  <a:pt x="1000986" y="4943152"/>
                </a:lnTo>
                <a:cubicBezTo>
                  <a:pt x="965146" y="4942197"/>
                  <a:pt x="954187" y="4941243"/>
                  <a:pt x="922494" y="4943517"/>
                </a:cubicBezTo>
                <a:cubicBezTo>
                  <a:pt x="841526" y="4932837"/>
                  <a:pt x="847643" y="4909243"/>
                  <a:pt x="808144" y="4914709"/>
                </a:cubicBezTo>
                <a:cubicBezTo>
                  <a:pt x="775920" y="4919794"/>
                  <a:pt x="691987" y="4901171"/>
                  <a:pt x="612220" y="4887415"/>
                </a:cubicBezTo>
                <a:cubicBezTo>
                  <a:pt x="553104" y="4878184"/>
                  <a:pt x="532104" y="4864417"/>
                  <a:pt x="453453" y="4859320"/>
                </a:cubicBezTo>
                <a:cubicBezTo>
                  <a:pt x="376152" y="4816273"/>
                  <a:pt x="313694" y="4839435"/>
                  <a:pt x="221558" y="4813627"/>
                </a:cubicBezTo>
                <a:cubicBezTo>
                  <a:pt x="201549" y="4798473"/>
                  <a:pt x="113290" y="4815259"/>
                  <a:pt x="72672" y="4811590"/>
                </a:cubicBezTo>
                <a:cubicBezTo>
                  <a:pt x="52363" y="4809755"/>
                  <a:pt x="32830" y="4805531"/>
                  <a:pt x="16287" y="4801380"/>
                </a:cubicBezTo>
                <a:lnTo>
                  <a:pt x="0" y="479724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A115CF-1D84-975B-A204-EA79A76EE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0275"/>
            <a:ext cx="12191994" cy="73987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700" b="1" dirty="0" err="1">
                <a:latin typeface="Papyrus" panose="03070502060502030205" pitchFamily="66" charset="0"/>
              </a:rPr>
              <a:t>Numeira</a:t>
            </a:r>
            <a:r>
              <a:rPr lang="en-US" sz="3700" b="1" dirty="0">
                <a:latin typeface="Papyrus" panose="03070502060502030205" pitchFamily="66" charset="0"/>
              </a:rPr>
              <a:t>, Safi, </a:t>
            </a:r>
            <a:r>
              <a:rPr lang="en-US" sz="3700" b="1" dirty="0" err="1">
                <a:latin typeface="Papyrus" panose="03070502060502030205" pitchFamily="66" charset="0"/>
              </a:rPr>
              <a:t>Feifa</a:t>
            </a:r>
            <a:r>
              <a:rPr lang="en-US" sz="3700" b="1" dirty="0">
                <a:latin typeface="Papyrus" panose="03070502060502030205" pitchFamily="66" charset="0"/>
              </a:rPr>
              <a:t>, </a:t>
            </a:r>
            <a:r>
              <a:rPr lang="en-US" sz="3700" b="1" dirty="0" err="1">
                <a:latin typeface="Papyrus" panose="03070502060502030205" pitchFamily="66" charset="0"/>
              </a:rPr>
              <a:t>Khanazir</a:t>
            </a:r>
            <a:endParaRPr lang="en-US" sz="3700" b="1" dirty="0">
              <a:latin typeface="Papyrus" panose="03070502060502030205" pitchFamily="66" charset="0"/>
            </a:endParaRPr>
          </a:p>
        </p:txBody>
      </p:sp>
      <p:pic>
        <p:nvPicPr>
          <p:cNvPr id="5" name="Content Placeholder 4" descr="A close-up of a stone wall&#10;&#10;Description automatically generated">
            <a:extLst>
              <a:ext uri="{FF2B5EF4-FFF2-40B4-BE49-F238E27FC236}">
                <a16:creationId xmlns:a16="http://schemas.microsoft.com/office/drawing/2014/main" id="{4403B16B-BCC0-AC2D-DB6A-59BBD9909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6" r="5493" b="-2"/>
          <a:stretch/>
        </p:blipFill>
        <p:spPr>
          <a:xfrm>
            <a:off x="7" y="-2"/>
            <a:ext cx="6095999" cy="5481433"/>
          </a:xfrm>
          <a:custGeom>
            <a:avLst/>
            <a:gdLst/>
            <a:ahLst/>
            <a:cxnLst/>
            <a:rect l="l" t="t" r="r" b="b"/>
            <a:pathLst>
              <a:path w="6095999" h="5481433">
                <a:moveTo>
                  <a:pt x="4721174" y="4954056"/>
                </a:moveTo>
                <a:lnTo>
                  <a:pt x="4722109" y="4954261"/>
                </a:lnTo>
                <a:cubicBezTo>
                  <a:pt x="4721144" y="4954888"/>
                  <a:pt x="4718264" y="4955480"/>
                  <a:pt x="4717200" y="4955502"/>
                </a:cubicBez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4797244"/>
                </a:lnTo>
                <a:lnTo>
                  <a:pt x="6073845" y="4791614"/>
                </a:lnTo>
                <a:lnTo>
                  <a:pt x="6068527" y="4793114"/>
                </a:lnTo>
                <a:lnTo>
                  <a:pt x="6048635" y="4792448"/>
                </a:lnTo>
                <a:lnTo>
                  <a:pt x="6041280" y="4800599"/>
                </a:lnTo>
                <a:lnTo>
                  <a:pt x="6010088" y="4805572"/>
                </a:lnTo>
                <a:cubicBezTo>
                  <a:pt x="5998677" y="4806145"/>
                  <a:pt x="5970125" y="4805253"/>
                  <a:pt x="5957373" y="4802014"/>
                </a:cubicBezTo>
                <a:lnTo>
                  <a:pt x="5758916" y="4786693"/>
                </a:lnTo>
                <a:lnTo>
                  <a:pt x="5626958" y="4785694"/>
                </a:lnTo>
                <a:lnTo>
                  <a:pt x="5470904" y="4799383"/>
                </a:lnTo>
                <a:cubicBezTo>
                  <a:pt x="5478132" y="4812102"/>
                  <a:pt x="5439007" y="4798369"/>
                  <a:pt x="5432758" y="4810369"/>
                </a:cubicBezTo>
                <a:cubicBezTo>
                  <a:pt x="5429366" y="4820164"/>
                  <a:pt x="5391825" y="4824737"/>
                  <a:pt x="5381665" y="4827652"/>
                </a:cubicBezTo>
                <a:lnTo>
                  <a:pt x="5261761" y="4847586"/>
                </a:lnTo>
                <a:cubicBezTo>
                  <a:pt x="5251596" y="4847766"/>
                  <a:pt x="5230548" y="4855879"/>
                  <a:pt x="5222960" y="4858447"/>
                </a:cubicBezTo>
                <a:lnTo>
                  <a:pt x="5174659" y="4861366"/>
                </a:lnTo>
                <a:lnTo>
                  <a:pt x="5156552" y="4868419"/>
                </a:lnTo>
                <a:lnTo>
                  <a:pt x="5142597" y="4871738"/>
                </a:lnTo>
                <a:lnTo>
                  <a:pt x="5139593" y="4873789"/>
                </a:lnTo>
                <a:cubicBezTo>
                  <a:pt x="5133874" y="4877734"/>
                  <a:pt x="5128077" y="4881455"/>
                  <a:pt x="5121657" y="4884386"/>
                </a:cubicBezTo>
                <a:cubicBezTo>
                  <a:pt x="5108317" y="4856444"/>
                  <a:pt x="5064854" y="4904710"/>
                  <a:pt x="5065789" y="4877970"/>
                </a:cubicBezTo>
                <a:cubicBezTo>
                  <a:pt x="5028195" y="4889214"/>
                  <a:pt x="5038945" y="4860813"/>
                  <a:pt x="5011511" y="4893964"/>
                </a:cubicBezTo>
                <a:cubicBezTo>
                  <a:pt x="4937023" y="4893590"/>
                  <a:pt x="4916355" y="4880890"/>
                  <a:pt x="4840437" y="4917412"/>
                </a:cubicBezTo>
                <a:cubicBezTo>
                  <a:pt x="4806740" y="4933661"/>
                  <a:pt x="4784107" y="4944543"/>
                  <a:pt x="4762445" y="4944523"/>
                </a:cubicBezTo>
                <a:cubicBezTo>
                  <a:pt x="4741324" y="4948917"/>
                  <a:pt x="4729481" y="4951673"/>
                  <a:pt x="4723183" y="4953324"/>
                </a:cubicBezTo>
                <a:lnTo>
                  <a:pt x="4721174" y="4954056"/>
                </a:lnTo>
                <a:lnTo>
                  <a:pt x="4715524" y="4952810"/>
                </a:lnTo>
                <a:cubicBezTo>
                  <a:pt x="4680149" y="4959602"/>
                  <a:pt x="4524745" y="4960391"/>
                  <a:pt x="4515812" y="4962478"/>
                </a:cubicBezTo>
                <a:cubicBezTo>
                  <a:pt x="4457821" y="4975280"/>
                  <a:pt x="4462661" y="4976003"/>
                  <a:pt x="4428541" y="4972877"/>
                </a:cubicBezTo>
                <a:cubicBezTo>
                  <a:pt x="4423305" y="4969586"/>
                  <a:pt x="4368976" y="4975731"/>
                  <a:pt x="4362874" y="4974191"/>
                </a:cubicBezTo>
                <a:lnTo>
                  <a:pt x="4316964" y="4967733"/>
                </a:lnTo>
                <a:lnTo>
                  <a:pt x="4315107" y="4969042"/>
                </a:lnTo>
                <a:cubicBezTo>
                  <a:pt x="4306125" y="4972333"/>
                  <a:pt x="4299995" y="4972332"/>
                  <a:pt x="4295142" y="4970877"/>
                </a:cubicBezTo>
                <a:lnTo>
                  <a:pt x="4290061" y="4968029"/>
                </a:lnTo>
                <a:lnTo>
                  <a:pt x="4276140" y="4968269"/>
                </a:lnTo>
                <a:lnTo>
                  <a:pt x="4248115" y="4966000"/>
                </a:lnTo>
                <a:lnTo>
                  <a:pt x="4202047" y="4968729"/>
                </a:lnTo>
                <a:cubicBezTo>
                  <a:pt x="4201946" y="4969139"/>
                  <a:pt x="4201844" y="4969548"/>
                  <a:pt x="4201743" y="4969958"/>
                </a:cubicBezTo>
                <a:cubicBezTo>
                  <a:pt x="4200118" y="4972728"/>
                  <a:pt x="4197142" y="4974797"/>
                  <a:pt x="4191247" y="4975459"/>
                </a:cubicBezTo>
                <a:cubicBezTo>
                  <a:pt x="4204214" y="4992339"/>
                  <a:pt x="4161275" y="4990488"/>
                  <a:pt x="4142744" y="4990948"/>
                </a:cubicBezTo>
                <a:cubicBezTo>
                  <a:pt x="4124718" y="4997847"/>
                  <a:pt x="4099100" y="5011106"/>
                  <a:pt x="4083096" y="5016853"/>
                </a:cubicBezTo>
                <a:lnTo>
                  <a:pt x="4074545" y="5017669"/>
                </a:lnTo>
                <a:cubicBezTo>
                  <a:pt x="4074506" y="5017767"/>
                  <a:pt x="4074465" y="5017864"/>
                  <a:pt x="4074426" y="5017961"/>
                </a:cubicBezTo>
                <a:cubicBezTo>
                  <a:pt x="4072679" y="5018726"/>
                  <a:pt x="4069907" y="5019215"/>
                  <a:pt x="4065509" y="5019370"/>
                </a:cubicBezTo>
                <a:lnTo>
                  <a:pt x="4058952" y="5019158"/>
                </a:lnTo>
                <a:lnTo>
                  <a:pt x="4042362" y="5020740"/>
                </a:lnTo>
                <a:lnTo>
                  <a:pt x="4036995" y="5023117"/>
                </a:lnTo>
                <a:lnTo>
                  <a:pt x="4035362" y="5026697"/>
                </a:lnTo>
                <a:lnTo>
                  <a:pt x="4033777" y="5026467"/>
                </a:lnTo>
                <a:cubicBezTo>
                  <a:pt x="4021426" y="5021719"/>
                  <a:pt x="4016875" y="5013541"/>
                  <a:pt x="4004536" y="5038738"/>
                </a:cubicBezTo>
                <a:cubicBezTo>
                  <a:pt x="3976669" y="5031840"/>
                  <a:pt x="3972979" y="5046807"/>
                  <a:pt x="3936845" y="5055782"/>
                </a:cubicBezTo>
                <a:cubicBezTo>
                  <a:pt x="3920508" y="5048241"/>
                  <a:pt x="3908537" y="5052819"/>
                  <a:pt x="3897274" y="5061303"/>
                </a:cubicBezTo>
                <a:cubicBezTo>
                  <a:pt x="3861094" y="5060819"/>
                  <a:pt x="3829629" y="5074361"/>
                  <a:pt x="3789759" y="5081062"/>
                </a:cubicBezTo>
                <a:cubicBezTo>
                  <a:pt x="3741009" y="5095421"/>
                  <a:pt x="3725131" y="5097351"/>
                  <a:pt x="3682512" y="5104419"/>
                </a:cubicBezTo>
                <a:lnTo>
                  <a:pt x="3610034" y="5135927"/>
                </a:lnTo>
                <a:lnTo>
                  <a:pt x="3603854" y="5134597"/>
                </a:lnTo>
                <a:cubicBezTo>
                  <a:pt x="3599582" y="5133993"/>
                  <a:pt x="3596728" y="5133993"/>
                  <a:pt x="3594735" y="5134437"/>
                </a:cubicBezTo>
                <a:lnTo>
                  <a:pt x="3594500" y="5134700"/>
                </a:lnTo>
                <a:lnTo>
                  <a:pt x="3585977" y="5134026"/>
                </a:lnTo>
                <a:cubicBezTo>
                  <a:pt x="3571625" y="5132277"/>
                  <a:pt x="3549391" y="5146140"/>
                  <a:pt x="3536134" y="5143496"/>
                </a:cubicBezTo>
                <a:cubicBezTo>
                  <a:pt x="3513942" y="5147690"/>
                  <a:pt x="3488624" y="5141573"/>
                  <a:pt x="3473222" y="5147070"/>
                </a:cubicBezTo>
                <a:lnTo>
                  <a:pt x="3400727" y="5158833"/>
                </a:lnTo>
                <a:lnTo>
                  <a:pt x="3363887" y="5142282"/>
                </a:lnTo>
                <a:cubicBezTo>
                  <a:pt x="3359858" y="5140038"/>
                  <a:pt x="3353996" y="5138986"/>
                  <a:pt x="3344025" y="5140640"/>
                </a:cubicBezTo>
                <a:lnTo>
                  <a:pt x="3341697" y="5141592"/>
                </a:lnTo>
                <a:cubicBezTo>
                  <a:pt x="3336379" y="5139179"/>
                  <a:pt x="3295545" y="5138076"/>
                  <a:pt x="3262355" y="5135854"/>
                </a:cubicBezTo>
                <a:cubicBezTo>
                  <a:pt x="3209723" y="5133568"/>
                  <a:pt x="3203389" y="5125785"/>
                  <a:pt x="3142555" y="5128263"/>
                </a:cubicBezTo>
                <a:cubicBezTo>
                  <a:pt x="3082690" y="5127063"/>
                  <a:pt x="3072288" y="5121199"/>
                  <a:pt x="3030290" y="5125682"/>
                </a:cubicBezTo>
                <a:lnTo>
                  <a:pt x="2781568" y="5104377"/>
                </a:lnTo>
                <a:cubicBezTo>
                  <a:pt x="2719298" y="5077377"/>
                  <a:pt x="2717601" y="5107223"/>
                  <a:pt x="2646526" y="5094091"/>
                </a:cubicBezTo>
                <a:cubicBezTo>
                  <a:pt x="2582515" y="5152608"/>
                  <a:pt x="2608700" y="5115245"/>
                  <a:pt x="2568027" y="5119711"/>
                </a:cubicBezTo>
                <a:lnTo>
                  <a:pt x="2443254" y="5106139"/>
                </a:lnTo>
                <a:cubicBezTo>
                  <a:pt x="2411580" y="5089971"/>
                  <a:pt x="2354026" y="5119348"/>
                  <a:pt x="2315111" y="5097872"/>
                </a:cubicBezTo>
                <a:cubicBezTo>
                  <a:pt x="2275999" y="5097347"/>
                  <a:pt x="2233181" y="5101443"/>
                  <a:pt x="2208577" y="5102981"/>
                </a:cubicBezTo>
                <a:cubicBezTo>
                  <a:pt x="2171835" y="5106552"/>
                  <a:pt x="2129867" y="5115272"/>
                  <a:pt x="2094664" y="5119297"/>
                </a:cubicBezTo>
                <a:cubicBezTo>
                  <a:pt x="2077538" y="5106010"/>
                  <a:pt x="2045551" y="5127786"/>
                  <a:pt x="1997355" y="5127127"/>
                </a:cubicBezTo>
                <a:cubicBezTo>
                  <a:pt x="1978702" y="5111850"/>
                  <a:pt x="1964848" y="5126869"/>
                  <a:pt x="1928171" y="5105701"/>
                </a:cubicBezTo>
                <a:cubicBezTo>
                  <a:pt x="1926357" y="5107451"/>
                  <a:pt x="1924159" y="5109039"/>
                  <a:pt x="1921649" y="5110418"/>
                </a:cubicBezTo>
                <a:cubicBezTo>
                  <a:pt x="1907075" y="5118418"/>
                  <a:pt x="1885327" y="5117722"/>
                  <a:pt x="1873079" y="5108861"/>
                </a:cubicBezTo>
                <a:cubicBezTo>
                  <a:pt x="1843562" y="5094451"/>
                  <a:pt x="1814689" y="5086858"/>
                  <a:pt x="1786654" y="5081892"/>
                </a:cubicBezTo>
                <a:lnTo>
                  <a:pt x="1738203" y="5086824"/>
                </a:lnTo>
                <a:cubicBezTo>
                  <a:pt x="1719607" y="5090305"/>
                  <a:pt x="1696660" y="5099004"/>
                  <a:pt x="1675070" y="5102786"/>
                </a:cubicBezTo>
                <a:cubicBezTo>
                  <a:pt x="1652707" y="5103963"/>
                  <a:pt x="1628633" y="5097514"/>
                  <a:pt x="1608668" y="5109520"/>
                </a:cubicBezTo>
                <a:cubicBezTo>
                  <a:pt x="1569685" y="5120920"/>
                  <a:pt x="1524372" y="5101241"/>
                  <a:pt x="1496109" y="5134504"/>
                </a:cubicBezTo>
                <a:cubicBezTo>
                  <a:pt x="1418280" y="5148865"/>
                  <a:pt x="1264075" y="5168405"/>
                  <a:pt x="1149978" y="5182770"/>
                </a:cubicBezTo>
                <a:cubicBezTo>
                  <a:pt x="1078957" y="5188536"/>
                  <a:pt x="1007437" y="5178884"/>
                  <a:pt x="948731" y="5180422"/>
                </a:cubicBezTo>
                <a:cubicBezTo>
                  <a:pt x="943263" y="5177153"/>
                  <a:pt x="864621" y="5193495"/>
                  <a:pt x="858268" y="5191980"/>
                </a:cubicBezTo>
                <a:lnTo>
                  <a:pt x="837539" y="5190795"/>
                </a:lnTo>
                <a:cubicBezTo>
                  <a:pt x="828231" y="5194124"/>
                  <a:pt x="821861" y="5194148"/>
                  <a:pt x="816808" y="5192713"/>
                </a:cubicBezTo>
                <a:lnTo>
                  <a:pt x="811505" y="5189887"/>
                </a:lnTo>
                <a:lnTo>
                  <a:pt x="797040" y="5190185"/>
                </a:lnTo>
                <a:lnTo>
                  <a:pt x="767900" y="5188030"/>
                </a:lnTo>
                <a:lnTo>
                  <a:pt x="763052" y="5190199"/>
                </a:lnTo>
                <a:lnTo>
                  <a:pt x="720046" y="5190951"/>
                </a:lnTo>
                <a:cubicBezTo>
                  <a:pt x="719946" y="5191362"/>
                  <a:pt x="719842" y="5191773"/>
                  <a:pt x="719741" y="5192184"/>
                </a:cubicBezTo>
                <a:cubicBezTo>
                  <a:pt x="718073" y="5194959"/>
                  <a:pt x="714995" y="5197041"/>
                  <a:pt x="708874" y="5197726"/>
                </a:cubicBezTo>
                <a:cubicBezTo>
                  <a:pt x="688383" y="5205624"/>
                  <a:pt x="618516" y="5232164"/>
                  <a:pt x="596791" y="5239570"/>
                </a:cubicBezTo>
                <a:cubicBezTo>
                  <a:pt x="586281" y="5240155"/>
                  <a:pt x="582713" y="5241759"/>
                  <a:pt x="578534" y="5242160"/>
                </a:cubicBezTo>
                <a:lnTo>
                  <a:pt x="571716" y="5241975"/>
                </a:lnTo>
                <a:cubicBezTo>
                  <a:pt x="549478" y="5248132"/>
                  <a:pt x="473048" y="5271969"/>
                  <a:pt x="445098" y="5279105"/>
                </a:cubicBezTo>
                <a:cubicBezTo>
                  <a:pt x="428064" y="5271634"/>
                  <a:pt x="415659" y="5276260"/>
                  <a:pt x="404014" y="5284790"/>
                </a:cubicBezTo>
                <a:cubicBezTo>
                  <a:pt x="366417" y="5284457"/>
                  <a:pt x="333819" y="5298130"/>
                  <a:pt x="292434" y="5304997"/>
                </a:cubicBezTo>
                <a:lnTo>
                  <a:pt x="118380" y="5355576"/>
                </a:lnTo>
                <a:cubicBezTo>
                  <a:pt x="72228" y="5364471"/>
                  <a:pt x="35254" y="5357009"/>
                  <a:pt x="15525" y="5358364"/>
                </a:cubicBezTo>
                <a:lnTo>
                  <a:pt x="1" y="5363704"/>
                </a:lnTo>
                <a:lnTo>
                  <a:pt x="1" y="5481433"/>
                </a:lnTo>
                <a:lnTo>
                  <a:pt x="0" y="548143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9798075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8CB1E-FB02-A1F7-B944-7C808046F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19" y="292250"/>
            <a:ext cx="7654971" cy="121602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Papyrus" panose="03070502060502030205" pitchFamily="66" charset="0"/>
              </a:rPr>
              <a:t>Safi = </a:t>
            </a:r>
            <a:r>
              <a:rPr lang="en-US" sz="4400" b="1" dirty="0" err="1">
                <a:latin typeface="Papyrus" panose="03070502060502030205" pitchFamily="66" charset="0"/>
              </a:rPr>
              <a:t>Zoar</a:t>
            </a:r>
            <a:endParaRPr lang="en-US" sz="4400" b="1" dirty="0">
              <a:latin typeface="Papyrus" panose="03070502060502030205" pitchFamily="66" charset="0"/>
            </a:endParaRPr>
          </a:p>
        </p:txBody>
      </p:sp>
      <p:pic>
        <p:nvPicPr>
          <p:cNvPr id="5" name="Content Placeholder 4" descr="A stone building with a doorway&#10;&#10;Description automatically generated">
            <a:extLst>
              <a:ext uri="{FF2B5EF4-FFF2-40B4-BE49-F238E27FC236}">
                <a16:creationId xmlns:a16="http://schemas.microsoft.com/office/drawing/2014/main" id="{4DC7B07E-4A2A-388A-F8E7-8F8DEDAEA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59" y="1915065"/>
            <a:ext cx="7622562" cy="4279750"/>
          </a:xfrm>
        </p:spPr>
      </p:pic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01A8B072-F2FC-3F4B-7C88-73CD92C71D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1" t="5834" r="30363" b="22798"/>
          <a:stretch/>
        </p:blipFill>
        <p:spPr>
          <a:xfrm>
            <a:off x="7620466" y="2924175"/>
            <a:ext cx="3905251" cy="3563937"/>
          </a:xfrm>
          <a:prstGeom prst="rect">
            <a:avLst/>
          </a:prstGeom>
        </p:spPr>
      </p:pic>
      <p:pic>
        <p:nvPicPr>
          <p:cNvPr id="10" name="Picture 9" descr="A mosaic floor with palm trees and water&#10;&#10;Description automatically generated">
            <a:extLst>
              <a:ext uri="{FF2B5EF4-FFF2-40B4-BE49-F238E27FC236}">
                <a16:creationId xmlns:a16="http://schemas.microsoft.com/office/drawing/2014/main" id="{219D1D14-0345-DF4F-752A-FB8B3700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b="18029"/>
          <a:stretch/>
        </p:blipFill>
        <p:spPr>
          <a:xfrm>
            <a:off x="8638449" y="-31751"/>
            <a:ext cx="3553551" cy="29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4315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EF0E-2289-B467-FF47-6903FB040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061"/>
            <a:ext cx="5511102" cy="109537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Papyrus" panose="03070502060502030205" pitchFamily="66" charset="0"/>
              </a:rPr>
              <a:t>Sodom</a:t>
            </a:r>
          </a:p>
        </p:txBody>
      </p:sp>
      <p:pic>
        <p:nvPicPr>
          <p:cNvPr id="5" name="Content Placeholder 4" descr="A view of a desert landscape&#10;&#10;Description automatically generated">
            <a:extLst>
              <a:ext uri="{FF2B5EF4-FFF2-40B4-BE49-F238E27FC236}">
                <a16:creationId xmlns:a16="http://schemas.microsoft.com/office/drawing/2014/main" id="{677B79EE-3E67-8BF9-F5B7-D2484AE5D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2"/>
          <a:stretch/>
        </p:blipFill>
        <p:spPr>
          <a:xfrm>
            <a:off x="0" y="3124200"/>
            <a:ext cx="6690624" cy="3733800"/>
          </a:xfrm>
        </p:spPr>
      </p:pic>
      <p:pic>
        <p:nvPicPr>
          <p:cNvPr id="9" name="Picture 8" descr="A drawing of a landscape&#10;&#10;Description automatically generated">
            <a:extLst>
              <a:ext uri="{FF2B5EF4-FFF2-40B4-BE49-F238E27FC236}">
                <a16:creationId xmlns:a16="http://schemas.microsoft.com/office/drawing/2014/main" id="{4E620899-155B-832F-9C2B-844A1B727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82" y="3293133"/>
            <a:ext cx="7133418" cy="3701452"/>
          </a:xfrm>
          <a:prstGeom prst="rect">
            <a:avLst/>
          </a:prstGeom>
        </p:spPr>
      </p:pic>
      <p:pic>
        <p:nvPicPr>
          <p:cNvPr id="11" name="Picture 10" descr="A painting of a desert landscape&#10;&#10;Description automatically generated">
            <a:extLst>
              <a:ext uri="{FF2B5EF4-FFF2-40B4-BE49-F238E27FC236}">
                <a16:creationId xmlns:a16="http://schemas.microsoft.com/office/drawing/2014/main" id="{DF7C116E-9839-CF80-15C1-E178D1A00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91" y="1019175"/>
            <a:ext cx="3413919" cy="2409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145B80-A17B-96E4-E13A-D6BBF8141D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04" t="21397" r="6533" b="13445"/>
          <a:stretch/>
        </p:blipFill>
        <p:spPr>
          <a:xfrm>
            <a:off x="5279978" y="0"/>
            <a:ext cx="6690625" cy="355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45072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1569-9F22-C7D2-5E74-894F33B0F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0263" y="4785864"/>
            <a:ext cx="4347867" cy="1000124"/>
          </a:xfrm>
        </p:spPr>
        <p:txBody>
          <a:bodyPr>
            <a:noAutofit/>
          </a:bodyPr>
          <a:lstStyle/>
          <a:p>
            <a:pPr algn="ctr"/>
            <a:r>
              <a:rPr lang="en-US" sz="3500" dirty="0">
                <a:latin typeface="Papyrus" panose="03070502060502030205" pitchFamily="66" charset="0"/>
              </a:rPr>
              <a:t>Gomorrah</a:t>
            </a:r>
          </a:p>
        </p:txBody>
      </p:sp>
      <p:pic>
        <p:nvPicPr>
          <p:cNvPr id="6" name="Picture 5" descr="A stone wall with a hole in the ground&#10;&#10;Description automatically generated with medium confidence">
            <a:extLst>
              <a:ext uri="{FF2B5EF4-FFF2-40B4-BE49-F238E27FC236}">
                <a16:creationId xmlns:a16="http://schemas.microsoft.com/office/drawing/2014/main" id="{4CE27DED-B5D0-B77D-93C5-4DB652960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86" y="419166"/>
            <a:ext cx="5067300" cy="2847975"/>
          </a:xfrm>
          <a:prstGeom prst="rect">
            <a:avLst/>
          </a:prstGeom>
        </p:spPr>
      </p:pic>
      <p:pic>
        <p:nvPicPr>
          <p:cNvPr id="8" name="Picture 7" descr="A close-up of a rock wall&#10;&#10;Description automatically generated">
            <a:extLst>
              <a:ext uri="{FF2B5EF4-FFF2-40B4-BE49-F238E27FC236}">
                <a16:creationId xmlns:a16="http://schemas.microsoft.com/office/drawing/2014/main" id="{DC35B255-2124-0E43-5851-982B16219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0" y="3737041"/>
            <a:ext cx="4625509" cy="3025709"/>
          </a:xfrm>
          <a:prstGeom prst="rect">
            <a:avLst/>
          </a:prstGeom>
        </p:spPr>
      </p:pic>
      <p:pic>
        <p:nvPicPr>
          <p:cNvPr id="10" name="Picture 9" descr="A person digging in a rocky area&#10;&#10;Description automatically generated">
            <a:extLst>
              <a:ext uri="{FF2B5EF4-FFF2-40B4-BE49-F238E27FC236}">
                <a16:creationId xmlns:a16="http://schemas.microsoft.com/office/drawing/2014/main" id="{F87C0D99-E0ED-309F-E000-1F599DB546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2162" r="1948" b="16921"/>
          <a:stretch/>
        </p:blipFill>
        <p:spPr>
          <a:xfrm>
            <a:off x="228361" y="4375292"/>
            <a:ext cx="2761902" cy="179967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DF6BDF-F6D4-9D11-DE4D-81BB66AD0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01432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8252547-C30F-4A22-83C6-1B673F623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09AC32-4BC6-47AE-9DBD-5CC7652A5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tone with writing on it&#10;&#10;Description automatically generated">
            <a:extLst>
              <a:ext uri="{FF2B5EF4-FFF2-40B4-BE49-F238E27FC236}">
                <a16:creationId xmlns:a16="http://schemas.microsoft.com/office/drawing/2014/main" id="{DD64360A-B9A5-89CE-D32A-C59340B87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r="1477" b="2"/>
          <a:stretch/>
        </p:blipFill>
        <p:spPr>
          <a:xfrm>
            <a:off x="6095994" y="-2"/>
            <a:ext cx="6096000" cy="5920277"/>
          </a:xfrm>
          <a:custGeom>
            <a:avLst/>
            <a:gdLst/>
            <a:ahLst/>
            <a:cxnLst/>
            <a:rect l="l" t="t" r="r" b="b"/>
            <a:pathLst>
              <a:path w="6088058" h="5909518">
                <a:moveTo>
                  <a:pt x="0" y="0"/>
                </a:moveTo>
                <a:lnTo>
                  <a:pt x="6088058" y="0"/>
                </a:lnTo>
                <a:lnTo>
                  <a:pt x="6088058" y="5780407"/>
                </a:lnTo>
                <a:lnTo>
                  <a:pt x="6044861" y="5796240"/>
                </a:lnTo>
                <a:cubicBezTo>
                  <a:pt x="6030657" y="5798401"/>
                  <a:pt x="5997590" y="5852297"/>
                  <a:pt x="5984162" y="5850767"/>
                </a:cubicBezTo>
                <a:cubicBezTo>
                  <a:pt x="5882189" y="5874349"/>
                  <a:pt x="5871362" y="5896856"/>
                  <a:pt x="5821886" y="5885154"/>
                </a:cubicBezTo>
                <a:cubicBezTo>
                  <a:pt x="5776780" y="5883480"/>
                  <a:pt x="5832862" y="5919521"/>
                  <a:pt x="5798611" y="5906790"/>
                </a:cubicBezTo>
                <a:cubicBezTo>
                  <a:pt x="5764360" y="5894058"/>
                  <a:pt x="5640092" y="5832094"/>
                  <a:pt x="5616380" y="5808764"/>
                </a:cubicBezTo>
                <a:cubicBezTo>
                  <a:pt x="5592668" y="5785435"/>
                  <a:pt x="5531913" y="5808370"/>
                  <a:pt x="5489367" y="5766815"/>
                </a:cubicBezTo>
                <a:lnTo>
                  <a:pt x="5420471" y="5691937"/>
                </a:lnTo>
                <a:cubicBezTo>
                  <a:pt x="5372275" y="5690149"/>
                  <a:pt x="5411336" y="5655729"/>
                  <a:pt x="5366693" y="5639652"/>
                </a:cubicBezTo>
                <a:cubicBezTo>
                  <a:pt x="5321568" y="5638064"/>
                  <a:pt x="5312022" y="5587404"/>
                  <a:pt x="5273713" y="5579634"/>
                </a:cubicBezTo>
                <a:cubicBezTo>
                  <a:pt x="5258318" y="5585541"/>
                  <a:pt x="5192329" y="5531945"/>
                  <a:pt x="5177970" y="5521377"/>
                </a:cubicBezTo>
                <a:cubicBezTo>
                  <a:pt x="5135914" y="5522737"/>
                  <a:pt x="5125974" y="5513135"/>
                  <a:pt x="5099085" y="5500856"/>
                </a:cubicBezTo>
                <a:cubicBezTo>
                  <a:pt x="5068087" y="5529933"/>
                  <a:pt x="5075650" y="5504588"/>
                  <a:pt x="5047409" y="5501487"/>
                </a:cubicBezTo>
                <a:cubicBezTo>
                  <a:pt x="5029907" y="5497935"/>
                  <a:pt x="5006604" y="5493892"/>
                  <a:pt x="4989936" y="5492457"/>
                </a:cubicBezTo>
                <a:cubicBezTo>
                  <a:pt x="4961494" y="5492746"/>
                  <a:pt x="4933907" y="5475011"/>
                  <a:pt x="4934954" y="5489644"/>
                </a:cubicBezTo>
                <a:cubicBezTo>
                  <a:pt x="4911785" y="5492102"/>
                  <a:pt x="4886006" y="5496180"/>
                  <a:pt x="4855061" y="5494288"/>
                </a:cubicBezTo>
                <a:cubicBezTo>
                  <a:pt x="4789366" y="5458325"/>
                  <a:pt x="4819289" y="5494022"/>
                  <a:pt x="4761722" y="5481514"/>
                </a:cubicBezTo>
                <a:cubicBezTo>
                  <a:pt x="4710647" y="5469440"/>
                  <a:pt x="4611076" y="5437145"/>
                  <a:pt x="4548617" y="5421842"/>
                </a:cubicBezTo>
                <a:cubicBezTo>
                  <a:pt x="4520447" y="5417141"/>
                  <a:pt x="4462604" y="5406781"/>
                  <a:pt x="4423278" y="5402075"/>
                </a:cubicBezTo>
                <a:cubicBezTo>
                  <a:pt x="4399462" y="5403559"/>
                  <a:pt x="4377831" y="5390433"/>
                  <a:pt x="4349982" y="5400066"/>
                </a:cubicBezTo>
                <a:cubicBezTo>
                  <a:pt x="4340537" y="5404009"/>
                  <a:pt x="4313282" y="5403221"/>
                  <a:pt x="4287866" y="5396310"/>
                </a:cubicBezTo>
                <a:cubicBezTo>
                  <a:pt x="4278828" y="5404323"/>
                  <a:pt x="4251865" y="5395865"/>
                  <a:pt x="4240853" y="5395714"/>
                </a:cubicBezTo>
                <a:cubicBezTo>
                  <a:pt x="4227587" y="5402265"/>
                  <a:pt x="4178742" y="5393413"/>
                  <a:pt x="4165099" y="5386193"/>
                </a:cubicBezTo>
                <a:lnTo>
                  <a:pt x="4030498" y="5374951"/>
                </a:lnTo>
                <a:lnTo>
                  <a:pt x="3986167" y="5372905"/>
                </a:lnTo>
                <a:cubicBezTo>
                  <a:pt x="3978568" y="5374925"/>
                  <a:pt x="3950861" y="5373629"/>
                  <a:pt x="3943238" y="5374530"/>
                </a:cubicBezTo>
                <a:cubicBezTo>
                  <a:pt x="3902459" y="5364668"/>
                  <a:pt x="3888395" y="5364190"/>
                  <a:pt x="3864017" y="5359382"/>
                </a:cubicBezTo>
                <a:cubicBezTo>
                  <a:pt x="3822981" y="5359243"/>
                  <a:pt x="3792742" y="5362367"/>
                  <a:pt x="3751790" y="5352774"/>
                </a:cubicBezTo>
                <a:lnTo>
                  <a:pt x="3632307" y="5333045"/>
                </a:lnTo>
                <a:cubicBezTo>
                  <a:pt x="3579057" y="5342404"/>
                  <a:pt x="3506036" y="5334209"/>
                  <a:pt x="3488505" y="5321895"/>
                </a:cubicBezTo>
                <a:cubicBezTo>
                  <a:pt x="3422953" y="5307957"/>
                  <a:pt x="3319430" y="5282449"/>
                  <a:pt x="3247050" y="5277275"/>
                </a:cubicBezTo>
                <a:lnTo>
                  <a:pt x="3135368" y="5226598"/>
                </a:lnTo>
                <a:lnTo>
                  <a:pt x="3098808" y="5216757"/>
                </a:lnTo>
                <a:lnTo>
                  <a:pt x="3093244" y="5207737"/>
                </a:lnTo>
                <a:lnTo>
                  <a:pt x="3055230" y="5196800"/>
                </a:lnTo>
                <a:lnTo>
                  <a:pt x="3054208" y="5197840"/>
                </a:lnTo>
                <a:cubicBezTo>
                  <a:pt x="3051046" y="5199920"/>
                  <a:pt x="3047083" y="5200986"/>
                  <a:pt x="3041317" y="5199957"/>
                </a:cubicBezTo>
                <a:cubicBezTo>
                  <a:pt x="3042864" y="5218980"/>
                  <a:pt x="3034954" y="5206006"/>
                  <a:pt x="3017811" y="5201291"/>
                </a:cubicBezTo>
                <a:cubicBezTo>
                  <a:pt x="3016390" y="5229784"/>
                  <a:pt x="2972116" y="5196164"/>
                  <a:pt x="2957452" y="5209408"/>
                </a:cubicBezTo>
                <a:lnTo>
                  <a:pt x="2909485" y="5206201"/>
                </a:lnTo>
                <a:lnTo>
                  <a:pt x="2909200" y="5206435"/>
                </a:lnTo>
                <a:cubicBezTo>
                  <a:pt x="2907145" y="5206650"/>
                  <a:pt x="2904326" y="5206330"/>
                  <a:pt x="2900231" y="5205253"/>
                </a:cubicBezTo>
                <a:lnTo>
                  <a:pt x="2894393" y="5203241"/>
                </a:lnTo>
                <a:lnTo>
                  <a:pt x="2878336" y="5200091"/>
                </a:lnTo>
                <a:lnTo>
                  <a:pt x="2872010" y="5200775"/>
                </a:lnTo>
                <a:lnTo>
                  <a:pt x="2867047" y="5202947"/>
                </a:lnTo>
                <a:cubicBezTo>
                  <a:pt x="2858692" y="5195184"/>
                  <a:pt x="2859519" y="5186448"/>
                  <a:pt x="2832987" y="5206060"/>
                </a:cubicBezTo>
                <a:cubicBezTo>
                  <a:pt x="2802033" y="5205064"/>
                  <a:pt x="2693302" y="5190755"/>
                  <a:pt x="2656443" y="5187283"/>
                </a:cubicBezTo>
                <a:cubicBezTo>
                  <a:pt x="2623821" y="5176816"/>
                  <a:pt x="2652196" y="5190154"/>
                  <a:pt x="2611846" y="5185231"/>
                </a:cubicBezTo>
                <a:cubicBezTo>
                  <a:pt x="2575608" y="5166158"/>
                  <a:pt x="2543144" y="5182209"/>
                  <a:pt x="2500070" y="5176862"/>
                </a:cubicBezTo>
                <a:lnTo>
                  <a:pt x="2429229" y="5191353"/>
                </a:lnTo>
                <a:lnTo>
                  <a:pt x="2414982" y="5185578"/>
                </a:lnTo>
                <a:lnTo>
                  <a:pt x="2410166" y="5182648"/>
                </a:lnTo>
                <a:cubicBezTo>
                  <a:pt x="2406648" y="5180913"/>
                  <a:pt x="2404047" y="5180121"/>
                  <a:pt x="2401967" y="5179975"/>
                </a:cubicBezTo>
                <a:lnTo>
                  <a:pt x="2401593" y="5180149"/>
                </a:lnTo>
                <a:lnTo>
                  <a:pt x="2394248" y="5177172"/>
                </a:lnTo>
                <a:lnTo>
                  <a:pt x="2271181" y="5163462"/>
                </a:lnTo>
                <a:cubicBezTo>
                  <a:pt x="2266023" y="5161485"/>
                  <a:pt x="2261732" y="5161824"/>
                  <a:pt x="2257798" y="5163272"/>
                </a:cubicBezTo>
                <a:lnTo>
                  <a:pt x="2256371" y="5164093"/>
                </a:lnTo>
                <a:lnTo>
                  <a:pt x="2224103" y="5147087"/>
                </a:lnTo>
                <a:lnTo>
                  <a:pt x="2218431" y="5146768"/>
                </a:lnTo>
                <a:lnTo>
                  <a:pt x="2199172" y="5133202"/>
                </a:lnTo>
                <a:lnTo>
                  <a:pt x="2188275" y="5127517"/>
                </a:lnTo>
                <a:lnTo>
                  <a:pt x="2187148" y="5123179"/>
                </a:lnTo>
                <a:cubicBezTo>
                  <a:pt x="2184844" y="5120011"/>
                  <a:pt x="2180150" y="5117425"/>
                  <a:pt x="2170074" y="5116174"/>
                </a:cubicBezTo>
                <a:lnTo>
                  <a:pt x="2167375" y="5116398"/>
                </a:lnTo>
                <a:lnTo>
                  <a:pt x="2156032" y="5106788"/>
                </a:lnTo>
                <a:cubicBezTo>
                  <a:pt x="2152858" y="5103029"/>
                  <a:pt x="2150646" y="5098849"/>
                  <a:pt x="2149833" y="5094104"/>
                </a:cubicBezTo>
                <a:cubicBezTo>
                  <a:pt x="2085826" y="5096942"/>
                  <a:pt x="2051129" y="5063627"/>
                  <a:pt x="1994270" y="5049035"/>
                </a:cubicBezTo>
                <a:cubicBezTo>
                  <a:pt x="1929466" y="5026440"/>
                  <a:pt x="1871069" y="5005707"/>
                  <a:pt x="1809406" y="5008055"/>
                </a:cubicBezTo>
                <a:cubicBezTo>
                  <a:pt x="1739118" y="4993496"/>
                  <a:pt x="1684964" y="4991317"/>
                  <a:pt x="1622743" y="4982948"/>
                </a:cubicBezTo>
                <a:lnTo>
                  <a:pt x="1518345" y="4986337"/>
                </a:lnTo>
                <a:lnTo>
                  <a:pt x="1431541" y="4980647"/>
                </a:lnTo>
                <a:lnTo>
                  <a:pt x="1423569" y="4978154"/>
                </a:lnTo>
                <a:cubicBezTo>
                  <a:pt x="1417991" y="4976847"/>
                  <a:pt x="1414171" y="4976505"/>
                  <a:pt x="1411410" y="4976851"/>
                </a:cubicBezTo>
                <a:lnTo>
                  <a:pt x="1411038" y="4977170"/>
                </a:lnTo>
                <a:lnTo>
                  <a:pt x="1399793" y="4975264"/>
                </a:lnTo>
                <a:cubicBezTo>
                  <a:pt x="1380984" y="4971244"/>
                  <a:pt x="1326526" y="4988248"/>
                  <a:pt x="1309389" y="4983178"/>
                </a:cubicBezTo>
                <a:cubicBezTo>
                  <a:pt x="1278787" y="4986058"/>
                  <a:pt x="1237988" y="4987137"/>
                  <a:pt x="1216178" y="4992546"/>
                </a:cubicBezTo>
                <a:lnTo>
                  <a:pt x="1214851" y="4993953"/>
                </a:lnTo>
                <a:lnTo>
                  <a:pt x="1122558" y="4969302"/>
                </a:lnTo>
                <a:lnTo>
                  <a:pt x="1105100" y="4964860"/>
                </a:lnTo>
                <a:lnTo>
                  <a:pt x="1101002" y="4959628"/>
                </a:lnTo>
                <a:cubicBezTo>
                  <a:pt x="1096110" y="4956189"/>
                  <a:pt x="1088504" y="4954100"/>
                  <a:pt x="1074806" y="4955090"/>
                </a:cubicBezTo>
                <a:lnTo>
                  <a:pt x="1000986" y="4943152"/>
                </a:lnTo>
                <a:cubicBezTo>
                  <a:pt x="965146" y="4942197"/>
                  <a:pt x="954187" y="4941243"/>
                  <a:pt x="922494" y="4943517"/>
                </a:cubicBezTo>
                <a:cubicBezTo>
                  <a:pt x="841526" y="4932837"/>
                  <a:pt x="847643" y="4909243"/>
                  <a:pt x="808144" y="4914709"/>
                </a:cubicBezTo>
                <a:cubicBezTo>
                  <a:pt x="775920" y="4919794"/>
                  <a:pt x="691987" y="4901171"/>
                  <a:pt x="612220" y="4887415"/>
                </a:cubicBezTo>
                <a:cubicBezTo>
                  <a:pt x="553104" y="4878184"/>
                  <a:pt x="532104" y="4864417"/>
                  <a:pt x="453453" y="4859320"/>
                </a:cubicBezTo>
                <a:cubicBezTo>
                  <a:pt x="376152" y="4816273"/>
                  <a:pt x="313694" y="4839435"/>
                  <a:pt x="221558" y="4813627"/>
                </a:cubicBezTo>
                <a:cubicBezTo>
                  <a:pt x="201549" y="4798473"/>
                  <a:pt x="113290" y="4815259"/>
                  <a:pt x="72672" y="4811590"/>
                </a:cubicBezTo>
                <a:cubicBezTo>
                  <a:pt x="52363" y="4809755"/>
                  <a:pt x="32830" y="4805531"/>
                  <a:pt x="16287" y="4801380"/>
                </a:cubicBezTo>
                <a:lnTo>
                  <a:pt x="0" y="479724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59A73-18CF-FB09-AEB8-153EE22F9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031" y="5818226"/>
            <a:ext cx="9697914" cy="73987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b="1" dirty="0" err="1">
                <a:latin typeface="Papyrus" panose="03070502060502030205" pitchFamily="66" charset="0"/>
              </a:rPr>
              <a:t>Mardikh</a:t>
            </a:r>
            <a:r>
              <a:rPr lang="en-US" sz="4000" b="1" dirty="0">
                <a:latin typeface="Papyrus" panose="03070502060502030205" pitchFamily="66" charset="0"/>
              </a:rPr>
              <a:t> Tablets</a:t>
            </a:r>
          </a:p>
        </p:txBody>
      </p:sp>
      <p:pic>
        <p:nvPicPr>
          <p:cNvPr id="7" name="Picture 6" descr="A close-up of a pile of stones&#10;&#10;Description automatically generated">
            <a:extLst>
              <a:ext uri="{FF2B5EF4-FFF2-40B4-BE49-F238E27FC236}">
                <a16:creationId xmlns:a16="http://schemas.microsoft.com/office/drawing/2014/main" id="{F20594C2-1563-B7B1-FB2B-3F383B2C1F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" r="20701" b="2"/>
          <a:stretch/>
        </p:blipFill>
        <p:spPr>
          <a:xfrm>
            <a:off x="7" y="-2"/>
            <a:ext cx="6095999" cy="5481433"/>
          </a:xfrm>
          <a:custGeom>
            <a:avLst/>
            <a:gdLst/>
            <a:ahLst/>
            <a:cxnLst/>
            <a:rect l="l" t="t" r="r" b="b"/>
            <a:pathLst>
              <a:path w="6095999" h="5481433">
                <a:moveTo>
                  <a:pt x="4721174" y="4954056"/>
                </a:moveTo>
                <a:lnTo>
                  <a:pt x="4722109" y="4954261"/>
                </a:lnTo>
                <a:cubicBezTo>
                  <a:pt x="4721144" y="4954888"/>
                  <a:pt x="4718264" y="4955480"/>
                  <a:pt x="4717200" y="4955502"/>
                </a:cubicBez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4797244"/>
                </a:lnTo>
                <a:lnTo>
                  <a:pt x="6073845" y="4791614"/>
                </a:lnTo>
                <a:lnTo>
                  <a:pt x="6068527" y="4793114"/>
                </a:lnTo>
                <a:lnTo>
                  <a:pt x="6048635" y="4792448"/>
                </a:lnTo>
                <a:lnTo>
                  <a:pt x="6041280" y="4800599"/>
                </a:lnTo>
                <a:lnTo>
                  <a:pt x="6010088" y="4805572"/>
                </a:lnTo>
                <a:cubicBezTo>
                  <a:pt x="5998677" y="4806145"/>
                  <a:pt x="5970125" y="4805253"/>
                  <a:pt x="5957373" y="4802014"/>
                </a:cubicBezTo>
                <a:lnTo>
                  <a:pt x="5758916" y="4786693"/>
                </a:lnTo>
                <a:lnTo>
                  <a:pt x="5626958" y="4785694"/>
                </a:lnTo>
                <a:lnTo>
                  <a:pt x="5470904" y="4799383"/>
                </a:lnTo>
                <a:cubicBezTo>
                  <a:pt x="5478132" y="4812102"/>
                  <a:pt x="5439007" y="4798369"/>
                  <a:pt x="5432758" y="4810369"/>
                </a:cubicBezTo>
                <a:cubicBezTo>
                  <a:pt x="5429366" y="4820164"/>
                  <a:pt x="5391825" y="4824737"/>
                  <a:pt x="5381665" y="4827652"/>
                </a:cubicBezTo>
                <a:lnTo>
                  <a:pt x="5261761" y="4847586"/>
                </a:lnTo>
                <a:cubicBezTo>
                  <a:pt x="5251596" y="4847766"/>
                  <a:pt x="5230548" y="4855879"/>
                  <a:pt x="5222960" y="4858447"/>
                </a:cubicBezTo>
                <a:lnTo>
                  <a:pt x="5174659" y="4861366"/>
                </a:lnTo>
                <a:lnTo>
                  <a:pt x="5156552" y="4868419"/>
                </a:lnTo>
                <a:lnTo>
                  <a:pt x="5142597" y="4871738"/>
                </a:lnTo>
                <a:lnTo>
                  <a:pt x="5139593" y="4873789"/>
                </a:lnTo>
                <a:cubicBezTo>
                  <a:pt x="5133874" y="4877734"/>
                  <a:pt x="5128077" y="4881455"/>
                  <a:pt x="5121657" y="4884386"/>
                </a:cubicBezTo>
                <a:cubicBezTo>
                  <a:pt x="5108317" y="4856444"/>
                  <a:pt x="5064854" y="4904710"/>
                  <a:pt x="5065789" y="4877970"/>
                </a:cubicBezTo>
                <a:cubicBezTo>
                  <a:pt x="5028195" y="4889214"/>
                  <a:pt x="5038945" y="4860813"/>
                  <a:pt x="5011511" y="4893964"/>
                </a:cubicBezTo>
                <a:cubicBezTo>
                  <a:pt x="4937023" y="4893590"/>
                  <a:pt x="4916355" y="4880890"/>
                  <a:pt x="4840437" y="4917412"/>
                </a:cubicBezTo>
                <a:cubicBezTo>
                  <a:pt x="4806740" y="4933661"/>
                  <a:pt x="4784107" y="4944543"/>
                  <a:pt x="4762445" y="4944523"/>
                </a:cubicBezTo>
                <a:cubicBezTo>
                  <a:pt x="4741324" y="4948917"/>
                  <a:pt x="4729481" y="4951673"/>
                  <a:pt x="4723183" y="4953324"/>
                </a:cubicBezTo>
                <a:lnTo>
                  <a:pt x="4721174" y="4954056"/>
                </a:lnTo>
                <a:lnTo>
                  <a:pt x="4715524" y="4952810"/>
                </a:lnTo>
                <a:cubicBezTo>
                  <a:pt x="4680149" y="4959602"/>
                  <a:pt x="4524745" y="4960391"/>
                  <a:pt x="4515812" y="4962478"/>
                </a:cubicBezTo>
                <a:cubicBezTo>
                  <a:pt x="4457821" y="4975280"/>
                  <a:pt x="4462661" y="4976003"/>
                  <a:pt x="4428541" y="4972877"/>
                </a:cubicBezTo>
                <a:cubicBezTo>
                  <a:pt x="4423305" y="4969586"/>
                  <a:pt x="4368976" y="4975731"/>
                  <a:pt x="4362874" y="4974191"/>
                </a:cubicBezTo>
                <a:lnTo>
                  <a:pt x="4316964" y="4967733"/>
                </a:lnTo>
                <a:lnTo>
                  <a:pt x="4315107" y="4969042"/>
                </a:lnTo>
                <a:cubicBezTo>
                  <a:pt x="4306125" y="4972333"/>
                  <a:pt x="4299995" y="4972332"/>
                  <a:pt x="4295142" y="4970877"/>
                </a:cubicBezTo>
                <a:lnTo>
                  <a:pt x="4290061" y="4968029"/>
                </a:lnTo>
                <a:lnTo>
                  <a:pt x="4276140" y="4968269"/>
                </a:lnTo>
                <a:lnTo>
                  <a:pt x="4248115" y="4966000"/>
                </a:lnTo>
                <a:lnTo>
                  <a:pt x="4202047" y="4968729"/>
                </a:lnTo>
                <a:cubicBezTo>
                  <a:pt x="4201946" y="4969139"/>
                  <a:pt x="4201844" y="4969548"/>
                  <a:pt x="4201743" y="4969958"/>
                </a:cubicBezTo>
                <a:cubicBezTo>
                  <a:pt x="4200118" y="4972728"/>
                  <a:pt x="4197142" y="4974797"/>
                  <a:pt x="4191247" y="4975459"/>
                </a:cubicBezTo>
                <a:cubicBezTo>
                  <a:pt x="4204214" y="4992339"/>
                  <a:pt x="4161275" y="4990488"/>
                  <a:pt x="4142744" y="4990948"/>
                </a:cubicBezTo>
                <a:cubicBezTo>
                  <a:pt x="4124718" y="4997847"/>
                  <a:pt x="4099100" y="5011106"/>
                  <a:pt x="4083096" y="5016853"/>
                </a:cubicBezTo>
                <a:lnTo>
                  <a:pt x="4074545" y="5017669"/>
                </a:lnTo>
                <a:cubicBezTo>
                  <a:pt x="4074506" y="5017767"/>
                  <a:pt x="4074465" y="5017864"/>
                  <a:pt x="4074426" y="5017961"/>
                </a:cubicBezTo>
                <a:cubicBezTo>
                  <a:pt x="4072679" y="5018726"/>
                  <a:pt x="4069907" y="5019215"/>
                  <a:pt x="4065509" y="5019370"/>
                </a:cubicBezTo>
                <a:lnTo>
                  <a:pt x="4058952" y="5019158"/>
                </a:lnTo>
                <a:lnTo>
                  <a:pt x="4042362" y="5020740"/>
                </a:lnTo>
                <a:lnTo>
                  <a:pt x="4036995" y="5023117"/>
                </a:lnTo>
                <a:lnTo>
                  <a:pt x="4035362" y="5026697"/>
                </a:lnTo>
                <a:lnTo>
                  <a:pt x="4033777" y="5026467"/>
                </a:lnTo>
                <a:cubicBezTo>
                  <a:pt x="4021426" y="5021719"/>
                  <a:pt x="4016875" y="5013541"/>
                  <a:pt x="4004536" y="5038738"/>
                </a:cubicBezTo>
                <a:cubicBezTo>
                  <a:pt x="3976669" y="5031840"/>
                  <a:pt x="3972979" y="5046807"/>
                  <a:pt x="3936845" y="5055782"/>
                </a:cubicBezTo>
                <a:cubicBezTo>
                  <a:pt x="3920508" y="5048241"/>
                  <a:pt x="3908537" y="5052819"/>
                  <a:pt x="3897274" y="5061303"/>
                </a:cubicBezTo>
                <a:cubicBezTo>
                  <a:pt x="3861094" y="5060819"/>
                  <a:pt x="3829629" y="5074361"/>
                  <a:pt x="3789759" y="5081062"/>
                </a:cubicBezTo>
                <a:cubicBezTo>
                  <a:pt x="3741009" y="5095421"/>
                  <a:pt x="3725131" y="5097351"/>
                  <a:pt x="3682512" y="5104419"/>
                </a:cubicBezTo>
                <a:lnTo>
                  <a:pt x="3610034" y="5135927"/>
                </a:lnTo>
                <a:lnTo>
                  <a:pt x="3603854" y="5134597"/>
                </a:lnTo>
                <a:cubicBezTo>
                  <a:pt x="3599582" y="5133993"/>
                  <a:pt x="3596728" y="5133993"/>
                  <a:pt x="3594735" y="5134437"/>
                </a:cubicBezTo>
                <a:lnTo>
                  <a:pt x="3594500" y="5134700"/>
                </a:lnTo>
                <a:lnTo>
                  <a:pt x="3585977" y="5134026"/>
                </a:lnTo>
                <a:cubicBezTo>
                  <a:pt x="3571625" y="5132277"/>
                  <a:pt x="3549391" y="5146140"/>
                  <a:pt x="3536134" y="5143496"/>
                </a:cubicBezTo>
                <a:cubicBezTo>
                  <a:pt x="3513942" y="5147690"/>
                  <a:pt x="3488624" y="5141573"/>
                  <a:pt x="3473222" y="5147070"/>
                </a:cubicBezTo>
                <a:lnTo>
                  <a:pt x="3400727" y="5158833"/>
                </a:lnTo>
                <a:lnTo>
                  <a:pt x="3363887" y="5142282"/>
                </a:lnTo>
                <a:cubicBezTo>
                  <a:pt x="3359858" y="5140038"/>
                  <a:pt x="3353996" y="5138986"/>
                  <a:pt x="3344025" y="5140640"/>
                </a:cubicBezTo>
                <a:lnTo>
                  <a:pt x="3341697" y="5141592"/>
                </a:lnTo>
                <a:cubicBezTo>
                  <a:pt x="3336379" y="5139179"/>
                  <a:pt x="3295545" y="5138076"/>
                  <a:pt x="3262355" y="5135854"/>
                </a:cubicBezTo>
                <a:cubicBezTo>
                  <a:pt x="3209723" y="5133568"/>
                  <a:pt x="3203389" y="5125785"/>
                  <a:pt x="3142555" y="5128263"/>
                </a:cubicBezTo>
                <a:cubicBezTo>
                  <a:pt x="3082690" y="5127063"/>
                  <a:pt x="3072288" y="5121199"/>
                  <a:pt x="3030290" y="5125682"/>
                </a:cubicBezTo>
                <a:lnTo>
                  <a:pt x="2781568" y="5104377"/>
                </a:lnTo>
                <a:cubicBezTo>
                  <a:pt x="2719298" y="5077377"/>
                  <a:pt x="2717601" y="5107223"/>
                  <a:pt x="2646526" y="5094091"/>
                </a:cubicBezTo>
                <a:cubicBezTo>
                  <a:pt x="2582515" y="5152608"/>
                  <a:pt x="2608700" y="5115245"/>
                  <a:pt x="2568027" y="5119711"/>
                </a:cubicBezTo>
                <a:lnTo>
                  <a:pt x="2443254" y="5106139"/>
                </a:lnTo>
                <a:cubicBezTo>
                  <a:pt x="2411580" y="5089971"/>
                  <a:pt x="2354026" y="5119348"/>
                  <a:pt x="2315111" y="5097872"/>
                </a:cubicBezTo>
                <a:cubicBezTo>
                  <a:pt x="2275999" y="5097347"/>
                  <a:pt x="2233181" y="5101443"/>
                  <a:pt x="2208577" y="5102981"/>
                </a:cubicBezTo>
                <a:cubicBezTo>
                  <a:pt x="2171835" y="5106552"/>
                  <a:pt x="2129867" y="5115272"/>
                  <a:pt x="2094664" y="5119297"/>
                </a:cubicBezTo>
                <a:cubicBezTo>
                  <a:pt x="2077538" y="5106010"/>
                  <a:pt x="2045551" y="5127786"/>
                  <a:pt x="1997355" y="5127127"/>
                </a:cubicBezTo>
                <a:cubicBezTo>
                  <a:pt x="1978702" y="5111850"/>
                  <a:pt x="1964848" y="5126869"/>
                  <a:pt x="1928171" y="5105701"/>
                </a:cubicBezTo>
                <a:cubicBezTo>
                  <a:pt x="1926357" y="5107451"/>
                  <a:pt x="1924159" y="5109039"/>
                  <a:pt x="1921649" y="5110418"/>
                </a:cubicBezTo>
                <a:cubicBezTo>
                  <a:pt x="1907075" y="5118418"/>
                  <a:pt x="1885327" y="5117722"/>
                  <a:pt x="1873079" y="5108861"/>
                </a:cubicBezTo>
                <a:cubicBezTo>
                  <a:pt x="1843562" y="5094451"/>
                  <a:pt x="1814689" y="5086858"/>
                  <a:pt x="1786654" y="5081892"/>
                </a:cubicBezTo>
                <a:lnTo>
                  <a:pt x="1738203" y="5086824"/>
                </a:lnTo>
                <a:cubicBezTo>
                  <a:pt x="1719607" y="5090305"/>
                  <a:pt x="1696660" y="5099004"/>
                  <a:pt x="1675070" y="5102786"/>
                </a:cubicBezTo>
                <a:cubicBezTo>
                  <a:pt x="1652707" y="5103963"/>
                  <a:pt x="1628633" y="5097514"/>
                  <a:pt x="1608668" y="5109520"/>
                </a:cubicBezTo>
                <a:cubicBezTo>
                  <a:pt x="1569685" y="5120920"/>
                  <a:pt x="1524372" y="5101241"/>
                  <a:pt x="1496109" y="5134504"/>
                </a:cubicBezTo>
                <a:cubicBezTo>
                  <a:pt x="1418280" y="5148865"/>
                  <a:pt x="1264075" y="5168405"/>
                  <a:pt x="1149978" y="5182770"/>
                </a:cubicBezTo>
                <a:cubicBezTo>
                  <a:pt x="1078957" y="5188536"/>
                  <a:pt x="1007437" y="5178884"/>
                  <a:pt x="948731" y="5180422"/>
                </a:cubicBezTo>
                <a:cubicBezTo>
                  <a:pt x="943263" y="5177153"/>
                  <a:pt x="864621" y="5193495"/>
                  <a:pt x="858268" y="5191980"/>
                </a:cubicBezTo>
                <a:lnTo>
                  <a:pt x="837539" y="5190795"/>
                </a:lnTo>
                <a:cubicBezTo>
                  <a:pt x="828231" y="5194124"/>
                  <a:pt x="821861" y="5194148"/>
                  <a:pt x="816808" y="5192713"/>
                </a:cubicBezTo>
                <a:lnTo>
                  <a:pt x="811505" y="5189887"/>
                </a:lnTo>
                <a:lnTo>
                  <a:pt x="797040" y="5190185"/>
                </a:lnTo>
                <a:lnTo>
                  <a:pt x="767900" y="5188030"/>
                </a:lnTo>
                <a:lnTo>
                  <a:pt x="763052" y="5190199"/>
                </a:lnTo>
                <a:lnTo>
                  <a:pt x="720046" y="5190951"/>
                </a:lnTo>
                <a:cubicBezTo>
                  <a:pt x="719946" y="5191362"/>
                  <a:pt x="719842" y="5191773"/>
                  <a:pt x="719741" y="5192184"/>
                </a:cubicBezTo>
                <a:cubicBezTo>
                  <a:pt x="718073" y="5194959"/>
                  <a:pt x="714995" y="5197041"/>
                  <a:pt x="708874" y="5197726"/>
                </a:cubicBezTo>
                <a:cubicBezTo>
                  <a:pt x="688383" y="5205624"/>
                  <a:pt x="618516" y="5232164"/>
                  <a:pt x="596791" y="5239570"/>
                </a:cubicBezTo>
                <a:cubicBezTo>
                  <a:pt x="586281" y="5240155"/>
                  <a:pt x="582713" y="5241759"/>
                  <a:pt x="578534" y="5242160"/>
                </a:cubicBezTo>
                <a:lnTo>
                  <a:pt x="571716" y="5241975"/>
                </a:lnTo>
                <a:cubicBezTo>
                  <a:pt x="549478" y="5248132"/>
                  <a:pt x="473048" y="5271969"/>
                  <a:pt x="445098" y="5279105"/>
                </a:cubicBezTo>
                <a:cubicBezTo>
                  <a:pt x="428064" y="5271634"/>
                  <a:pt x="415659" y="5276260"/>
                  <a:pt x="404014" y="5284790"/>
                </a:cubicBezTo>
                <a:cubicBezTo>
                  <a:pt x="366417" y="5284457"/>
                  <a:pt x="333819" y="5298130"/>
                  <a:pt x="292434" y="5304997"/>
                </a:cubicBezTo>
                <a:lnTo>
                  <a:pt x="118380" y="5355576"/>
                </a:lnTo>
                <a:cubicBezTo>
                  <a:pt x="72228" y="5364471"/>
                  <a:pt x="35254" y="5357009"/>
                  <a:pt x="15525" y="5358364"/>
                </a:cubicBezTo>
                <a:lnTo>
                  <a:pt x="1" y="5363704"/>
                </a:lnTo>
                <a:lnTo>
                  <a:pt x="1" y="5481433"/>
                </a:lnTo>
                <a:lnTo>
                  <a:pt x="0" y="548143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6525758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ArchiveVTI">
  <a:themeElements>
    <a:clrScheme name="AnalogousFromLightSeedRightStep">
      <a:dk1>
        <a:srgbClr val="000000"/>
      </a:dk1>
      <a:lt1>
        <a:srgbClr val="FFFFFF"/>
      </a:lt1>
      <a:dk2>
        <a:srgbClr val="413424"/>
      </a:dk2>
      <a:lt2>
        <a:srgbClr val="E2E8E4"/>
      </a:lt2>
      <a:accent1>
        <a:srgbClr val="EC70C6"/>
      </a:accent1>
      <a:accent2>
        <a:srgbClr val="E8517A"/>
      </a:accent2>
      <a:accent3>
        <a:srgbClr val="EC8270"/>
      </a:accent3>
      <a:accent4>
        <a:srgbClr val="E2912A"/>
      </a:accent4>
      <a:accent5>
        <a:srgbClr val="A8A650"/>
      </a:accent5>
      <a:accent6>
        <a:srgbClr val="83AF3D"/>
      </a:accent6>
      <a:hlink>
        <a:srgbClr val="568E67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75</Words>
  <Application>Microsoft Office PowerPoint</Application>
  <PresentationFormat>Widescreen</PresentationFormat>
  <Paragraphs>19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Bembo</vt:lpstr>
      <vt:lpstr>Papyrus</vt:lpstr>
      <vt:lpstr>ArchiveVTI</vt:lpstr>
      <vt:lpstr>Biblical Archaeology</vt:lpstr>
      <vt:lpstr>Evidence of the Power of Yahweh</vt:lpstr>
      <vt:lpstr>The cities of the plain</vt:lpstr>
      <vt:lpstr>Bab edh-dhra</vt:lpstr>
      <vt:lpstr>Numeira, Safi, Feifa, Khanazir</vt:lpstr>
      <vt:lpstr>Safi = Zoar</vt:lpstr>
      <vt:lpstr>Sodom</vt:lpstr>
      <vt:lpstr>Gomorrah</vt:lpstr>
      <vt:lpstr>Mardikh Tablets</vt:lpstr>
      <vt:lpstr>Bab edh-dhra cemetery</vt:lpstr>
      <vt:lpstr>Sulfur Balls</vt:lpstr>
      <vt:lpstr>Tel el-Hamman</vt:lpstr>
      <vt:lpstr>Carbon-14 dating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Biblical Archaeology</dc:title>
  <dc:creator>Ryan McDonald</dc:creator>
  <cp:lastModifiedBy>Ryan McDonald</cp:lastModifiedBy>
  <cp:revision>19</cp:revision>
  <dcterms:created xsi:type="dcterms:W3CDTF">2024-01-06T17:49:30Z</dcterms:created>
  <dcterms:modified xsi:type="dcterms:W3CDTF">2024-02-24T16:09:42Z</dcterms:modified>
</cp:coreProperties>
</file>