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0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4T01:08:16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4T01:15:41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4T01:22:43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4T03:06:38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February 9,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84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February 9,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469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February 9,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3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February 9,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29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February 9,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92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February 9,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87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February 9,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815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February 9,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427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February 9,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93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February 9,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51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February 9,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0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February 9,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320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8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ustomXml" Target="../ink/ink5.xml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7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15FB8-4E58-5AA6-490E-9209BA7FE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" y="5160118"/>
            <a:ext cx="12191979" cy="884518"/>
          </a:xfrm>
        </p:spPr>
        <p:txBody>
          <a:bodyPr anchor="t">
            <a:noAutofit/>
          </a:bodyPr>
          <a:lstStyle/>
          <a:p>
            <a:r>
              <a:rPr lang="en-US" sz="5000" b="1" dirty="0">
                <a:latin typeface="Papyrus" panose="03070502060502030205" pitchFamily="66" charset="0"/>
              </a:rPr>
              <a:t>Biblical Archaeology</a:t>
            </a:r>
          </a:p>
        </p:txBody>
      </p:sp>
      <p:pic>
        <p:nvPicPr>
          <p:cNvPr id="4" name="Picture 3" descr="Wavy paint art pattern">
            <a:extLst>
              <a:ext uri="{FF2B5EF4-FFF2-40B4-BE49-F238E27FC236}">
                <a16:creationId xmlns:a16="http://schemas.microsoft.com/office/drawing/2014/main" id="{483FA166-CE14-C080-A4C5-7DF79C9AE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48" b="21678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1957905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06AA0-BBD5-F3E2-DF13-C74047197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203291"/>
            <a:ext cx="7905750" cy="1622334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Papyrus" panose="03070502060502030205" pitchFamily="66" charset="0"/>
              </a:rPr>
              <a:t>Mount </a:t>
            </a:r>
            <a:r>
              <a:rPr lang="en-US" sz="4000" b="1" dirty="0" err="1">
                <a:latin typeface="Papyrus" panose="03070502060502030205" pitchFamily="66" charset="0"/>
              </a:rPr>
              <a:t>Ebal</a:t>
            </a:r>
            <a:r>
              <a:rPr lang="en-US" sz="4000" b="1" dirty="0">
                <a:latin typeface="Papyrus" panose="03070502060502030205" pitchFamily="66" charset="0"/>
              </a:rPr>
              <a:t> dump salvage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E8C17-0D3C-717E-A9BE-3EE734A3A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2190750"/>
            <a:ext cx="7905750" cy="847725"/>
          </a:xfrm>
        </p:spPr>
        <p:txBody>
          <a:bodyPr/>
          <a:lstStyle/>
          <a:p>
            <a:r>
              <a:rPr lang="en-US" b="1" dirty="0">
                <a:latin typeface="Papyrus" panose="03070502060502030205" pitchFamily="66" charset="0"/>
              </a:rPr>
              <a:t>Dr. Scott Stripling and his team begin ‘wet sifting’ the altar dump pile from the 1980 excavation.</a:t>
            </a:r>
          </a:p>
        </p:txBody>
      </p:sp>
      <p:pic>
        <p:nvPicPr>
          <p:cNvPr id="5" name="Picture 4" descr="A drawing of a stone structure&#10;&#10;Description automatically generated">
            <a:extLst>
              <a:ext uri="{FF2B5EF4-FFF2-40B4-BE49-F238E27FC236}">
                <a16:creationId xmlns:a16="http://schemas.microsoft.com/office/drawing/2014/main" id="{7476A98B-434E-4C51-2C6F-C004EB6C3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73" y="3378671"/>
            <a:ext cx="4164455" cy="3276038"/>
          </a:xfrm>
          <a:prstGeom prst="rect">
            <a:avLst/>
          </a:prstGeom>
        </p:spPr>
      </p:pic>
      <p:pic>
        <p:nvPicPr>
          <p:cNvPr id="7" name="Picture 6" descr="A stone with carvings on it&#10;&#10;Description automatically generated">
            <a:extLst>
              <a:ext uri="{FF2B5EF4-FFF2-40B4-BE49-F238E27FC236}">
                <a16:creationId xmlns:a16="http://schemas.microsoft.com/office/drawing/2014/main" id="{BB2F5F65-E6D2-E277-394D-EE5A08EDC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763" y="495301"/>
            <a:ext cx="1245684" cy="1695449"/>
          </a:xfrm>
          <a:prstGeom prst="rect">
            <a:avLst/>
          </a:prstGeom>
        </p:spPr>
      </p:pic>
      <p:pic>
        <p:nvPicPr>
          <p:cNvPr id="9" name="Picture 8" descr="A person wearing sunglasses and a hat&#10;&#10;Description automatically generated">
            <a:extLst>
              <a:ext uri="{FF2B5EF4-FFF2-40B4-BE49-F238E27FC236}">
                <a16:creationId xmlns:a16="http://schemas.microsoft.com/office/drawing/2014/main" id="{2AC5EB0A-F175-C66E-36FA-1FB951E6BB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6" r="20834"/>
          <a:stretch/>
        </p:blipFill>
        <p:spPr>
          <a:xfrm>
            <a:off x="8315864" y="2362200"/>
            <a:ext cx="3877628" cy="4495800"/>
          </a:xfrm>
          <a:prstGeom prst="rect">
            <a:avLst/>
          </a:prstGeom>
        </p:spPr>
      </p:pic>
      <p:pic>
        <p:nvPicPr>
          <p:cNvPr id="11" name="Picture 10" descr="A group of people working in a greenhouse&#10;&#10;Description automatically generated">
            <a:extLst>
              <a:ext uri="{FF2B5EF4-FFF2-40B4-BE49-F238E27FC236}">
                <a16:creationId xmlns:a16="http://schemas.microsoft.com/office/drawing/2014/main" id="{AF6FE489-4830-92D9-AD87-669F11E64B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1" t="14442" r="7834" b="15423"/>
          <a:stretch/>
        </p:blipFill>
        <p:spPr>
          <a:xfrm>
            <a:off x="228174" y="3673945"/>
            <a:ext cx="3716781" cy="26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20589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89E0641-F6AC-4C12-B872-9701271C7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CFAD6C-D9D9-45A3-86CF-B98315872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5277223" y="-1"/>
            <a:ext cx="6914777" cy="643325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D173735-CA2E-4726-B360-8C0FC1E01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76086">
            <a:off x="-291249" y="3562258"/>
            <a:ext cx="12547487" cy="4609730"/>
          </a:xfrm>
          <a:custGeom>
            <a:avLst/>
            <a:gdLst>
              <a:gd name="connsiteX0" fmla="*/ 1249032 w 12547487"/>
              <a:gd name="connsiteY0" fmla="*/ 1069442 h 4609730"/>
              <a:gd name="connsiteX1" fmla="*/ 1364765 w 12547487"/>
              <a:gd name="connsiteY1" fmla="*/ 1046241 h 4609730"/>
              <a:gd name="connsiteX2" fmla="*/ 1364788 w 12547487"/>
              <a:gd name="connsiteY2" fmla="*/ 1046227 h 4609730"/>
              <a:gd name="connsiteX3" fmla="*/ 1364871 w 12547487"/>
              <a:gd name="connsiteY3" fmla="*/ 1046219 h 4609730"/>
              <a:gd name="connsiteX4" fmla="*/ 1389985 w 12547487"/>
              <a:gd name="connsiteY4" fmla="*/ 1041184 h 4609730"/>
              <a:gd name="connsiteX5" fmla="*/ 1855056 w 12547487"/>
              <a:gd name="connsiteY5" fmla="*/ 1015146 h 4609730"/>
              <a:gd name="connsiteX6" fmla="*/ 2461080 w 12547487"/>
              <a:gd name="connsiteY6" fmla="*/ 1069442 h 4609730"/>
              <a:gd name="connsiteX7" fmla="*/ 2480769 w 12547487"/>
              <a:gd name="connsiteY7" fmla="*/ 1082624 h 4609730"/>
              <a:gd name="connsiteX8" fmla="*/ 2513615 w 12547487"/>
              <a:gd name="connsiteY8" fmla="*/ 1079209 h 4609730"/>
              <a:gd name="connsiteX9" fmla="*/ 2883110 w 12547487"/>
              <a:gd name="connsiteY9" fmla="*/ 1082703 h 4609730"/>
              <a:gd name="connsiteX10" fmla="*/ 3067466 w 12547487"/>
              <a:gd name="connsiteY10" fmla="*/ 1017777 h 4609730"/>
              <a:gd name="connsiteX11" fmla="*/ 3142515 w 12547487"/>
              <a:gd name="connsiteY11" fmla="*/ 1004553 h 4609730"/>
              <a:gd name="connsiteX12" fmla="*/ 3153472 w 12547487"/>
              <a:gd name="connsiteY12" fmla="*/ 1011470 h 4609730"/>
              <a:gd name="connsiteX13" fmla="*/ 3256916 w 12547487"/>
              <a:gd name="connsiteY13" fmla="*/ 958732 h 4609730"/>
              <a:gd name="connsiteX14" fmla="*/ 3409231 w 12547487"/>
              <a:gd name="connsiteY14" fmla="*/ 951564 h 4609730"/>
              <a:gd name="connsiteX15" fmla="*/ 3524347 w 12547487"/>
              <a:gd name="connsiteY15" fmla="*/ 957376 h 4609730"/>
              <a:gd name="connsiteX16" fmla="*/ 3588810 w 12547487"/>
              <a:gd name="connsiteY16" fmla="*/ 955789 h 4609730"/>
              <a:gd name="connsiteX17" fmla="*/ 3635816 w 12547487"/>
              <a:gd name="connsiteY17" fmla="*/ 960010 h 4609730"/>
              <a:gd name="connsiteX18" fmla="*/ 3754941 w 12547487"/>
              <a:gd name="connsiteY18" fmla="*/ 941825 h 4609730"/>
              <a:gd name="connsiteX19" fmla="*/ 3952184 w 12547487"/>
              <a:gd name="connsiteY19" fmla="*/ 899594 h 4609730"/>
              <a:gd name="connsiteX20" fmla="*/ 4101714 w 12547487"/>
              <a:gd name="connsiteY20" fmla="*/ 917531 h 4609730"/>
              <a:gd name="connsiteX21" fmla="*/ 4177560 w 12547487"/>
              <a:gd name="connsiteY21" fmla="*/ 878696 h 4609730"/>
              <a:gd name="connsiteX22" fmla="*/ 4269581 w 12547487"/>
              <a:gd name="connsiteY22" fmla="*/ 877016 h 4609730"/>
              <a:gd name="connsiteX23" fmla="*/ 4619969 w 12547487"/>
              <a:gd name="connsiteY23" fmla="*/ 798815 h 4609730"/>
              <a:gd name="connsiteX24" fmla="*/ 4808566 w 12547487"/>
              <a:gd name="connsiteY24" fmla="*/ 781686 h 4609730"/>
              <a:gd name="connsiteX25" fmla="*/ 4875311 w 12547487"/>
              <a:gd name="connsiteY25" fmla="*/ 729496 h 4609730"/>
              <a:gd name="connsiteX26" fmla="*/ 4875123 w 12547487"/>
              <a:gd name="connsiteY26" fmla="*/ 726137 h 4609730"/>
              <a:gd name="connsiteX27" fmla="*/ 4879961 w 12547487"/>
              <a:gd name="connsiteY27" fmla="*/ 724303 h 4609730"/>
              <a:gd name="connsiteX28" fmla="*/ 4884283 w 12547487"/>
              <a:gd name="connsiteY28" fmla="*/ 726177 h 4609730"/>
              <a:gd name="connsiteX29" fmla="*/ 4890066 w 12547487"/>
              <a:gd name="connsiteY29" fmla="*/ 724037 h 4609730"/>
              <a:gd name="connsiteX30" fmla="*/ 4905872 w 12547487"/>
              <a:gd name="connsiteY30" fmla="*/ 719096 h 4609730"/>
              <a:gd name="connsiteX31" fmla="*/ 4911186 w 12547487"/>
              <a:gd name="connsiteY31" fmla="*/ 711907 h 4609730"/>
              <a:gd name="connsiteX32" fmla="*/ 4991897 w 12547487"/>
              <a:gd name="connsiteY32" fmla="*/ 697771 h 4609730"/>
              <a:gd name="connsiteX33" fmla="*/ 5024303 w 12547487"/>
              <a:gd name="connsiteY33" fmla="*/ 701951 h 4609730"/>
              <a:gd name="connsiteX34" fmla="*/ 5084207 w 12547487"/>
              <a:gd name="connsiteY34" fmla="*/ 682157 h 4609730"/>
              <a:gd name="connsiteX35" fmla="*/ 5184351 w 12547487"/>
              <a:gd name="connsiteY35" fmla="*/ 683463 h 4609730"/>
              <a:gd name="connsiteX36" fmla="*/ 5321507 w 12547487"/>
              <a:gd name="connsiteY36" fmla="*/ 719959 h 4609730"/>
              <a:gd name="connsiteX37" fmla="*/ 5391160 w 12547487"/>
              <a:gd name="connsiteY37" fmla="*/ 750959 h 4609730"/>
              <a:gd name="connsiteX38" fmla="*/ 5487125 w 12547487"/>
              <a:gd name="connsiteY38" fmla="*/ 772309 h 4609730"/>
              <a:gd name="connsiteX39" fmla="*/ 5643542 w 12547487"/>
              <a:gd name="connsiteY39" fmla="*/ 765979 h 4609730"/>
              <a:gd name="connsiteX40" fmla="*/ 5706451 w 12547487"/>
              <a:gd name="connsiteY40" fmla="*/ 766820 h 4609730"/>
              <a:gd name="connsiteX41" fmla="*/ 5762858 w 12547487"/>
              <a:gd name="connsiteY41" fmla="*/ 755247 h 4609730"/>
              <a:gd name="connsiteX42" fmla="*/ 5767471 w 12547487"/>
              <a:gd name="connsiteY42" fmla="*/ 796958 h 4609730"/>
              <a:gd name="connsiteX43" fmla="*/ 5824432 w 12547487"/>
              <a:gd name="connsiteY43" fmla="*/ 807810 h 4609730"/>
              <a:gd name="connsiteX44" fmla="*/ 5891463 w 12547487"/>
              <a:gd name="connsiteY44" fmla="*/ 836999 h 4609730"/>
              <a:gd name="connsiteX45" fmla="*/ 6056609 w 12547487"/>
              <a:gd name="connsiteY45" fmla="*/ 867466 h 4609730"/>
              <a:gd name="connsiteX46" fmla="*/ 6083954 w 12547487"/>
              <a:gd name="connsiteY46" fmla="*/ 886737 h 4609730"/>
              <a:gd name="connsiteX47" fmla="*/ 6123446 w 12547487"/>
              <a:gd name="connsiteY47" fmla="*/ 906272 h 4609730"/>
              <a:gd name="connsiteX48" fmla="*/ 6279213 w 12547487"/>
              <a:gd name="connsiteY48" fmla="*/ 941922 h 4609730"/>
              <a:gd name="connsiteX49" fmla="*/ 6417146 w 12547487"/>
              <a:gd name="connsiteY49" fmla="*/ 928318 h 4609730"/>
              <a:gd name="connsiteX50" fmla="*/ 6634850 w 12547487"/>
              <a:gd name="connsiteY50" fmla="*/ 900508 h 4609730"/>
              <a:gd name="connsiteX51" fmla="*/ 6671363 w 12547487"/>
              <a:gd name="connsiteY51" fmla="*/ 894080 h 4609730"/>
              <a:gd name="connsiteX52" fmla="*/ 6703400 w 12547487"/>
              <a:gd name="connsiteY52" fmla="*/ 902889 h 4609730"/>
              <a:gd name="connsiteX53" fmla="*/ 6711400 w 12547487"/>
              <a:gd name="connsiteY53" fmla="*/ 917430 h 4609730"/>
              <a:gd name="connsiteX54" fmla="*/ 6731586 w 12547487"/>
              <a:gd name="connsiteY54" fmla="*/ 916196 h 4609730"/>
              <a:gd name="connsiteX55" fmla="*/ 6737090 w 12547487"/>
              <a:gd name="connsiteY55" fmla="*/ 918862 h 4609730"/>
              <a:gd name="connsiteX56" fmla="*/ 6832245 w 12547487"/>
              <a:gd name="connsiteY56" fmla="*/ 882994 h 4609730"/>
              <a:gd name="connsiteX57" fmla="*/ 6913429 w 12547487"/>
              <a:gd name="connsiteY57" fmla="*/ 884954 h 4609730"/>
              <a:gd name="connsiteX58" fmla="*/ 7216421 w 12547487"/>
              <a:gd name="connsiteY58" fmla="*/ 796969 h 4609730"/>
              <a:gd name="connsiteX59" fmla="*/ 7376080 w 12547487"/>
              <a:gd name="connsiteY59" fmla="*/ 746472 h 4609730"/>
              <a:gd name="connsiteX60" fmla="*/ 7625639 w 12547487"/>
              <a:gd name="connsiteY60" fmla="*/ 716373 h 4609730"/>
              <a:gd name="connsiteX61" fmla="*/ 7756911 w 12547487"/>
              <a:gd name="connsiteY61" fmla="*/ 650604 h 4609730"/>
              <a:gd name="connsiteX62" fmla="*/ 7868519 w 12547487"/>
              <a:gd name="connsiteY62" fmla="*/ 616503 h 4609730"/>
              <a:gd name="connsiteX63" fmla="*/ 7872351 w 12547487"/>
              <a:gd name="connsiteY63" fmla="*/ 607157 h 4609730"/>
              <a:gd name="connsiteX64" fmla="*/ 7889820 w 12547487"/>
              <a:gd name="connsiteY64" fmla="*/ 599187 h 4609730"/>
              <a:gd name="connsiteX65" fmla="*/ 7989035 w 12547487"/>
              <a:gd name="connsiteY65" fmla="*/ 585180 h 4609730"/>
              <a:gd name="connsiteX66" fmla="*/ 8078927 w 12547487"/>
              <a:gd name="connsiteY66" fmla="*/ 574018 h 4609730"/>
              <a:gd name="connsiteX67" fmla="*/ 8171367 w 12547487"/>
              <a:gd name="connsiteY67" fmla="*/ 587956 h 4609730"/>
              <a:gd name="connsiteX68" fmla="*/ 8182680 w 12547487"/>
              <a:gd name="connsiteY68" fmla="*/ 584528 h 4609730"/>
              <a:gd name="connsiteX69" fmla="*/ 8183080 w 12547487"/>
              <a:gd name="connsiteY69" fmla="*/ 585096 h 4609730"/>
              <a:gd name="connsiteX70" fmla="*/ 8195361 w 12547487"/>
              <a:gd name="connsiteY70" fmla="*/ 582747 h 4609730"/>
              <a:gd name="connsiteX71" fmla="*/ 8203309 w 12547487"/>
              <a:gd name="connsiteY71" fmla="*/ 578279 h 4609730"/>
              <a:gd name="connsiteX72" fmla="*/ 8291217 w 12547487"/>
              <a:gd name="connsiteY72" fmla="*/ 567936 h 4609730"/>
              <a:gd name="connsiteX73" fmla="*/ 8397600 w 12547487"/>
              <a:gd name="connsiteY73" fmla="*/ 573764 h 4609730"/>
              <a:gd name="connsiteX74" fmla="*/ 8585817 w 12547487"/>
              <a:gd name="connsiteY74" fmla="*/ 528544 h 4609730"/>
              <a:gd name="connsiteX75" fmla="*/ 8597214 w 12547487"/>
              <a:gd name="connsiteY75" fmla="*/ 527540 h 4609730"/>
              <a:gd name="connsiteX76" fmla="*/ 8620277 w 12547487"/>
              <a:gd name="connsiteY76" fmla="*/ 529838 h 4609730"/>
              <a:gd name="connsiteX77" fmla="*/ 8750279 w 12547487"/>
              <a:gd name="connsiteY77" fmla="*/ 514355 h 4609730"/>
              <a:gd name="connsiteX78" fmla="*/ 8770952 w 12547487"/>
              <a:gd name="connsiteY78" fmla="*/ 531568 h 4609730"/>
              <a:gd name="connsiteX79" fmla="*/ 8776056 w 12547487"/>
              <a:gd name="connsiteY79" fmla="*/ 533522 h 4609730"/>
              <a:gd name="connsiteX80" fmla="*/ 8777497 w 12547487"/>
              <a:gd name="connsiteY80" fmla="*/ 532217 h 4609730"/>
              <a:gd name="connsiteX81" fmla="*/ 8801322 w 12547487"/>
              <a:gd name="connsiteY81" fmla="*/ 525101 h 4609730"/>
              <a:gd name="connsiteX82" fmla="*/ 8851058 w 12547487"/>
              <a:gd name="connsiteY82" fmla="*/ 487661 h 4609730"/>
              <a:gd name="connsiteX83" fmla="*/ 8911397 w 12547487"/>
              <a:gd name="connsiteY83" fmla="*/ 440878 h 4609730"/>
              <a:gd name="connsiteX84" fmla="*/ 8960165 w 12547487"/>
              <a:gd name="connsiteY84" fmla="*/ 426167 h 4609730"/>
              <a:gd name="connsiteX85" fmla="*/ 9074520 w 12547487"/>
              <a:gd name="connsiteY85" fmla="*/ 372999 h 4609730"/>
              <a:gd name="connsiteX86" fmla="*/ 9149702 w 12547487"/>
              <a:gd name="connsiteY86" fmla="*/ 344823 h 4609730"/>
              <a:gd name="connsiteX87" fmla="*/ 9151735 w 12547487"/>
              <a:gd name="connsiteY87" fmla="*/ 343693 h 4609730"/>
              <a:gd name="connsiteX88" fmla="*/ 9168799 w 12547487"/>
              <a:gd name="connsiteY88" fmla="*/ 345774 h 4609730"/>
              <a:gd name="connsiteX89" fmla="*/ 9169610 w 12547487"/>
              <a:gd name="connsiteY89" fmla="*/ 354357 h 4609730"/>
              <a:gd name="connsiteX90" fmla="*/ 9184805 w 12547487"/>
              <a:gd name="connsiteY90" fmla="*/ 358617 h 4609730"/>
              <a:gd name="connsiteX91" fmla="*/ 9212783 w 12547487"/>
              <a:gd name="connsiteY91" fmla="*/ 351552 h 4609730"/>
              <a:gd name="connsiteX92" fmla="*/ 9223893 w 12547487"/>
              <a:gd name="connsiteY92" fmla="*/ 353846 h 4609730"/>
              <a:gd name="connsiteX93" fmla="*/ 9227770 w 12547487"/>
              <a:gd name="connsiteY93" fmla="*/ 352887 h 4609730"/>
              <a:gd name="connsiteX94" fmla="*/ 9237095 w 12547487"/>
              <a:gd name="connsiteY94" fmla="*/ 351656 h 4609730"/>
              <a:gd name="connsiteX95" fmla="*/ 9235111 w 12547487"/>
              <a:gd name="connsiteY95" fmla="*/ 346483 h 4609730"/>
              <a:gd name="connsiteX96" fmla="*/ 9280504 w 12547487"/>
              <a:gd name="connsiteY96" fmla="*/ 320358 h 4609730"/>
              <a:gd name="connsiteX97" fmla="*/ 9328601 w 12547487"/>
              <a:gd name="connsiteY97" fmla="*/ 306436 h 4609730"/>
              <a:gd name="connsiteX98" fmla="*/ 9372019 w 12547487"/>
              <a:gd name="connsiteY98" fmla="*/ 272078 h 4609730"/>
              <a:gd name="connsiteX99" fmla="*/ 9452545 w 12547487"/>
              <a:gd name="connsiteY99" fmla="*/ 241860 h 4609730"/>
              <a:gd name="connsiteX100" fmla="*/ 9518291 w 12547487"/>
              <a:gd name="connsiteY100" fmla="*/ 210633 h 4609730"/>
              <a:gd name="connsiteX101" fmla="*/ 9601653 w 12547487"/>
              <a:gd name="connsiteY101" fmla="*/ 194064 h 4609730"/>
              <a:gd name="connsiteX102" fmla="*/ 9756909 w 12547487"/>
              <a:gd name="connsiteY102" fmla="*/ 193391 h 4609730"/>
              <a:gd name="connsiteX103" fmla="*/ 9880369 w 12547487"/>
              <a:gd name="connsiteY103" fmla="*/ 231894 h 4609730"/>
              <a:gd name="connsiteX104" fmla="*/ 9974881 w 12547487"/>
              <a:gd name="connsiteY104" fmla="*/ 256550 h 4609730"/>
              <a:gd name="connsiteX105" fmla="*/ 10025323 w 12547487"/>
              <a:gd name="connsiteY105" fmla="*/ 256596 h 4609730"/>
              <a:gd name="connsiteX106" fmla="*/ 10125155 w 12547487"/>
              <a:gd name="connsiteY106" fmla="*/ 257669 h 4609730"/>
              <a:gd name="connsiteX107" fmla="*/ 10175673 w 12547487"/>
              <a:gd name="connsiteY107" fmla="*/ 229584 h 4609730"/>
              <a:gd name="connsiteX108" fmla="*/ 10234385 w 12547487"/>
              <a:gd name="connsiteY108" fmla="*/ 221010 h 4609730"/>
              <a:gd name="connsiteX109" fmla="*/ 10249898 w 12547487"/>
              <a:gd name="connsiteY109" fmla="*/ 238521 h 4609730"/>
              <a:gd name="connsiteX110" fmla="*/ 10312094 w 12547487"/>
              <a:gd name="connsiteY110" fmla="*/ 223019 h 4609730"/>
              <a:gd name="connsiteX111" fmla="*/ 10406238 w 12547487"/>
              <a:gd name="connsiteY111" fmla="*/ 197367 h 4609730"/>
              <a:gd name="connsiteX112" fmla="*/ 10461019 w 12547487"/>
              <a:gd name="connsiteY112" fmla="*/ 187607 h 4609730"/>
              <a:gd name="connsiteX113" fmla="*/ 10610128 w 12547487"/>
              <a:gd name="connsiteY113" fmla="*/ 155478 h 4609730"/>
              <a:gd name="connsiteX114" fmla="*/ 10759076 w 12547487"/>
              <a:gd name="connsiteY114" fmla="*/ 119129 h 4609730"/>
              <a:gd name="connsiteX115" fmla="*/ 10845042 w 12547487"/>
              <a:gd name="connsiteY115" fmla="*/ 74065 h 4609730"/>
              <a:gd name="connsiteX116" fmla="*/ 10967723 w 12547487"/>
              <a:gd name="connsiteY116" fmla="*/ 46727 h 4609730"/>
              <a:gd name="connsiteX117" fmla="*/ 10987923 w 12547487"/>
              <a:gd name="connsiteY117" fmla="*/ 38704 h 4609730"/>
              <a:gd name="connsiteX118" fmla="*/ 11017061 w 12547487"/>
              <a:gd name="connsiteY118" fmla="*/ 38489 h 4609730"/>
              <a:gd name="connsiteX119" fmla="*/ 11133965 w 12547487"/>
              <a:gd name="connsiteY119" fmla="*/ 38707 h 4609730"/>
              <a:gd name="connsiteX120" fmla="*/ 11227034 w 12547487"/>
              <a:gd name="connsiteY120" fmla="*/ 48621 h 4609730"/>
              <a:gd name="connsiteX121" fmla="*/ 11381469 w 12547487"/>
              <a:gd name="connsiteY121" fmla="*/ 47048 h 4609730"/>
              <a:gd name="connsiteX122" fmla="*/ 11525790 w 12547487"/>
              <a:gd name="connsiteY122" fmla="*/ 92054 h 4609730"/>
              <a:gd name="connsiteX123" fmla="*/ 11637767 w 12547487"/>
              <a:gd name="connsiteY123" fmla="*/ 122688 h 4609730"/>
              <a:gd name="connsiteX124" fmla="*/ 11708024 w 12547487"/>
              <a:gd name="connsiteY124" fmla="*/ 116533 h 4609730"/>
              <a:gd name="connsiteX125" fmla="*/ 11801763 w 12547487"/>
              <a:gd name="connsiteY125" fmla="*/ 117985 h 4609730"/>
              <a:gd name="connsiteX126" fmla="*/ 11948668 w 12547487"/>
              <a:gd name="connsiteY126" fmla="*/ 55392 h 4609730"/>
              <a:gd name="connsiteX127" fmla="*/ 12059612 w 12547487"/>
              <a:gd name="connsiteY127" fmla="*/ 553 h 4609730"/>
              <a:gd name="connsiteX128" fmla="*/ 12090585 w 12547487"/>
              <a:gd name="connsiteY128" fmla="*/ 689 h 4609730"/>
              <a:gd name="connsiteX129" fmla="*/ 12115558 w 12547487"/>
              <a:gd name="connsiteY129" fmla="*/ 0 h 4609730"/>
              <a:gd name="connsiteX130" fmla="*/ 12547487 w 12547487"/>
              <a:gd name="connsiteY130" fmla="*/ 1880654 h 4609730"/>
              <a:gd name="connsiteX131" fmla="*/ 664852 w 12547487"/>
              <a:gd name="connsiteY131" fmla="*/ 4609730 h 4609730"/>
              <a:gd name="connsiteX132" fmla="*/ 0 w 12547487"/>
              <a:gd name="connsiteY132" fmla="*/ 1714905 h 4609730"/>
              <a:gd name="connsiteX133" fmla="*/ 8160 w 12547487"/>
              <a:gd name="connsiteY133" fmla="*/ 1717140 h 4609730"/>
              <a:gd name="connsiteX134" fmla="*/ 62595 w 12547487"/>
              <a:gd name="connsiteY134" fmla="*/ 1734714 h 4609730"/>
              <a:gd name="connsiteX135" fmla="*/ 191892 w 12547487"/>
              <a:gd name="connsiteY135" fmla="*/ 1725794 h 4609730"/>
              <a:gd name="connsiteX136" fmla="*/ 238860 w 12547487"/>
              <a:gd name="connsiteY136" fmla="*/ 1702169 h 4609730"/>
              <a:gd name="connsiteX137" fmla="*/ 329365 w 12547487"/>
              <a:gd name="connsiteY137" fmla="*/ 1660633 h 4609730"/>
              <a:gd name="connsiteX138" fmla="*/ 396208 w 12547487"/>
              <a:gd name="connsiteY138" fmla="*/ 1588889 h 4609730"/>
              <a:gd name="connsiteX139" fmla="*/ 480537 w 12547487"/>
              <a:gd name="connsiteY139" fmla="*/ 1530535 h 4609730"/>
              <a:gd name="connsiteX140" fmla="*/ 493078 w 12547487"/>
              <a:gd name="connsiteY140" fmla="*/ 1531413 h 4609730"/>
              <a:gd name="connsiteX141" fmla="*/ 540222 w 12547487"/>
              <a:gd name="connsiteY141" fmla="*/ 1496202 h 4609730"/>
              <a:gd name="connsiteX142" fmla="*/ 674083 w 12547487"/>
              <a:gd name="connsiteY142" fmla="*/ 1398944 h 4609730"/>
              <a:gd name="connsiteX143" fmla="*/ 749648 w 12547487"/>
              <a:gd name="connsiteY143" fmla="*/ 1302435 h 4609730"/>
              <a:gd name="connsiteX144" fmla="*/ 795249 w 12547487"/>
              <a:gd name="connsiteY144" fmla="*/ 1251068 h 4609730"/>
              <a:gd name="connsiteX145" fmla="*/ 862097 w 12547487"/>
              <a:gd name="connsiteY145" fmla="*/ 1220007 h 4609730"/>
              <a:gd name="connsiteX146" fmla="*/ 877569 w 12547487"/>
              <a:gd name="connsiteY146" fmla="*/ 1223011 h 4609730"/>
              <a:gd name="connsiteX147" fmla="*/ 883467 w 12547487"/>
              <a:gd name="connsiteY147" fmla="*/ 1220174 h 4609730"/>
              <a:gd name="connsiteX148" fmla="*/ 884185 w 12547487"/>
              <a:gd name="connsiteY148" fmla="*/ 1220424 h 4609730"/>
              <a:gd name="connsiteX149" fmla="*/ 885322 w 12547487"/>
              <a:gd name="connsiteY149" fmla="*/ 1219281 h 4609730"/>
              <a:gd name="connsiteX150" fmla="*/ 898394 w 12547487"/>
              <a:gd name="connsiteY150" fmla="*/ 1212995 h 4609730"/>
              <a:gd name="connsiteX151" fmla="*/ 929382 w 12547487"/>
              <a:gd name="connsiteY151" fmla="*/ 1210940 h 4609730"/>
              <a:gd name="connsiteX152" fmla="*/ 947390 w 12547487"/>
              <a:gd name="connsiteY152" fmla="*/ 1206207 h 4609730"/>
              <a:gd name="connsiteX153" fmla="*/ 1002063 w 12547487"/>
              <a:gd name="connsiteY153" fmla="*/ 1161717 h 4609730"/>
              <a:gd name="connsiteX154" fmla="*/ 1054722 w 12547487"/>
              <a:gd name="connsiteY154" fmla="*/ 1133875 h 4609730"/>
              <a:gd name="connsiteX155" fmla="*/ 1123316 w 12547487"/>
              <a:gd name="connsiteY155" fmla="*/ 1104293 h 4609730"/>
              <a:gd name="connsiteX156" fmla="*/ 1201636 w 12547487"/>
              <a:gd name="connsiteY156" fmla="*/ 1106918 h 4609730"/>
              <a:gd name="connsiteX157" fmla="*/ 1197346 w 12547487"/>
              <a:gd name="connsiteY157" fmla="*/ 1104046 h 4609730"/>
              <a:gd name="connsiteX158" fmla="*/ 1249032 w 12547487"/>
              <a:gd name="connsiteY158" fmla="*/ 1069442 h 4609730"/>
              <a:gd name="connsiteX0" fmla="*/ 1249032 w 12547487"/>
              <a:gd name="connsiteY0" fmla="*/ 1069442 h 4609730"/>
              <a:gd name="connsiteX1" fmla="*/ 1364765 w 12547487"/>
              <a:gd name="connsiteY1" fmla="*/ 1046241 h 4609730"/>
              <a:gd name="connsiteX2" fmla="*/ 1364788 w 12547487"/>
              <a:gd name="connsiteY2" fmla="*/ 1046227 h 4609730"/>
              <a:gd name="connsiteX3" fmla="*/ 1364871 w 12547487"/>
              <a:gd name="connsiteY3" fmla="*/ 1046219 h 4609730"/>
              <a:gd name="connsiteX4" fmla="*/ 1855056 w 12547487"/>
              <a:gd name="connsiteY4" fmla="*/ 1015146 h 4609730"/>
              <a:gd name="connsiteX5" fmla="*/ 2461080 w 12547487"/>
              <a:gd name="connsiteY5" fmla="*/ 1069442 h 4609730"/>
              <a:gd name="connsiteX6" fmla="*/ 2480769 w 12547487"/>
              <a:gd name="connsiteY6" fmla="*/ 1082624 h 4609730"/>
              <a:gd name="connsiteX7" fmla="*/ 2513615 w 12547487"/>
              <a:gd name="connsiteY7" fmla="*/ 1079209 h 4609730"/>
              <a:gd name="connsiteX8" fmla="*/ 2883110 w 12547487"/>
              <a:gd name="connsiteY8" fmla="*/ 1082703 h 4609730"/>
              <a:gd name="connsiteX9" fmla="*/ 3067466 w 12547487"/>
              <a:gd name="connsiteY9" fmla="*/ 1017777 h 4609730"/>
              <a:gd name="connsiteX10" fmla="*/ 3142515 w 12547487"/>
              <a:gd name="connsiteY10" fmla="*/ 1004553 h 4609730"/>
              <a:gd name="connsiteX11" fmla="*/ 3153472 w 12547487"/>
              <a:gd name="connsiteY11" fmla="*/ 1011470 h 4609730"/>
              <a:gd name="connsiteX12" fmla="*/ 3256916 w 12547487"/>
              <a:gd name="connsiteY12" fmla="*/ 958732 h 4609730"/>
              <a:gd name="connsiteX13" fmla="*/ 3409231 w 12547487"/>
              <a:gd name="connsiteY13" fmla="*/ 951564 h 4609730"/>
              <a:gd name="connsiteX14" fmla="*/ 3524347 w 12547487"/>
              <a:gd name="connsiteY14" fmla="*/ 957376 h 4609730"/>
              <a:gd name="connsiteX15" fmla="*/ 3588810 w 12547487"/>
              <a:gd name="connsiteY15" fmla="*/ 955789 h 4609730"/>
              <a:gd name="connsiteX16" fmla="*/ 3635816 w 12547487"/>
              <a:gd name="connsiteY16" fmla="*/ 960010 h 4609730"/>
              <a:gd name="connsiteX17" fmla="*/ 3754941 w 12547487"/>
              <a:gd name="connsiteY17" fmla="*/ 941825 h 4609730"/>
              <a:gd name="connsiteX18" fmla="*/ 3952184 w 12547487"/>
              <a:gd name="connsiteY18" fmla="*/ 899594 h 4609730"/>
              <a:gd name="connsiteX19" fmla="*/ 4101714 w 12547487"/>
              <a:gd name="connsiteY19" fmla="*/ 917531 h 4609730"/>
              <a:gd name="connsiteX20" fmla="*/ 4177560 w 12547487"/>
              <a:gd name="connsiteY20" fmla="*/ 878696 h 4609730"/>
              <a:gd name="connsiteX21" fmla="*/ 4269581 w 12547487"/>
              <a:gd name="connsiteY21" fmla="*/ 877016 h 4609730"/>
              <a:gd name="connsiteX22" fmla="*/ 4619969 w 12547487"/>
              <a:gd name="connsiteY22" fmla="*/ 798815 h 4609730"/>
              <a:gd name="connsiteX23" fmla="*/ 4808566 w 12547487"/>
              <a:gd name="connsiteY23" fmla="*/ 781686 h 4609730"/>
              <a:gd name="connsiteX24" fmla="*/ 4875311 w 12547487"/>
              <a:gd name="connsiteY24" fmla="*/ 729496 h 4609730"/>
              <a:gd name="connsiteX25" fmla="*/ 4875123 w 12547487"/>
              <a:gd name="connsiteY25" fmla="*/ 726137 h 4609730"/>
              <a:gd name="connsiteX26" fmla="*/ 4879961 w 12547487"/>
              <a:gd name="connsiteY26" fmla="*/ 724303 h 4609730"/>
              <a:gd name="connsiteX27" fmla="*/ 4884283 w 12547487"/>
              <a:gd name="connsiteY27" fmla="*/ 726177 h 4609730"/>
              <a:gd name="connsiteX28" fmla="*/ 4890066 w 12547487"/>
              <a:gd name="connsiteY28" fmla="*/ 724037 h 4609730"/>
              <a:gd name="connsiteX29" fmla="*/ 4905872 w 12547487"/>
              <a:gd name="connsiteY29" fmla="*/ 719096 h 4609730"/>
              <a:gd name="connsiteX30" fmla="*/ 4911186 w 12547487"/>
              <a:gd name="connsiteY30" fmla="*/ 711907 h 4609730"/>
              <a:gd name="connsiteX31" fmla="*/ 4991897 w 12547487"/>
              <a:gd name="connsiteY31" fmla="*/ 697771 h 4609730"/>
              <a:gd name="connsiteX32" fmla="*/ 5024303 w 12547487"/>
              <a:gd name="connsiteY32" fmla="*/ 701951 h 4609730"/>
              <a:gd name="connsiteX33" fmla="*/ 5084207 w 12547487"/>
              <a:gd name="connsiteY33" fmla="*/ 682157 h 4609730"/>
              <a:gd name="connsiteX34" fmla="*/ 5184351 w 12547487"/>
              <a:gd name="connsiteY34" fmla="*/ 683463 h 4609730"/>
              <a:gd name="connsiteX35" fmla="*/ 5321507 w 12547487"/>
              <a:gd name="connsiteY35" fmla="*/ 719959 h 4609730"/>
              <a:gd name="connsiteX36" fmla="*/ 5391160 w 12547487"/>
              <a:gd name="connsiteY36" fmla="*/ 750959 h 4609730"/>
              <a:gd name="connsiteX37" fmla="*/ 5487125 w 12547487"/>
              <a:gd name="connsiteY37" fmla="*/ 772309 h 4609730"/>
              <a:gd name="connsiteX38" fmla="*/ 5643542 w 12547487"/>
              <a:gd name="connsiteY38" fmla="*/ 765979 h 4609730"/>
              <a:gd name="connsiteX39" fmla="*/ 5706451 w 12547487"/>
              <a:gd name="connsiteY39" fmla="*/ 766820 h 4609730"/>
              <a:gd name="connsiteX40" fmla="*/ 5762858 w 12547487"/>
              <a:gd name="connsiteY40" fmla="*/ 755247 h 4609730"/>
              <a:gd name="connsiteX41" fmla="*/ 5767471 w 12547487"/>
              <a:gd name="connsiteY41" fmla="*/ 796958 h 4609730"/>
              <a:gd name="connsiteX42" fmla="*/ 5824432 w 12547487"/>
              <a:gd name="connsiteY42" fmla="*/ 807810 h 4609730"/>
              <a:gd name="connsiteX43" fmla="*/ 5891463 w 12547487"/>
              <a:gd name="connsiteY43" fmla="*/ 836999 h 4609730"/>
              <a:gd name="connsiteX44" fmla="*/ 6056609 w 12547487"/>
              <a:gd name="connsiteY44" fmla="*/ 867466 h 4609730"/>
              <a:gd name="connsiteX45" fmla="*/ 6083954 w 12547487"/>
              <a:gd name="connsiteY45" fmla="*/ 886737 h 4609730"/>
              <a:gd name="connsiteX46" fmla="*/ 6123446 w 12547487"/>
              <a:gd name="connsiteY46" fmla="*/ 906272 h 4609730"/>
              <a:gd name="connsiteX47" fmla="*/ 6279213 w 12547487"/>
              <a:gd name="connsiteY47" fmla="*/ 941922 h 4609730"/>
              <a:gd name="connsiteX48" fmla="*/ 6417146 w 12547487"/>
              <a:gd name="connsiteY48" fmla="*/ 928318 h 4609730"/>
              <a:gd name="connsiteX49" fmla="*/ 6634850 w 12547487"/>
              <a:gd name="connsiteY49" fmla="*/ 900508 h 4609730"/>
              <a:gd name="connsiteX50" fmla="*/ 6671363 w 12547487"/>
              <a:gd name="connsiteY50" fmla="*/ 894080 h 4609730"/>
              <a:gd name="connsiteX51" fmla="*/ 6703400 w 12547487"/>
              <a:gd name="connsiteY51" fmla="*/ 902889 h 4609730"/>
              <a:gd name="connsiteX52" fmla="*/ 6711400 w 12547487"/>
              <a:gd name="connsiteY52" fmla="*/ 917430 h 4609730"/>
              <a:gd name="connsiteX53" fmla="*/ 6731586 w 12547487"/>
              <a:gd name="connsiteY53" fmla="*/ 916196 h 4609730"/>
              <a:gd name="connsiteX54" fmla="*/ 6737090 w 12547487"/>
              <a:gd name="connsiteY54" fmla="*/ 918862 h 4609730"/>
              <a:gd name="connsiteX55" fmla="*/ 6832245 w 12547487"/>
              <a:gd name="connsiteY55" fmla="*/ 882994 h 4609730"/>
              <a:gd name="connsiteX56" fmla="*/ 6913429 w 12547487"/>
              <a:gd name="connsiteY56" fmla="*/ 884954 h 4609730"/>
              <a:gd name="connsiteX57" fmla="*/ 7216421 w 12547487"/>
              <a:gd name="connsiteY57" fmla="*/ 796969 h 4609730"/>
              <a:gd name="connsiteX58" fmla="*/ 7376080 w 12547487"/>
              <a:gd name="connsiteY58" fmla="*/ 746472 h 4609730"/>
              <a:gd name="connsiteX59" fmla="*/ 7625639 w 12547487"/>
              <a:gd name="connsiteY59" fmla="*/ 716373 h 4609730"/>
              <a:gd name="connsiteX60" fmla="*/ 7756911 w 12547487"/>
              <a:gd name="connsiteY60" fmla="*/ 650604 h 4609730"/>
              <a:gd name="connsiteX61" fmla="*/ 7868519 w 12547487"/>
              <a:gd name="connsiteY61" fmla="*/ 616503 h 4609730"/>
              <a:gd name="connsiteX62" fmla="*/ 7872351 w 12547487"/>
              <a:gd name="connsiteY62" fmla="*/ 607157 h 4609730"/>
              <a:gd name="connsiteX63" fmla="*/ 7889820 w 12547487"/>
              <a:gd name="connsiteY63" fmla="*/ 599187 h 4609730"/>
              <a:gd name="connsiteX64" fmla="*/ 7989035 w 12547487"/>
              <a:gd name="connsiteY64" fmla="*/ 585180 h 4609730"/>
              <a:gd name="connsiteX65" fmla="*/ 8078927 w 12547487"/>
              <a:gd name="connsiteY65" fmla="*/ 574018 h 4609730"/>
              <a:gd name="connsiteX66" fmla="*/ 8171367 w 12547487"/>
              <a:gd name="connsiteY66" fmla="*/ 587956 h 4609730"/>
              <a:gd name="connsiteX67" fmla="*/ 8182680 w 12547487"/>
              <a:gd name="connsiteY67" fmla="*/ 584528 h 4609730"/>
              <a:gd name="connsiteX68" fmla="*/ 8183080 w 12547487"/>
              <a:gd name="connsiteY68" fmla="*/ 585096 h 4609730"/>
              <a:gd name="connsiteX69" fmla="*/ 8195361 w 12547487"/>
              <a:gd name="connsiteY69" fmla="*/ 582747 h 4609730"/>
              <a:gd name="connsiteX70" fmla="*/ 8203309 w 12547487"/>
              <a:gd name="connsiteY70" fmla="*/ 578279 h 4609730"/>
              <a:gd name="connsiteX71" fmla="*/ 8291217 w 12547487"/>
              <a:gd name="connsiteY71" fmla="*/ 567936 h 4609730"/>
              <a:gd name="connsiteX72" fmla="*/ 8397600 w 12547487"/>
              <a:gd name="connsiteY72" fmla="*/ 573764 h 4609730"/>
              <a:gd name="connsiteX73" fmla="*/ 8585817 w 12547487"/>
              <a:gd name="connsiteY73" fmla="*/ 528544 h 4609730"/>
              <a:gd name="connsiteX74" fmla="*/ 8597214 w 12547487"/>
              <a:gd name="connsiteY74" fmla="*/ 527540 h 4609730"/>
              <a:gd name="connsiteX75" fmla="*/ 8620277 w 12547487"/>
              <a:gd name="connsiteY75" fmla="*/ 529838 h 4609730"/>
              <a:gd name="connsiteX76" fmla="*/ 8750279 w 12547487"/>
              <a:gd name="connsiteY76" fmla="*/ 514355 h 4609730"/>
              <a:gd name="connsiteX77" fmla="*/ 8770952 w 12547487"/>
              <a:gd name="connsiteY77" fmla="*/ 531568 h 4609730"/>
              <a:gd name="connsiteX78" fmla="*/ 8776056 w 12547487"/>
              <a:gd name="connsiteY78" fmla="*/ 533522 h 4609730"/>
              <a:gd name="connsiteX79" fmla="*/ 8777497 w 12547487"/>
              <a:gd name="connsiteY79" fmla="*/ 532217 h 4609730"/>
              <a:gd name="connsiteX80" fmla="*/ 8801322 w 12547487"/>
              <a:gd name="connsiteY80" fmla="*/ 525101 h 4609730"/>
              <a:gd name="connsiteX81" fmla="*/ 8851058 w 12547487"/>
              <a:gd name="connsiteY81" fmla="*/ 487661 h 4609730"/>
              <a:gd name="connsiteX82" fmla="*/ 8911397 w 12547487"/>
              <a:gd name="connsiteY82" fmla="*/ 440878 h 4609730"/>
              <a:gd name="connsiteX83" fmla="*/ 8960165 w 12547487"/>
              <a:gd name="connsiteY83" fmla="*/ 426167 h 4609730"/>
              <a:gd name="connsiteX84" fmla="*/ 9074520 w 12547487"/>
              <a:gd name="connsiteY84" fmla="*/ 372999 h 4609730"/>
              <a:gd name="connsiteX85" fmla="*/ 9149702 w 12547487"/>
              <a:gd name="connsiteY85" fmla="*/ 344823 h 4609730"/>
              <a:gd name="connsiteX86" fmla="*/ 9151735 w 12547487"/>
              <a:gd name="connsiteY86" fmla="*/ 343693 h 4609730"/>
              <a:gd name="connsiteX87" fmla="*/ 9168799 w 12547487"/>
              <a:gd name="connsiteY87" fmla="*/ 345774 h 4609730"/>
              <a:gd name="connsiteX88" fmla="*/ 9169610 w 12547487"/>
              <a:gd name="connsiteY88" fmla="*/ 354357 h 4609730"/>
              <a:gd name="connsiteX89" fmla="*/ 9184805 w 12547487"/>
              <a:gd name="connsiteY89" fmla="*/ 358617 h 4609730"/>
              <a:gd name="connsiteX90" fmla="*/ 9212783 w 12547487"/>
              <a:gd name="connsiteY90" fmla="*/ 351552 h 4609730"/>
              <a:gd name="connsiteX91" fmla="*/ 9223893 w 12547487"/>
              <a:gd name="connsiteY91" fmla="*/ 353846 h 4609730"/>
              <a:gd name="connsiteX92" fmla="*/ 9227770 w 12547487"/>
              <a:gd name="connsiteY92" fmla="*/ 352887 h 4609730"/>
              <a:gd name="connsiteX93" fmla="*/ 9237095 w 12547487"/>
              <a:gd name="connsiteY93" fmla="*/ 351656 h 4609730"/>
              <a:gd name="connsiteX94" fmla="*/ 9235111 w 12547487"/>
              <a:gd name="connsiteY94" fmla="*/ 346483 h 4609730"/>
              <a:gd name="connsiteX95" fmla="*/ 9280504 w 12547487"/>
              <a:gd name="connsiteY95" fmla="*/ 320358 h 4609730"/>
              <a:gd name="connsiteX96" fmla="*/ 9328601 w 12547487"/>
              <a:gd name="connsiteY96" fmla="*/ 306436 h 4609730"/>
              <a:gd name="connsiteX97" fmla="*/ 9372019 w 12547487"/>
              <a:gd name="connsiteY97" fmla="*/ 272078 h 4609730"/>
              <a:gd name="connsiteX98" fmla="*/ 9452545 w 12547487"/>
              <a:gd name="connsiteY98" fmla="*/ 241860 h 4609730"/>
              <a:gd name="connsiteX99" fmla="*/ 9518291 w 12547487"/>
              <a:gd name="connsiteY99" fmla="*/ 210633 h 4609730"/>
              <a:gd name="connsiteX100" fmla="*/ 9601653 w 12547487"/>
              <a:gd name="connsiteY100" fmla="*/ 194064 h 4609730"/>
              <a:gd name="connsiteX101" fmla="*/ 9756909 w 12547487"/>
              <a:gd name="connsiteY101" fmla="*/ 193391 h 4609730"/>
              <a:gd name="connsiteX102" fmla="*/ 9880369 w 12547487"/>
              <a:gd name="connsiteY102" fmla="*/ 231894 h 4609730"/>
              <a:gd name="connsiteX103" fmla="*/ 9974881 w 12547487"/>
              <a:gd name="connsiteY103" fmla="*/ 256550 h 4609730"/>
              <a:gd name="connsiteX104" fmla="*/ 10025323 w 12547487"/>
              <a:gd name="connsiteY104" fmla="*/ 256596 h 4609730"/>
              <a:gd name="connsiteX105" fmla="*/ 10125155 w 12547487"/>
              <a:gd name="connsiteY105" fmla="*/ 257669 h 4609730"/>
              <a:gd name="connsiteX106" fmla="*/ 10175673 w 12547487"/>
              <a:gd name="connsiteY106" fmla="*/ 229584 h 4609730"/>
              <a:gd name="connsiteX107" fmla="*/ 10234385 w 12547487"/>
              <a:gd name="connsiteY107" fmla="*/ 221010 h 4609730"/>
              <a:gd name="connsiteX108" fmla="*/ 10249898 w 12547487"/>
              <a:gd name="connsiteY108" fmla="*/ 238521 h 4609730"/>
              <a:gd name="connsiteX109" fmla="*/ 10312094 w 12547487"/>
              <a:gd name="connsiteY109" fmla="*/ 223019 h 4609730"/>
              <a:gd name="connsiteX110" fmla="*/ 10406238 w 12547487"/>
              <a:gd name="connsiteY110" fmla="*/ 197367 h 4609730"/>
              <a:gd name="connsiteX111" fmla="*/ 10461019 w 12547487"/>
              <a:gd name="connsiteY111" fmla="*/ 187607 h 4609730"/>
              <a:gd name="connsiteX112" fmla="*/ 10610128 w 12547487"/>
              <a:gd name="connsiteY112" fmla="*/ 155478 h 4609730"/>
              <a:gd name="connsiteX113" fmla="*/ 10759076 w 12547487"/>
              <a:gd name="connsiteY113" fmla="*/ 119129 h 4609730"/>
              <a:gd name="connsiteX114" fmla="*/ 10845042 w 12547487"/>
              <a:gd name="connsiteY114" fmla="*/ 74065 h 4609730"/>
              <a:gd name="connsiteX115" fmla="*/ 10967723 w 12547487"/>
              <a:gd name="connsiteY115" fmla="*/ 46727 h 4609730"/>
              <a:gd name="connsiteX116" fmla="*/ 10987923 w 12547487"/>
              <a:gd name="connsiteY116" fmla="*/ 38704 h 4609730"/>
              <a:gd name="connsiteX117" fmla="*/ 11017061 w 12547487"/>
              <a:gd name="connsiteY117" fmla="*/ 38489 h 4609730"/>
              <a:gd name="connsiteX118" fmla="*/ 11133965 w 12547487"/>
              <a:gd name="connsiteY118" fmla="*/ 38707 h 4609730"/>
              <a:gd name="connsiteX119" fmla="*/ 11227034 w 12547487"/>
              <a:gd name="connsiteY119" fmla="*/ 48621 h 4609730"/>
              <a:gd name="connsiteX120" fmla="*/ 11381469 w 12547487"/>
              <a:gd name="connsiteY120" fmla="*/ 47048 h 4609730"/>
              <a:gd name="connsiteX121" fmla="*/ 11525790 w 12547487"/>
              <a:gd name="connsiteY121" fmla="*/ 92054 h 4609730"/>
              <a:gd name="connsiteX122" fmla="*/ 11637767 w 12547487"/>
              <a:gd name="connsiteY122" fmla="*/ 122688 h 4609730"/>
              <a:gd name="connsiteX123" fmla="*/ 11708024 w 12547487"/>
              <a:gd name="connsiteY123" fmla="*/ 116533 h 4609730"/>
              <a:gd name="connsiteX124" fmla="*/ 11801763 w 12547487"/>
              <a:gd name="connsiteY124" fmla="*/ 117985 h 4609730"/>
              <a:gd name="connsiteX125" fmla="*/ 11948668 w 12547487"/>
              <a:gd name="connsiteY125" fmla="*/ 55392 h 4609730"/>
              <a:gd name="connsiteX126" fmla="*/ 12059612 w 12547487"/>
              <a:gd name="connsiteY126" fmla="*/ 553 h 4609730"/>
              <a:gd name="connsiteX127" fmla="*/ 12090585 w 12547487"/>
              <a:gd name="connsiteY127" fmla="*/ 689 h 4609730"/>
              <a:gd name="connsiteX128" fmla="*/ 12115558 w 12547487"/>
              <a:gd name="connsiteY128" fmla="*/ 0 h 4609730"/>
              <a:gd name="connsiteX129" fmla="*/ 12547487 w 12547487"/>
              <a:gd name="connsiteY129" fmla="*/ 1880654 h 4609730"/>
              <a:gd name="connsiteX130" fmla="*/ 664852 w 12547487"/>
              <a:gd name="connsiteY130" fmla="*/ 4609730 h 4609730"/>
              <a:gd name="connsiteX131" fmla="*/ 0 w 12547487"/>
              <a:gd name="connsiteY131" fmla="*/ 1714905 h 4609730"/>
              <a:gd name="connsiteX132" fmla="*/ 8160 w 12547487"/>
              <a:gd name="connsiteY132" fmla="*/ 1717140 h 4609730"/>
              <a:gd name="connsiteX133" fmla="*/ 62595 w 12547487"/>
              <a:gd name="connsiteY133" fmla="*/ 1734714 h 4609730"/>
              <a:gd name="connsiteX134" fmla="*/ 191892 w 12547487"/>
              <a:gd name="connsiteY134" fmla="*/ 1725794 h 4609730"/>
              <a:gd name="connsiteX135" fmla="*/ 238860 w 12547487"/>
              <a:gd name="connsiteY135" fmla="*/ 1702169 h 4609730"/>
              <a:gd name="connsiteX136" fmla="*/ 329365 w 12547487"/>
              <a:gd name="connsiteY136" fmla="*/ 1660633 h 4609730"/>
              <a:gd name="connsiteX137" fmla="*/ 396208 w 12547487"/>
              <a:gd name="connsiteY137" fmla="*/ 1588889 h 4609730"/>
              <a:gd name="connsiteX138" fmla="*/ 480537 w 12547487"/>
              <a:gd name="connsiteY138" fmla="*/ 1530535 h 4609730"/>
              <a:gd name="connsiteX139" fmla="*/ 493078 w 12547487"/>
              <a:gd name="connsiteY139" fmla="*/ 1531413 h 4609730"/>
              <a:gd name="connsiteX140" fmla="*/ 540222 w 12547487"/>
              <a:gd name="connsiteY140" fmla="*/ 1496202 h 4609730"/>
              <a:gd name="connsiteX141" fmla="*/ 674083 w 12547487"/>
              <a:gd name="connsiteY141" fmla="*/ 1398944 h 4609730"/>
              <a:gd name="connsiteX142" fmla="*/ 749648 w 12547487"/>
              <a:gd name="connsiteY142" fmla="*/ 1302435 h 4609730"/>
              <a:gd name="connsiteX143" fmla="*/ 795249 w 12547487"/>
              <a:gd name="connsiteY143" fmla="*/ 1251068 h 4609730"/>
              <a:gd name="connsiteX144" fmla="*/ 862097 w 12547487"/>
              <a:gd name="connsiteY144" fmla="*/ 1220007 h 4609730"/>
              <a:gd name="connsiteX145" fmla="*/ 877569 w 12547487"/>
              <a:gd name="connsiteY145" fmla="*/ 1223011 h 4609730"/>
              <a:gd name="connsiteX146" fmla="*/ 883467 w 12547487"/>
              <a:gd name="connsiteY146" fmla="*/ 1220174 h 4609730"/>
              <a:gd name="connsiteX147" fmla="*/ 884185 w 12547487"/>
              <a:gd name="connsiteY147" fmla="*/ 1220424 h 4609730"/>
              <a:gd name="connsiteX148" fmla="*/ 885322 w 12547487"/>
              <a:gd name="connsiteY148" fmla="*/ 1219281 h 4609730"/>
              <a:gd name="connsiteX149" fmla="*/ 898394 w 12547487"/>
              <a:gd name="connsiteY149" fmla="*/ 1212995 h 4609730"/>
              <a:gd name="connsiteX150" fmla="*/ 929382 w 12547487"/>
              <a:gd name="connsiteY150" fmla="*/ 1210940 h 4609730"/>
              <a:gd name="connsiteX151" fmla="*/ 947390 w 12547487"/>
              <a:gd name="connsiteY151" fmla="*/ 1206207 h 4609730"/>
              <a:gd name="connsiteX152" fmla="*/ 1002063 w 12547487"/>
              <a:gd name="connsiteY152" fmla="*/ 1161717 h 4609730"/>
              <a:gd name="connsiteX153" fmla="*/ 1054722 w 12547487"/>
              <a:gd name="connsiteY153" fmla="*/ 1133875 h 4609730"/>
              <a:gd name="connsiteX154" fmla="*/ 1123316 w 12547487"/>
              <a:gd name="connsiteY154" fmla="*/ 1104293 h 4609730"/>
              <a:gd name="connsiteX155" fmla="*/ 1201636 w 12547487"/>
              <a:gd name="connsiteY155" fmla="*/ 1106918 h 4609730"/>
              <a:gd name="connsiteX156" fmla="*/ 1197346 w 12547487"/>
              <a:gd name="connsiteY156" fmla="*/ 1104046 h 4609730"/>
              <a:gd name="connsiteX157" fmla="*/ 1249032 w 12547487"/>
              <a:gd name="connsiteY157" fmla="*/ 1069442 h 4609730"/>
              <a:gd name="connsiteX0" fmla="*/ 1249032 w 12547487"/>
              <a:gd name="connsiteY0" fmla="*/ 1069442 h 4609730"/>
              <a:gd name="connsiteX1" fmla="*/ 1364765 w 12547487"/>
              <a:gd name="connsiteY1" fmla="*/ 1046241 h 4609730"/>
              <a:gd name="connsiteX2" fmla="*/ 1364788 w 12547487"/>
              <a:gd name="connsiteY2" fmla="*/ 1046227 h 4609730"/>
              <a:gd name="connsiteX3" fmla="*/ 1473843 w 12547487"/>
              <a:gd name="connsiteY3" fmla="*/ 1066799 h 4609730"/>
              <a:gd name="connsiteX4" fmla="*/ 1855056 w 12547487"/>
              <a:gd name="connsiteY4" fmla="*/ 1015146 h 4609730"/>
              <a:gd name="connsiteX5" fmla="*/ 2461080 w 12547487"/>
              <a:gd name="connsiteY5" fmla="*/ 1069442 h 4609730"/>
              <a:gd name="connsiteX6" fmla="*/ 2480769 w 12547487"/>
              <a:gd name="connsiteY6" fmla="*/ 1082624 h 4609730"/>
              <a:gd name="connsiteX7" fmla="*/ 2513615 w 12547487"/>
              <a:gd name="connsiteY7" fmla="*/ 1079209 h 4609730"/>
              <a:gd name="connsiteX8" fmla="*/ 2883110 w 12547487"/>
              <a:gd name="connsiteY8" fmla="*/ 1082703 h 4609730"/>
              <a:gd name="connsiteX9" fmla="*/ 3067466 w 12547487"/>
              <a:gd name="connsiteY9" fmla="*/ 1017777 h 4609730"/>
              <a:gd name="connsiteX10" fmla="*/ 3142515 w 12547487"/>
              <a:gd name="connsiteY10" fmla="*/ 1004553 h 4609730"/>
              <a:gd name="connsiteX11" fmla="*/ 3153472 w 12547487"/>
              <a:gd name="connsiteY11" fmla="*/ 1011470 h 4609730"/>
              <a:gd name="connsiteX12" fmla="*/ 3256916 w 12547487"/>
              <a:gd name="connsiteY12" fmla="*/ 958732 h 4609730"/>
              <a:gd name="connsiteX13" fmla="*/ 3409231 w 12547487"/>
              <a:gd name="connsiteY13" fmla="*/ 951564 h 4609730"/>
              <a:gd name="connsiteX14" fmla="*/ 3524347 w 12547487"/>
              <a:gd name="connsiteY14" fmla="*/ 957376 h 4609730"/>
              <a:gd name="connsiteX15" fmla="*/ 3588810 w 12547487"/>
              <a:gd name="connsiteY15" fmla="*/ 955789 h 4609730"/>
              <a:gd name="connsiteX16" fmla="*/ 3635816 w 12547487"/>
              <a:gd name="connsiteY16" fmla="*/ 960010 h 4609730"/>
              <a:gd name="connsiteX17" fmla="*/ 3754941 w 12547487"/>
              <a:gd name="connsiteY17" fmla="*/ 941825 h 4609730"/>
              <a:gd name="connsiteX18" fmla="*/ 3952184 w 12547487"/>
              <a:gd name="connsiteY18" fmla="*/ 899594 h 4609730"/>
              <a:gd name="connsiteX19" fmla="*/ 4101714 w 12547487"/>
              <a:gd name="connsiteY19" fmla="*/ 917531 h 4609730"/>
              <a:gd name="connsiteX20" fmla="*/ 4177560 w 12547487"/>
              <a:gd name="connsiteY20" fmla="*/ 878696 h 4609730"/>
              <a:gd name="connsiteX21" fmla="*/ 4269581 w 12547487"/>
              <a:gd name="connsiteY21" fmla="*/ 877016 h 4609730"/>
              <a:gd name="connsiteX22" fmla="*/ 4619969 w 12547487"/>
              <a:gd name="connsiteY22" fmla="*/ 798815 h 4609730"/>
              <a:gd name="connsiteX23" fmla="*/ 4808566 w 12547487"/>
              <a:gd name="connsiteY23" fmla="*/ 781686 h 4609730"/>
              <a:gd name="connsiteX24" fmla="*/ 4875311 w 12547487"/>
              <a:gd name="connsiteY24" fmla="*/ 729496 h 4609730"/>
              <a:gd name="connsiteX25" fmla="*/ 4875123 w 12547487"/>
              <a:gd name="connsiteY25" fmla="*/ 726137 h 4609730"/>
              <a:gd name="connsiteX26" fmla="*/ 4879961 w 12547487"/>
              <a:gd name="connsiteY26" fmla="*/ 724303 h 4609730"/>
              <a:gd name="connsiteX27" fmla="*/ 4884283 w 12547487"/>
              <a:gd name="connsiteY27" fmla="*/ 726177 h 4609730"/>
              <a:gd name="connsiteX28" fmla="*/ 4890066 w 12547487"/>
              <a:gd name="connsiteY28" fmla="*/ 724037 h 4609730"/>
              <a:gd name="connsiteX29" fmla="*/ 4905872 w 12547487"/>
              <a:gd name="connsiteY29" fmla="*/ 719096 h 4609730"/>
              <a:gd name="connsiteX30" fmla="*/ 4911186 w 12547487"/>
              <a:gd name="connsiteY30" fmla="*/ 711907 h 4609730"/>
              <a:gd name="connsiteX31" fmla="*/ 4991897 w 12547487"/>
              <a:gd name="connsiteY31" fmla="*/ 697771 h 4609730"/>
              <a:gd name="connsiteX32" fmla="*/ 5024303 w 12547487"/>
              <a:gd name="connsiteY32" fmla="*/ 701951 h 4609730"/>
              <a:gd name="connsiteX33" fmla="*/ 5084207 w 12547487"/>
              <a:gd name="connsiteY33" fmla="*/ 682157 h 4609730"/>
              <a:gd name="connsiteX34" fmla="*/ 5184351 w 12547487"/>
              <a:gd name="connsiteY34" fmla="*/ 683463 h 4609730"/>
              <a:gd name="connsiteX35" fmla="*/ 5321507 w 12547487"/>
              <a:gd name="connsiteY35" fmla="*/ 719959 h 4609730"/>
              <a:gd name="connsiteX36" fmla="*/ 5391160 w 12547487"/>
              <a:gd name="connsiteY36" fmla="*/ 750959 h 4609730"/>
              <a:gd name="connsiteX37" fmla="*/ 5487125 w 12547487"/>
              <a:gd name="connsiteY37" fmla="*/ 772309 h 4609730"/>
              <a:gd name="connsiteX38" fmla="*/ 5643542 w 12547487"/>
              <a:gd name="connsiteY38" fmla="*/ 765979 h 4609730"/>
              <a:gd name="connsiteX39" fmla="*/ 5706451 w 12547487"/>
              <a:gd name="connsiteY39" fmla="*/ 766820 h 4609730"/>
              <a:gd name="connsiteX40" fmla="*/ 5762858 w 12547487"/>
              <a:gd name="connsiteY40" fmla="*/ 755247 h 4609730"/>
              <a:gd name="connsiteX41" fmla="*/ 5767471 w 12547487"/>
              <a:gd name="connsiteY41" fmla="*/ 796958 h 4609730"/>
              <a:gd name="connsiteX42" fmla="*/ 5824432 w 12547487"/>
              <a:gd name="connsiteY42" fmla="*/ 807810 h 4609730"/>
              <a:gd name="connsiteX43" fmla="*/ 5891463 w 12547487"/>
              <a:gd name="connsiteY43" fmla="*/ 836999 h 4609730"/>
              <a:gd name="connsiteX44" fmla="*/ 6056609 w 12547487"/>
              <a:gd name="connsiteY44" fmla="*/ 867466 h 4609730"/>
              <a:gd name="connsiteX45" fmla="*/ 6083954 w 12547487"/>
              <a:gd name="connsiteY45" fmla="*/ 886737 h 4609730"/>
              <a:gd name="connsiteX46" fmla="*/ 6123446 w 12547487"/>
              <a:gd name="connsiteY46" fmla="*/ 906272 h 4609730"/>
              <a:gd name="connsiteX47" fmla="*/ 6279213 w 12547487"/>
              <a:gd name="connsiteY47" fmla="*/ 941922 h 4609730"/>
              <a:gd name="connsiteX48" fmla="*/ 6417146 w 12547487"/>
              <a:gd name="connsiteY48" fmla="*/ 928318 h 4609730"/>
              <a:gd name="connsiteX49" fmla="*/ 6634850 w 12547487"/>
              <a:gd name="connsiteY49" fmla="*/ 900508 h 4609730"/>
              <a:gd name="connsiteX50" fmla="*/ 6671363 w 12547487"/>
              <a:gd name="connsiteY50" fmla="*/ 894080 h 4609730"/>
              <a:gd name="connsiteX51" fmla="*/ 6703400 w 12547487"/>
              <a:gd name="connsiteY51" fmla="*/ 902889 h 4609730"/>
              <a:gd name="connsiteX52" fmla="*/ 6711400 w 12547487"/>
              <a:gd name="connsiteY52" fmla="*/ 917430 h 4609730"/>
              <a:gd name="connsiteX53" fmla="*/ 6731586 w 12547487"/>
              <a:gd name="connsiteY53" fmla="*/ 916196 h 4609730"/>
              <a:gd name="connsiteX54" fmla="*/ 6737090 w 12547487"/>
              <a:gd name="connsiteY54" fmla="*/ 918862 h 4609730"/>
              <a:gd name="connsiteX55" fmla="*/ 6832245 w 12547487"/>
              <a:gd name="connsiteY55" fmla="*/ 882994 h 4609730"/>
              <a:gd name="connsiteX56" fmla="*/ 6913429 w 12547487"/>
              <a:gd name="connsiteY56" fmla="*/ 884954 h 4609730"/>
              <a:gd name="connsiteX57" fmla="*/ 7216421 w 12547487"/>
              <a:gd name="connsiteY57" fmla="*/ 796969 h 4609730"/>
              <a:gd name="connsiteX58" fmla="*/ 7376080 w 12547487"/>
              <a:gd name="connsiteY58" fmla="*/ 746472 h 4609730"/>
              <a:gd name="connsiteX59" fmla="*/ 7625639 w 12547487"/>
              <a:gd name="connsiteY59" fmla="*/ 716373 h 4609730"/>
              <a:gd name="connsiteX60" fmla="*/ 7756911 w 12547487"/>
              <a:gd name="connsiteY60" fmla="*/ 650604 h 4609730"/>
              <a:gd name="connsiteX61" fmla="*/ 7868519 w 12547487"/>
              <a:gd name="connsiteY61" fmla="*/ 616503 h 4609730"/>
              <a:gd name="connsiteX62" fmla="*/ 7872351 w 12547487"/>
              <a:gd name="connsiteY62" fmla="*/ 607157 h 4609730"/>
              <a:gd name="connsiteX63" fmla="*/ 7889820 w 12547487"/>
              <a:gd name="connsiteY63" fmla="*/ 599187 h 4609730"/>
              <a:gd name="connsiteX64" fmla="*/ 7989035 w 12547487"/>
              <a:gd name="connsiteY64" fmla="*/ 585180 h 4609730"/>
              <a:gd name="connsiteX65" fmla="*/ 8078927 w 12547487"/>
              <a:gd name="connsiteY65" fmla="*/ 574018 h 4609730"/>
              <a:gd name="connsiteX66" fmla="*/ 8171367 w 12547487"/>
              <a:gd name="connsiteY66" fmla="*/ 587956 h 4609730"/>
              <a:gd name="connsiteX67" fmla="*/ 8182680 w 12547487"/>
              <a:gd name="connsiteY67" fmla="*/ 584528 h 4609730"/>
              <a:gd name="connsiteX68" fmla="*/ 8183080 w 12547487"/>
              <a:gd name="connsiteY68" fmla="*/ 585096 h 4609730"/>
              <a:gd name="connsiteX69" fmla="*/ 8195361 w 12547487"/>
              <a:gd name="connsiteY69" fmla="*/ 582747 h 4609730"/>
              <a:gd name="connsiteX70" fmla="*/ 8203309 w 12547487"/>
              <a:gd name="connsiteY70" fmla="*/ 578279 h 4609730"/>
              <a:gd name="connsiteX71" fmla="*/ 8291217 w 12547487"/>
              <a:gd name="connsiteY71" fmla="*/ 567936 h 4609730"/>
              <a:gd name="connsiteX72" fmla="*/ 8397600 w 12547487"/>
              <a:gd name="connsiteY72" fmla="*/ 573764 h 4609730"/>
              <a:gd name="connsiteX73" fmla="*/ 8585817 w 12547487"/>
              <a:gd name="connsiteY73" fmla="*/ 528544 h 4609730"/>
              <a:gd name="connsiteX74" fmla="*/ 8597214 w 12547487"/>
              <a:gd name="connsiteY74" fmla="*/ 527540 h 4609730"/>
              <a:gd name="connsiteX75" fmla="*/ 8620277 w 12547487"/>
              <a:gd name="connsiteY75" fmla="*/ 529838 h 4609730"/>
              <a:gd name="connsiteX76" fmla="*/ 8750279 w 12547487"/>
              <a:gd name="connsiteY76" fmla="*/ 514355 h 4609730"/>
              <a:gd name="connsiteX77" fmla="*/ 8770952 w 12547487"/>
              <a:gd name="connsiteY77" fmla="*/ 531568 h 4609730"/>
              <a:gd name="connsiteX78" fmla="*/ 8776056 w 12547487"/>
              <a:gd name="connsiteY78" fmla="*/ 533522 h 4609730"/>
              <a:gd name="connsiteX79" fmla="*/ 8777497 w 12547487"/>
              <a:gd name="connsiteY79" fmla="*/ 532217 h 4609730"/>
              <a:gd name="connsiteX80" fmla="*/ 8801322 w 12547487"/>
              <a:gd name="connsiteY80" fmla="*/ 525101 h 4609730"/>
              <a:gd name="connsiteX81" fmla="*/ 8851058 w 12547487"/>
              <a:gd name="connsiteY81" fmla="*/ 487661 h 4609730"/>
              <a:gd name="connsiteX82" fmla="*/ 8911397 w 12547487"/>
              <a:gd name="connsiteY82" fmla="*/ 440878 h 4609730"/>
              <a:gd name="connsiteX83" fmla="*/ 8960165 w 12547487"/>
              <a:gd name="connsiteY83" fmla="*/ 426167 h 4609730"/>
              <a:gd name="connsiteX84" fmla="*/ 9074520 w 12547487"/>
              <a:gd name="connsiteY84" fmla="*/ 372999 h 4609730"/>
              <a:gd name="connsiteX85" fmla="*/ 9149702 w 12547487"/>
              <a:gd name="connsiteY85" fmla="*/ 344823 h 4609730"/>
              <a:gd name="connsiteX86" fmla="*/ 9151735 w 12547487"/>
              <a:gd name="connsiteY86" fmla="*/ 343693 h 4609730"/>
              <a:gd name="connsiteX87" fmla="*/ 9168799 w 12547487"/>
              <a:gd name="connsiteY87" fmla="*/ 345774 h 4609730"/>
              <a:gd name="connsiteX88" fmla="*/ 9169610 w 12547487"/>
              <a:gd name="connsiteY88" fmla="*/ 354357 h 4609730"/>
              <a:gd name="connsiteX89" fmla="*/ 9184805 w 12547487"/>
              <a:gd name="connsiteY89" fmla="*/ 358617 h 4609730"/>
              <a:gd name="connsiteX90" fmla="*/ 9212783 w 12547487"/>
              <a:gd name="connsiteY90" fmla="*/ 351552 h 4609730"/>
              <a:gd name="connsiteX91" fmla="*/ 9223893 w 12547487"/>
              <a:gd name="connsiteY91" fmla="*/ 353846 h 4609730"/>
              <a:gd name="connsiteX92" fmla="*/ 9227770 w 12547487"/>
              <a:gd name="connsiteY92" fmla="*/ 352887 h 4609730"/>
              <a:gd name="connsiteX93" fmla="*/ 9237095 w 12547487"/>
              <a:gd name="connsiteY93" fmla="*/ 351656 h 4609730"/>
              <a:gd name="connsiteX94" fmla="*/ 9235111 w 12547487"/>
              <a:gd name="connsiteY94" fmla="*/ 346483 h 4609730"/>
              <a:gd name="connsiteX95" fmla="*/ 9280504 w 12547487"/>
              <a:gd name="connsiteY95" fmla="*/ 320358 h 4609730"/>
              <a:gd name="connsiteX96" fmla="*/ 9328601 w 12547487"/>
              <a:gd name="connsiteY96" fmla="*/ 306436 h 4609730"/>
              <a:gd name="connsiteX97" fmla="*/ 9372019 w 12547487"/>
              <a:gd name="connsiteY97" fmla="*/ 272078 h 4609730"/>
              <a:gd name="connsiteX98" fmla="*/ 9452545 w 12547487"/>
              <a:gd name="connsiteY98" fmla="*/ 241860 h 4609730"/>
              <a:gd name="connsiteX99" fmla="*/ 9518291 w 12547487"/>
              <a:gd name="connsiteY99" fmla="*/ 210633 h 4609730"/>
              <a:gd name="connsiteX100" fmla="*/ 9601653 w 12547487"/>
              <a:gd name="connsiteY100" fmla="*/ 194064 h 4609730"/>
              <a:gd name="connsiteX101" fmla="*/ 9756909 w 12547487"/>
              <a:gd name="connsiteY101" fmla="*/ 193391 h 4609730"/>
              <a:gd name="connsiteX102" fmla="*/ 9880369 w 12547487"/>
              <a:gd name="connsiteY102" fmla="*/ 231894 h 4609730"/>
              <a:gd name="connsiteX103" fmla="*/ 9974881 w 12547487"/>
              <a:gd name="connsiteY103" fmla="*/ 256550 h 4609730"/>
              <a:gd name="connsiteX104" fmla="*/ 10025323 w 12547487"/>
              <a:gd name="connsiteY104" fmla="*/ 256596 h 4609730"/>
              <a:gd name="connsiteX105" fmla="*/ 10125155 w 12547487"/>
              <a:gd name="connsiteY105" fmla="*/ 257669 h 4609730"/>
              <a:gd name="connsiteX106" fmla="*/ 10175673 w 12547487"/>
              <a:gd name="connsiteY106" fmla="*/ 229584 h 4609730"/>
              <a:gd name="connsiteX107" fmla="*/ 10234385 w 12547487"/>
              <a:gd name="connsiteY107" fmla="*/ 221010 h 4609730"/>
              <a:gd name="connsiteX108" fmla="*/ 10249898 w 12547487"/>
              <a:gd name="connsiteY108" fmla="*/ 238521 h 4609730"/>
              <a:gd name="connsiteX109" fmla="*/ 10312094 w 12547487"/>
              <a:gd name="connsiteY109" fmla="*/ 223019 h 4609730"/>
              <a:gd name="connsiteX110" fmla="*/ 10406238 w 12547487"/>
              <a:gd name="connsiteY110" fmla="*/ 197367 h 4609730"/>
              <a:gd name="connsiteX111" fmla="*/ 10461019 w 12547487"/>
              <a:gd name="connsiteY111" fmla="*/ 187607 h 4609730"/>
              <a:gd name="connsiteX112" fmla="*/ 10610128 w 12547487"/>
              <a:gd name="connsiteY112" fmla="*/ 155478 h 4609730"/>
              <a:gd name="connsiteX113" fmla="*/ 10759076 w 12547487"/>
              <a:gd name="connsiteY113" fmla="*/ 119129 h 4609730"/>
              <a:gd name="connsiteX114" fmla="*/ 10845042 w 12547487"/>
              <a:gd name="connsiteY114" fmla="*/ 74065 h 4609730"/>
              <a:gd name="connsiteX115" fmla="*/ 10967723 w 12547487"/>
              <a:gd name="connsiteY115" fmla="*/ 46727 h 4609730"/>
              <a:gd name="connsiteX116" fmla="*/ 10987923 w 12547487"/>
              <a:gd name="connsiteY116" fmla="*/ 38704 h 4609730"/>
              <a:gd name="connsiteX117" fmla="*/ 11017061 w 12547487"/>
              <a:gd name="connsiteY117" fmla="*/ 38489 h 4609730"/>
              <a:gd name="connsiteX118" fmla="*/ 11133965 w 12547487"/>
              <a:gd name="connsiteY118" fmla="*/ 38707 h 4609730"/>
              <a:gd name="connsiteX119" fmla="*/ 11227034 w 12547487"/>
              <a:gd name="connsiteY119" fmla="*/ 48621 h 4609730"/>
              <a:gd name="connsiteX120" fmla="*/ 11381469 w 12547487"/>
              <a:gd name="connsiteY120" fmla="*/ 47048 h 4609730"/>
              <a:gd name="connsiteX121" fmla="*/ 11525790 w 12547487"/>
              <a:gd name="connsiteY121" fmla="*/ 92054 h 4609730"/>
              <a:gd name="connsiteX122" fmla="*/ 11637767 w 12547487"/>
              <a:gd name="connsiteY122" fmla="*/ 122688 h 4609730"/>
              <a:gd name="connsiteX123" fmla="*/ 11708024 w 12547487"/>
              <a:gd name="connsiteY123" fmla="*/ 116533 h 4609730"/>
              <a:gd name="connsiteX124" fmla="*/ 11801763 w 12547487"/>
              <a:gd name="connsiteY124" fmla="*/ 117985 h 4609730"/>
              <a:gd name="connsiteX125" fmla="*/ 11948668 w 12547487"/>
              <a:gd name="connsiteY125" fmla="*/ 55392 h 4609730"/>
              <a:gd name="connsiteX126" fmla="*/ 12059612 w 12547487"/>
              <a:gd name="connsiteY126" fmla="*/ 553 h 4609730"/>
              <a:gd name="connsiteX127" fmla="*/ 12090585 w 12547487"/>
              <a:gd name="connsiteY127" fmla="*/ 689 h 4609730"/>
              <a:gd name="connsiteX128" fmla="*/ 12115558 w 12547487"/>
              <a:gd name="connsiteY128" fmla="*/ 0 h 4609730"/>
              <a:gd name="connsiteX129" fmla="*/ 12547487 w 12547487"/>
              <a:gd name="connsiteY129" fmla="*/ 1880654 h 4609730"/>
              <a:gd name="connsiteX130" fmla="*/ 664852 w 12547487"/>
              <a:gd name="connsiteY130" fmla="*/ 4609730 h 4609730"/>
              <a:gd name="connsiteX131" fmla="*/ 0 w 12547487"/>
              <a:gd name="connsiteY131" fmla="*/ 1714905 h 4609730"/>
              <a:gd name="connsiteX132" fmla="*/ 8160 w 12547487"/>
              <a:gd name="connsiteY132" fmla="*/ 1717140 h 4609730"/>
              <a:gd name="connsiteX133" fmla="*/ 62595 w 12547487"/>
              <a:gd name="connsiteY133" fmla="*/ 1734714 h 4609730"/>
              <a:gd name="connsiteX134" fmla="*/ 191892 w 12547487"/>
              <a:gd name="connsiteY134" fmla="*/ 1725794 h 4609730"/>
              <a:gd name="connsiteX135" fmla="*/ 238860 w 12547487"/>
              <a:gd name="connsiteY135" fmla="*/ 1702169 h 4609730"/>
              <a:gd name="connsiteX136" fmla="*/ 329365 w 12547487"/>
              <a:gd name="connsiteY136" fmla="*/ 1660633 h 4609730"/>
              <a:gd name="connsiteX137" fmla="*/ 396208 w 12547487"/>
              <a:gd name="connsiteY137" fmla="*/ 1588889 h 4609730"/>
              <a:gd name="connsiteX138" fmla="*/ 480537 w 12547487"/>
              <a:gd name="connsiteY138" fmla="*/ 1530535 h 4609730"/>
              <a:gd name="connsiteX139" fmla="*/ 493078 w 12547487"/>
              <a:gd name="connsiteY139" fmla="*/ 1531413 h 4609730"/>
              <a:gd name="connsiteX140" fmla="*/ 540222 w 12547487"/>
              <a:gd name="connsiteY140" fmla="*/ 1496202 h 4609730"/>
              <a:gd name="connsiteX141" fmla="*/ 674083 w 12547487"/>
              <a:gd name="connsiteY141" fmla="*/ 1398944 h 4609730"/>
              <a:gd name="connsiteX142" fmla="*/ 749648 w 12547487"/>
              <a:gd name="connsiteY142" fmla="*/ 1302435 h 4609730"/>
              <a:gd name="connsiteX143" fmla="*/ 795249 w 12547487"/>
              <a:gd name="connsiteY143" fmla="*/ 1251068 h 4609730"/>
              <a:gd name="connsiteX144" fmla="*/ 862097 w 12547487"/>
              <a:gd name="connsiteY144" fmla="*/ 1220007 h 4609730"/>
              <a:gd name="connsiteX145" fmla="*/ 877569 w 12547487"/>
              <a:gd name="connsiteY145" fmla="*/ 1223011 h 4609730"/>
              <a:gd name="connsiteX146" fmla="*/ 883467 w 12547487"/>
              <a:gd name="connsiteY146" fmla="*/ 1220174 h 4609730"/>
              <a:gd name="connsiteX147" fmla="*/ 884185 w 12547487"/>
              <a:gd name="connsiteY147" fmla="*/ 1220424 h 4609730"/>
              <a:gd name="connsiteX148" fmla="*/ 885322 w 12547487"/>
              <a:gd name="connsiteY148" fmla="*/ 1219281 h 4609730"/>
              <a:gd name="connsiteX149" fmla="*/ 898394 w 12547487"/>
              <a:gd name="connsiteY149" fmla="*/ 1212995 h 4609730"/>
              <a:gd name="connsiteX150" fmla="*/ 929382 w 12547487"/>
              <a:gd name="connsiteY150" fmla="*/ 1210940 h 4609730"/>
              <a:gd name="connsiteX151" fmla="*/ 947390 w 12547487"/>
              <a:gd name="connsiteY151" fmla="*/ 1206207 h 4609730"/>
              <a:gd name="connsiteX152" fmla="*/ 1002063 w 12547487"/>
              <a:gd name="connsiteY152" fmla="*/ 1161717 h 4609730"/>
              <a:gd name="connsiteX153" fmla="*/ 1054722 w 12547487"/>
              <a:gd name="connsiteY153" fmla="*/ 1133875 h 4609730"/>
              <a:gd name="connsiteX154" fmla="*/ 1123316 w 12547487"/>
              <a:gd name="connsiteY154" fmla="*/ 1104293 h 4609730"/>
              <a:gd name="connsiteX155" fmla="*/ 1201636 w 12547487"/>
              <a:gd name="connsiteY155" fmla="*/ 1106918 h 4609730"/>
              <a:gd name="connsiteX156" fmla="*/ 1197346 w 12547487"/>
              <a:gd name="connsiteY156" fmla="*/ 1104046 h 4609730"/>
              <a:gd name="connsiteX157" fmla="*/ 1249032 w 12547487"/>
              <a:gd name="connsiteY157" fmla="*/ 1069442 h 4609730"/>
              <a:gd name="connsiteX0" fmla="*/ 1197346 w 12547487"/>
              <a:gd name="connsiteY0" fmla="*/ 1104046 h 4609730"/>
              <a:gd name="connsiteX1" fmla="*/ 1364765 w 12547487"/>
              <a:gd name="connsiteY1" fmla="*/ 1046241 h 4609730"/>
              <a:gd name="connsiteX2" fmla="*/ 1364788 w 12547487"/>
              <a:gd name="connsiteY2" fmla="*/ 1046227 h 4609730"/>
              <a:gd name="connsiteX3" fmla="*/ 1473843 w 12547487"/>
              <a:gd name="connsiteY3" fmla="*/ 1066799 h 4609730"/>
              <a:gd name="connsiteX4" fmla="*/ 1855056 w 12547487"/>
              <a:gd name="connsiteY4" fmla="*/ 1015146 h 4609730"/>
              <a:gd name="connsiteX5" fmla="*/ 2461080 w 12547487"/>
              <a:gd name="connsiteY5" fmla="*/ 1069442 h 4609730"/>
              <a:gd name="connsiteX6" fmla="*/ 2480769 w 12547487"/>
              <a:gd name="connsiteY6" fmla="*/ 1082624 h 4609730"/>
              <a:gd name="connsiteX7" fmla="*/ 2513615 w 12547487"/>
              <a:gd name="connsiteY7" fmla="*/ 1079209 h 4609730"/>
              <a:gd name="connsiteX8" fmla="*/ 2883110 w 12547487"/>
              <a:gd name="connsiteY8" fmla="*/ 1082703 h 4609730"/>
              <a:gd name="connsiteX9" fmla="*/ 3067466 w 12547487"/>
              <a:gd name="connsiteY9" fmla="*/ 1017777 h 4609730"/>
              <a:gd name="connsiteX10" fmla="*/ 3142515 w 12547487"/>
              <a:gd name="connsiteY10" fmla="*/ 1004553 h 4609730"/>
              <a:gd name="connsiteX11" fmla="*/ 3153472 w 12547487"/>
              <a:gd name="connsiteY11" fmla="*/ 1011470 h 4609730"/>
              <a:gd name="connsiteX12" fmla="*/ 3256916 w 12547487"/>
              <a:gd name="connsiteY12" fmla="*/ 958732 h 4609730"/>
              <a:gd name="connsiteX13" fmla="*/ 3409231 w 12547487"/>
              <a:gd name="connsiteY13" fmla="*/ 951564 h 4609730"/>
              <a:gd name="connsiteX14" fmla="*/ 3524347 w 12547487"/>
              <a:gd name="connsiteY14" fmla="*/ 957376 h 4609730"/>
              <a:gd name="connsiteX15" fmla="*/ 3588810 w 12547487"/>
              <a:gd name="connsiteY15" fmla="*/ 955789 h 4609730"/>
              <a:gd name="connsiteX16" fmla="*/ 3635816 w 12547487"/>
              <a:gd name="connsiteY16" fmla="*/ 960010 h 4609730"/>
              <a:gd name="connsiteX17" fmla="*/ 3754941 w 12547487"/>
              <a:gd name="connsiteY17" fmla="*/ 941825 h 4609730"/>
              <a:gd name="connsiteX18" fmla="*/ 3952184 w 12547487"/>
              <a:gd name="connsiteY18" fmla="*/ 899594 h 4609730"/>
              <a:gd name="connsiteX19" fmla="*/ 4101714 w 12547487"/>
              <a:gd name="connsiteY19" fmla="*/ 917531 h 4609730"/>
              <a:gd name="connsiteX20" fmla="*/ 4177560 w 12547487"/>
              <a:gd name="connsiteY20" fmla="*/ 878696 h 4609730"/>
              <a:gd name="connsiteX21" fmla="*/ 4269581 w 12547487"/>
              <a:gd name="connsiteY21" fmla="*/ 877016 h 4609730"/>
              <a:gd name="connsiteX22" fmla="*/ 4619969 w 12547487"/>
              <a:gd name="connsiteY22" fmla="*/ 798815 h 4609730"/>
              <a:gd name="connsiteX23" fmla="*/ 4808566 w 12547487"/>
              <a:gd name="connsiteY23" fmla="*/ 781686 h 4609730"/>
              <a:gd name="connsiteX24" fmla="*/ 4875311 w 12547487"/>
              <a:gd name="connsiteY24" fmla="*/ 729496 h 4609730"/>
              <a:gd name="connsiteX25" fmla="*/ 4875123 w 12547487"/>
              <a:gd name="connsiteY25" fmla="*/ 726137 h 4609730"/>
              <a:gd name="connsiteX26" fmla="*/ 4879961 w 12547487"/>
              <a:gd name="connsiteY26" fmla="*/ 724303 h 4609730"/>
              <a:gd name="connsiteX27" fmla="*/ 4884283 w 12547487"/>
              <a:gd name="connsiteY27" fmla="*/ 726177 h 4609730"/>
              <a:gd name="connsiteX28" fmla="*/ 4890066 w 12547487"/>
              <a:gd name="connsiteY28" fmla="*/ 724037 h 4609730"/>
              <a:gd name="connsiteX29" fmla="*/ 4905872 w 12547487"/>
              <a:gd name="connsiteY29" fmla="*/ 719096 h 4609730"/>
              <a:gd name="connsiteX30" fmla="*/ 4911186 w 12547487"/>
              <a:gd name="connsiteY30" fmla="*/ 711907 h 4609730"/>
              <a:gd name="connsiteX31" fmla="*/ 4991897 w 12547487"/>
              <a:gd name="connsiteY31" fmla="*/ 697771 h 4609730"/>
              <a:gd name="connsiteX32" fmla="*/ 5024303 w 12547487"/>
              <a:gd name="connsiteY32" fmla="*/ 701951 h 4609730"/>
              <a:gd name="connsiteX33" fmla="*/ 5084207 w 12547487"/>
              <a:gd name="connsiteY33" fmla="*/ 682157 h 4609730"/>
              <a:gd name="connsiteX34" fmla="*/ 5184351 w 12547487"/>
              <a:gd name="connsiteY34" fmla="*/ 683463 h 4609730"/>
              <a:gd name="connsiteX35" fmla="*/ 5321507 w 12547487"/>
              <a:gd name="connsiteY35" fmla="*/ 719959 h 4609730"/>
              <a:gd name="connsiteX36" fmla="*/ 5391160 w 12547487"/>
              <a:gd name="connsiteY36" fmla="*/ 750959 h 4609730"/>
              <a:gd name="connsiteX37" fmla="*/ 5487125 w 12547487"/>
              <a:gd name="connsiteY37" fmla="*/ 772309 h 4609730"/>
              <a:gd name="connsiteX38" fmla="*/ 5643542 w 12547487"/>
              <a:gd name="connsiteY38" fmla="*/ 765979 h 4609730"/>
              <a:gd name="connsiteX39" fmla="*/ 5706451 w 12547487"/>
              <a:gd name="connsiteY39" fmla="*/ 766820 h 4609730"/>
              <a:gd name="connsiteX40" fmla="*/ 5762858 w 12547487"/>
              <a:gd name="connsiteY40" fmla="*/ 755247 h 4609730"/>
              <a:gd name="connsiteX41" fmla="*/ 5767471 w 12547487"/>
              <a:gd name="connsiteY41" fmla="*/ 796958 h 4609730"/>
              <a:gd name="connsiteX42" fmla="*/ 5824432 w 12547487"/>
              <a:gd name="connsiteY42" fmla="*/ 807810 h 4609730"/>
              <a:gd name="connsiteX43" fmla="*/ 5891463 w 12547487"/>
              <a:gd name="connsiteY43" fmla="*/ 836999 h 4609730"/>
              <a:gd name="connsiteX44" fmla="*/ 6056609 w 12547487"/>
              <a:gd name="connsiteY44" fmla="*/ 867466 h 4609730"/>
              <a:gd name="connsiteX45" fmla="*/ 6083954 w 12547487"/>
              <a:gd name="connsiteY45" fmla="*/ 886737 h 4609730"/>
              <a:gd name="connsiteX46" fmla="*/ 6123446 w 12547487"/>
              <a:gd name="connsiteY46" fmla="*/ 906272 h 4609730"/>
              <a:gd name="connsiteX47" fmla="*/ 6279213 w 12547487"/>
              <a:gd name="connsiteY47" fmla="*/ 941922 h 4609730"/>
              <a:gd name="connsiteX48" fmla="*/ 6417146 w 12547487"/>
              <a:gd name="connsiteY48" fmla="*/ 928318 h 4609730"/>
              <a:gd name="connsiteX49" fmla="*/ 6634850 w 12547487"/>
              <a:gd name="connsiteY49" fmla="*/ 900508 h 4609730"/>
              <a:gd name="connsiteX50" fmla="*/ 6671363 w 12547487"/>
              <a:gd name="connsiteY50" fmla="*/ 894080 h 4609730"/>
              <a:gd name="connsiteX51" fmla="*/ 6703400 w 12547487"/>
              <a:gd name="connsiteY51" fmla="*/ 902889 h 4609730"/>
              <a:gd name="connsiteX52" fmla="*/ 6711400 w 12547487"/>
              <a:gd name="connsiteY52" fmla="*/ 917430 h 4609730"/>
              <a:gd name="connsiteX53" fmla="*/ 6731586 w 12547487"/>
              <a:gd name="connsiteY53" fmla="*/ 916196 h 4609730"/>
              <a:gd name="connsiteX54" fmla="*/ 6737090 w 12547487"/>
              <a:gd name="connsiteY54" fmla="*/ 918862 h 4609730"/>
              <a:gd name="connsiteX55" fmla="*/ 6832245 w 12547487"/>
              <a:gd name="connsiteY55" fmla="*/ 882994 h 4609730"/>
              <a:gd name="connsiteX56" fmla="*/ 6913429 w 12547487"/>
              <a:gd name="connsiteY56" fmla="*/ 884954 h 4609730"/>
              <a:gd name="connsiteX57" fmla="*/ 7216421 w 12547487"/>
              <a:gd name="connsiteY57" fmla="*/ 796969 h 4609730"/>
              <a:gd name="connsiteX58" fmla="*/ 7376080 w 12547487"/>
              <a:gd name="connsiteY58" fmla="*/ 746472 h 4609730"/>
              <a:gd name="connsiteX59" fmla="*/ 7625639 w 12547487"/>
              <a:gd name="connsiteY59" fmla="*/ 716373 h 4609730"/>
              <a:gd name="connsiteX60" fmla="*/ 7756911 w 12547487"/>
              <a:gd name="connsiteY60" fmla="*/ 650604 h 4609730"/>
              <a:gd name="connsiteX61" fmla="*/ 7868519 w 12547487"/>
              <a:gd name="connsiteY61" fmla="*/ 616503 h 4609730"/>
              <a:gd name="connsiteX62" fmla="*/ 7872351 w 12547487"/>
              <a:gd name="connsiteY62" fmla="*/ 607157 h 4609730"/>
              <a:gd name="connsiteX63" fmla="*/ 7889820 w 12547487"/>
              <a:gd name="connsiteY63" fmla="*/ 599187 h 4609730"/>
              <a:gd name="connsiteX64" fmla="*/ 7989035 w 12547487"/>
              <a:gd name="connsiteY64" fmla="*/ 585180 h 4609730"/>
              <a:gd name="connsiteX65" fmla="*/ 8078927 w 12547487"/>
              <a:gd name="connsiteY65" fmla="*/ 574018 h 4609730"/>
              <a:gd name="connsiteX66" fmla="*/ 8171367 w 12547487"/>
              <a:gd name="connsiteY66" fmla="*/ 587956 h 4609730"/>
              <a:gd name="connsiteX67" fmla="*/ 8182680 w 12547487"/>
              <a:gd name="connsiteY67" fmla="*/ 584528 h 4609730"/>
              <a:gd name="connsiteX68" fmla="*/ 8183080 w 12547487"/>
              <a:gd name="connsiteY68" fmla="*/ 585096 h 4609730"/>
              <a:gd name="connsiteX69" fmla="*/ 8195361 w 12547487"/>
              <a:gd name="connsiteY69" fmla="*/ 582747 h 4609730"/>
              <a:gd name="connsiteX70" fmla="*/ 8203309 w 12547487"/>
              <a:gd name="connsiteY70" fmla="*/ 578279 h 4609730"/>
              <a:gd name="connsiteX71" fmla="*/ 8291217 w 12547487"/>
              <a:gd name="connsiteY71" fmla="*/ 567936 h 4609730"/>
              <a:gd name="connsiteX72" fmla="*/ 8397600 w 12547487"/>
              <a:gd name="connsiteY72" fmla="*/ 573764 h 4609730"/>
              <a:gd name="connsiteX73" fmla="*/ 8585817 w 12547487"/>
              <a:gd name="connsiteY73" fmla="*/ 528544 h 4609730"/>
              <a:gd name="connsiteX74" fmla="*/ 8597214 w 12547487"/>
              <a:gd name="connsiteY74" fmla="*/ 527540 h 4609730"/>
              <a:gd name="connsiteX75" fmla="*/ 8620277 w 12547487"/>
              <a:gd name="connsiteY75" fmla="*/ 529838 h 4609730"/>
              <a:gd name="connsiteX76" fmla="*/ 8750279 w 12547487"/>
              <a:gd name="connsiteY76" fmla="*/ 514355 h 4609730"/>
              <a:gd name="connsiteX77" fmla="*/ 8770952 w 12547487"/>
              <a:gd name="connsiteY77" fmla="*/ 531568 h 4609730"/>
              <a:gd name="connsiteX78" fmla="*/ 8776056 w 12547487"/>
              <a:gd name="connsiteY78" fmla="*/ 533522 h 4609730"/>
              <a:gd name="connsiteX79" fmla="*/ 8777497 w 12547487"/>
              <a:gd name="connsiteY79" fmla="*/ 532217 h 4609730"/>
              <a:gd name="connsiteX80" fmla="*/ 8801322 w 12547487"/>
              <a:gd name="connsiteY80" fmla="*/ 525101 h 4609730"/>
              <a:gd name="connsiteX81" fmla="*/ 8851058 w 12547487"/>
              <a:gd name="connsiteY81" fmla="*/ 487661 h 4609730"/>
              <a:gd name="connsiteX82" fmla="*/ 8911397 w 12547487"/>
              <a:gd name="connsiteY82" fmla="*/ 440878 h 4609730"/>
              <a:gd name="connsiteX83" fmla="*/ 8960165 w 12547487"/>
              <a:gd name="connsiteY83" fmla="*/ 426167 h 4609730"/>
              <a:gd name="connsiteX84" fmla="*/ 9074520 w 12547487"/>
              <a:gd name="connsiteY84" fmla="*/ 372999 h 4609730"/>
              <a:gd name="connsiteX85" fmla="*/ 9149702 w 12547487"/>
              <a:gd name="connsiteY85" fmla="*/ 344823 h 4609730"/>
              <a:gd name="connsiteX86" fmla="*/ 9151735 w 12547487"/>
              <a:gd name="connsiteY86" fmla="*/ 343693 h 4609730"/>
              <a:gd name="connsiteX87" fmla="*/ 9168799 w 12547487"/>
              <a:gd name="connsiteY87" fmla="*/ 345774 h 4609730"/>
              <a:gd name="connsiteX88" fmla="*/ 9169610 w 12547487"/>
              <a:gd name="connsiteY88" fmla="*/ 354357 h 4609730"/>
              <a:gd name="connsiteX89" fmla="*/ 9184805 w 12547487"/>
              <a:gd name="connsiteY89" fmla="*/ 358617 h 4609730"/>
              <a:gd name="connsiteX90" fmla="*/ 9212783 w 12547487"/>
              <a:gd name="connsiteY90" fmla="*/ 351552 h 4609730"/>
              <a:gd name="connsiteX91" fmla="*/ 9223893 w 12547487"/>
              <a:gd name="connsiteY91" fmla="*/ 353846 h 4609730"/>
              <a:gd name="connsiteX92" fmla="*/ 9227770 w 12547487"/>
              <a:gd name="connsiteY92" fmla="*/ 352887 h 4609730"/>
              <a:gd name="connsiteX93" fmla="*/ 9237095 w 12547487"/>
              <a:gd name="connsiteY93" fmla="*/ 351656 h 4609730"/>
              <a:gd name="connsiteX94" fmla="*/ 9235111 w 12547487"/>
              <a:gd name="connsiteY94" fmla="*/ 346483 h 4609730"/>
              <a:gd name="connsiteX95" fmla="*/ 9280504 w 12547487"/>
              <a:gd name="connsiteY95" fmla="*/ 320358 h 4609730"/>
              <a:gd name="connsiteX96" fmla="*/ 9328601 w 12547487"/>
              <a:gd name="connsiteY96" fmla="*/ 306436 h 4609730"/>
              <a:gd name="connsiteX97" fmla="*/ 9372019 w 12547487"/>
              <a:gd name="connsiteY97" fmla="*/ 272078 h 4609730"/>
              <a:gd name="connsiteX98" fmla="*/ 9452545 w 12547487"/>
              <a:gd name="connsiteY98" fmla="*/ 241860 h 4609730"/>
              <a:gd name="connsiteX99" fmla="*/ 9518291 w 12547487"/>
              <a:gd name="connsiteY99" fmla="*/ 210633 h 4609730"/>
              <a:gd name="connsiteX100" fmla="*/ 9601653 w 12547487"/>
              <a:gd name="connsiteY100" fmla="*/ 194064 h 4609730"/>
              <a:gd name="connsiteX101" fmla="*/ 9756909 w 12547487"/>
              <a:gd name="connsiteY101" fmla="*/ 193391 h 4609730"/>
              <a:gd name="connsiteX102" fmla="*/ 9880369 w 12547487"/>
              <a:gd name="connsiteY102" fmla="*/ 231894 h 4609730"/>
              <a:gd name="connsiteX103" fmla="*/ 9974881 w 12547487"/>
              <a:gd name="connsiteY103" fmla="*/ 256550 h 4609730"/>
              <a:gd name="connsiteX104" fmla="*/ 10025323 w 12547487"/>
              <a:gd name="connsiteY104" fmla="*/ 256596 h 4609730"/>
              <a:gd name="connsiteX105" fmla="*/ 10125155 w 12547487"/>
              <a:gd name="connsiteY105" fmla="*/ 257669 h 4609730"/>
              <a:gd name="connsiteX106" fmla="*/ 10175673 w 12547487"/>
              <a:gd name="connsiteY106" fmla="*/ 229584 h 4609730"/>
              <a:gd name="connsiteX107" fmla="*/ 10234385 w 12547487"/>
              <a:gd name="connsiteY107" fmla="*/ 221010 h 4609730"/>
              <a:gd name="connsiteX108" fmla="*/ 10249898 w 12547487"/>
              <a:gd name="connsiteY108" fmla="*/ 238521 h 4609730"/>
              <a:gd name="connsiteX109" fmla="*/ 10312094 w 12547487"/>
              <a:gd name="connsiteY109" fmla="*/ 223019 h 4609730"/>
              <a:gd name="connsiteX110" fmla="*/ 10406238 w 12547487"/>
              <a:gd name="connsiteY110" fmla="*/ 197367 h 4609730"/>
              <a:gd name="connsiteX111" fmla="*/ 10461019 w 12547487"/>
              <a:gd name="connsiteY111" fmla="*/ 187607 h 4609730"/>
              <a:gd name="connsiteX112" fmla="*/ 10610128 w 12547487"/>
              <a:gd name="connsiteY112" fmla="*/ 155478 h 4609730"/>
              <a:gd name="connsiteX113" fmla="*/ 10759076 w 12547487"/>
              <a:gd name="connsiteY113" fmla="*/ 119129 h 4609730"/>
              <a:gd name="connsiteX114" fmla="*/ 10845042 w 12547487"/>
              <a:gd name="connsiteY114" fmla="*/ 74065 h 4609730"/>
              <a:gd name="connsiteX115" fmla="*/ 10967723 w 12547487"/>
              <a:gd name="connsiteY115" fmla="*/ 46727 h 4609730"/>
              <a:gd name="connsiteX116" fmla="*/ 10987923 w 12547487"/>
              <a:gd name="connsiteY116" fmla="*/ 38704 h 4609730"/>
              <a:gd name="connsiteX117" fmla="*/ 11017061 w 12547487"/>
              <a:gd name="connsiteY117" fmla="*/ 38489 h 4609730"/>
              <a:gd name="connsiteX118" fmla="*/ 11133965 w 12547487"/>
              <a:gd name="connsiteY118" fmla="*/ 38707 h 4609730"/>
              <a:gd name="connsiteX119" fmla="*/ 11227034 w 12547487"/>
              <a:gd name="connsiteY119" fmla="*/ 48621 h 4609730"/>
              <a:gd name="connsiteX120" fmla="*/ 11381469 w 12547487"/>
              <a:gd name="connsiteY120" fmla="*/ 47048 h 4609730"/>
              <a:gd name="connsiteX121" fmla="*/ 11525790 w 12547487"/>
              <a:gd name="connsiteY121" fmla="*/ 92054 h 4609730"/>
              <a:gd name="connsiteX122" fmla="*/ 11637767 w 12547487"/>
              <a:gd name="connsiteY122" fmla="*/ 122688 h 4609730"/>
              <a:gd name="connsiteX123" fmla="*/ 11708024 w 12547487"/>
              <a:gd name="connsiteY123" fmla="*/ 116533 h 4609730"/>
              <a:gd name="connsiteX124" fmla="*/ 11801763 w 12547487"/>
              <a:gd name="connsiteY124" fmla="*/ 117985 h 4609730"/>
              <a:gd name="connsiteX125" fmla="*/ 11948668 w 12547487"/>
              <a:gd name="connsiteY125" fmla="*/ 55392 h 4609730"/>
              <a:gd name="connsiteX126" fmla="*/ 12059612 w 12547487"/>
              <a:gd name="connsiteY126" fmla="*/ 553 h 4609730"/>
              <a:gd name="connsiteX127" fmla="*/ 12090585 w 12547487"/>
              <a:gd name="connsiteY127" fmla="*/ 689 h 4609730"/>
              <a:gd name="connsiteX128" fmla="*/ 12115558 w 12547487"/>
              <a:gd name="connsiteY128" fmla="*/ 0 h 4609730"/>
              <a:gd name="connsiteX129" fmla="*/ 12547487 w 12547487"/>
              <a:gd name="connsiteY129" fmla="*/ 1880654 h 4609730"/>
              <a:gd name="connsiteX130" fmla="*/ 664852 w 12547487"/>
              <a:gd name="connsiteY130" fmla="*/ 4609730 h 4609730"/>
              <a:gd name="connsiteX131" fmla="*/ 0 w 12547487"/>
              <a:gd name="connsiteY131" fmla="*/ 1714905 h 4609730"/>
              <a:gd name="connsiteX132" fmla="*/ 8160 w 12547487"/>
              <a:gd name="connsiteY132" fmla="*/ 1717140 h 4609730"/>
              <a:gd name="connsiteX133" fmla="*/ 62595 w 12547487"/>
              <a:gd name="connsiteY133" fmla="*/ 1734714 h 4609730"/>
              <a:gd name="connsiteX134" fmla="*/ 191892 w 12547487"/>
              <a:gd name="connsiteY134" fmla="*/ 1725794 h 4609730"/>
              <a:gd name="connsiteX135" fmla="*/ 238860 w 12547487"/>
              <a:gd name="connsiteY135" fmla="*/ 1702169 h 4609730"/>
              <a:gd name="connsiteX136" fmla="*/ 329365 w 12547487"/>
              <a:gd name="connsiteY136" fmla="*/ 1660633 h 4609730"/>
              <a:gd name="connsiteX137" fmla="*/ 396208 w 12547487"/>
              <a:gd name="connsiteY137" fmla="*/ 1588889 h 4609730"/>
              <a:gd name="connsiteX138" fmla="*/ 480537 w 12547487"/>
              <a:gd name="connsiteY138" fmla="*/ 1530535 h 4609730"/>
              <a:gd name="connsiteX139" fmla="*/ 493078 w 12547487"/>
              <a:gd name="connsiteY139" fmla="*/ 1531413 h 4609730"/>
              <a:gd name="connsiteX140" fmla="*/ 540222 w 12547487"/>
              <a:gd name="connsiteY140" fmla="*/ 1496202 h 4609730"/>
              <a:gd name="connsiteX141" fmla="*/ 674083 w 12547487"/>
              <a:gd name="connsiteY141" fmla="*/ 1398944 h 4609730"/>
              <a:gd name="connsiteX142" fmla="*/ 749648 w 12547487"/>
              <a:gd name="connsiteY142" fmla="*/ 1302435 h 4609730"/>
              <a:gd name="connsiteX143" fmla="*/ 795249 w 12547487"/>
              <a:gd name="connsiteY143" fmla="*/ 1251068 h 4609730"/>
              <a:gd name="connsiteX144" fmla="*/ 862097 w 12547487"/>
              <a:gd name="connsiteY144" fmla="*/ 1220007 h 4609730"/>
              <a:gd name="connsiteX145" fmla="*/ 877569 w 12547487"/>
              <a:gd name="connsiteY145" fmla="*/ 1223011 h 4609730"/>
              <a:gd name="connsiteX146" fmla="*/ 883467 w 12547487"/>
              <a:gd name="connsiteY146" fmla="*/ 1220174 h 4609730"/>
              <a:gd name="connsiteX147" fmla="*/ 884185 w 12547487"/>
              <a:gd name="connsiteY147" fmla="*/ 1220424 h 4609730"/>
              <a:gd name="connsiteX148" fmla="*/ 885322 w 12547487"/>
              <a:gd name="connsiteY148" fmla="*/ 1219281 h 4609730"/>
              <a:gd name="connsiteX149" fmla="*/ 898394 w 12547487"/>
              <a:gd name="connsiteY149" fmla="*/ 1212995 h 4609730"/>
              <a:gd name="connsiteX150" fmla="*/ 929382 w 12547487"/>
              <a:gd name="connsiteY150" fmla="*/ 1210940 h 4609730"/>
              <a:gd name="connsiteX151" fmla="*/ 947390 w 12547487"/>
              <a:gd name="connsiteY151" fmla="*/ 1206207 h 4609730"/>
              <a:gd name="connsiteX152" fmla="*/ 1002063 w 12547487"/>
              <a:gd name="connsiteY152" fmla="*/ 1161717 h 4609730"/>
              <a:gd name="connsiteX153" fmla="*/ 1054722 w 12547487"/>
              <a:gd name="connsiteY153" fmla="*/ 1133875 h 4609730"/>
              <a:gd name="connsiteX154" fmla="*/ 1123316 w 12547487"/>
              <a:gd name="connsiteY154" fmla="*/ 1104293 h 4609730"/>
              <a:gd name="connsiteX155" fmla="*/ 1201636 w 12547487"/>
              <a:gd name="connsiteY155" fmla="*/ 1106918 h 4609730"/>
              <a:gd name="connsiteX156" fmla="*/ 1197346 w 12547487"/>
              <a:gd name="connsiteY156" fmla="*/ 1104046 h 4609730"/>
              <a:gd name="connsiteX0" fmla="*/ 1197346 w 12547487"/>
              <a:gd name="connsiteY0" fmla="*/ 1104046 h 4609730"/>
              <a:gd name="connsiteX1" fmla="*/ 1364765 w 12547487"/>
              <a:gd name="connsiteY1" fmla="*/ 1046241 h 4609730"/>
              <a:gd name="connsiteX2" fmla="*/ 1473843 w 12547487"/>
              <a:gd name="connsiteY2" fmla="*/ 1066799 h 4609730"/>
              <a:gd name="connsiteX3" fmla="*/ 1855056 w 12547487"/>
              <a:gd name="connsiteY3" fmla="*/ 1015146 h 4609730"/>
              <a:gd name="connsiteX4" fmla="*/ 2461080 w 12547487"/>
              <a:gd name="connsiteY4" fmla="*/ 1069442 h 4609730"/>
              <a:gd name="connsiteX5" fmla="*/ 2480769 w 12547487"/>
              <a:gd name="connsiteY5" fmla="*/ 1082624 h 4609730"/>
              <a:gd name="connsiteX6" fmla="*/ 2513615 w 12547487"/>
              <a:gd name="connsiteY6" fmla="*/ 1079209 h 4609730"/>
              <a:gd name="connsiteX7" fmla="*/ 2883110 w 12547487"/>
              <a:gd name="connsiteY7" fmla="*/ 1082703 h 4609730"/>
              <a:gd name="connsiteX8" fmla="*/ 3067466 w 12547487"/>
              <a:gd name="connsiteY8" fmla="*/ 1017777 h 4609730"/>
              <a:gd name="connsiteX9" fmla="*/ 3142515 w 12547487"/>
              <a:gd name="connsiteY9" fmla="*/ 1004553 h 4609730"/>
              <a:gd name="connsiteX10" fmla="*/ 3153472 w 12547487"/>
              <a:gd name="connsiteY10" fmla="*/ 1011470 h 4609730"/>
              <a:gd name="connsiteX11" fmla="*/ 3256916 w 12547487"/>
              <a:gd name="connsiteY11" fmla="*/ 958732 h 4609730"/>
              <a:gd name="connsiteX12" fmla="*/ 3409231 w 12547487"/>
              <a:gd name="connsiteY12" fmla="*/ 951564 h 4609730"/>
              <a:gd name="connsiteX13" fmla="*/ 3524347 w 12547487"/>
              <a:gd name="connsiteY13" fmla="*/ 957376 h 4609730"/>
              <a:gd name="connsiteX14" fmla="*/ 3588810 w 12547487"/>
              <a:gd name="connsiteY14" fmla="*/ 955789 h 4609730"/>
              <a:gd name="connsiteX15" fmla="*/ 3635816 w 12547487"/>
              <a:gd name="connsiteY15" fmla="*/ 960010 h 4609730"/>
              <a:gd name="connsiteX16" fmla="*/ 3754941 w 12547487"/>
              <a:gd name="connsiteY16" fmla="*/ 941825 h 4609730"/>
              <a:gd name="connsiteX17" fmla="*/ 3952184 w 12547487"/>
              <a:gd name="connsiteY17" fmla="*/ 899594 h 4609730"/>
              <a:gd name="connsiteX18" fmla="*/ 4101714 w 12547487"/>
              <a:gd name="connsiteY18" fmla="*/ 917531 h 4609730"/>
              <a:gd name="connsiteX19" fmla="*/ 4177560 w 12547487"/>
              <a:gd name="connsiteY19" fmla="*/ 878696 h 4609730"/>
              <a:gd name="connsiteX20" fmla="*/ 4269581 w 12547487"/>
              <a:gd name="connsiteY20" fmla="*/ 877016 h 4609730"/>
              <a:gd name="connsiteX21" fmla="*/ 4619969 w 12547487"/>
              <a:gd name="connsiteY21" fmla="*/ 798815 h 4609730"/>
              <a:gd name="connsiteX22" fmla="*/ 4808566 w 12547487"/>
              <a:gd name="connsiteY22" fmla="*/ 781686 h 4609730"/>
              <a:gd name="connsiteX23" fmla="*/ 4875311 w 12547487"/>
              <a:gd name="connsiteY23" fmla="*/ 729496 h 4609730"/>
              <a:gd name="connsiteX24" fmla="*/ 4875123 w 12547487"/>
              <a:gd name="connsiteY24" fmla="*/ 726137 h 4609730"/>
              <a:gd name="connsiteX25" fmla="*/ 4879961 w 12547487"/>
              <a:gd name="connsiteY25" fmla="*/ 724303 h 4609730"/>
              <a:gd name="connsiteX26" fmla="*/ 4884283 w 12547487"/>
              <a:gd name="connsiteY26" fmla="*/ 726177 h 4609730"/>
              <a:gd name="connsiteX27" fmla="*/ 4890066 w 12547487"/>
              <a:gd name="connsiteY27" fmla="*/ 724037 h 4609730"/>
              <a:gd name="connsiteX28" fmla="*/ 4905872 w 12547487"/>
              <a:gd name="connsiteY28" fmla="*/ 719096 h 4609730"/>
              <a:gd name="connsiteX29" fmla="*/ 4911186 w 12547487"/>
              <a:gd name="connsiteY29" fmla="*/ 711907 h 4609730"/>
              <a:gd name="connsiteX30" fmla="*/ 4991897 w 12547487"/>
              <a:gd name="connsiteY30" fmla="*/ 697771 h 4609730"/>
              <a:gd name="connsiteX31" fmla="*/ 5024303 w 12547487"/>
              <a:gd name="connsiteY31" fmla="*/ 701951 h 4609730"/>
              <a:gd name="connsiteX32" fmla="*/ 5084207 w 12547487"/>
              <a:gd name="connsiteY32" fmla="*/ 682157 h 4609730"/>
              <a:gd name="connsiteX33" fmla="*/ 5184351 w 12547487"/>
              <a:gd name="connsiteY33" fmla="*/ 683463 h 4609730"/>
              <a:gd name="connsiteX34" fmla="*/ 5321507 w 12547487"/>
              <a:gd name="connsiteY34" fmla="*/ 719959 h 4609730"/>
              <a:gd name="connsiteX35" fmla="*/ 5391160 w 12547487"/>
              <a:gd name="connsiteY35" fmla="*/ 750959 h 4609730"/>
              <a:gd name="connsiteX36" fmla="*/ 5487125 w 12547487"/>
              <a:gd name="connsiteY36" fmla="*/ 772309 h 4609730"/>
              <a:gd name="connsiteX37" fmla="*/ 5643542 w 12547487"/>
              <a:gd name="connsiteY37" fmla="*/ 765979 h 4609730"/>
              <a:gd name="connsiteX38" fmla="*/ 5706451 w 12547487"/>
              <a:gd name="connsiteY38" fmla="*/ 766820 h 4609730"/>
              <a:gd name="connsiteX39" fmla="*/ 5762858 w 12547487"/>
              <a:gd name="connsiteY39" fmla="*/ 755247 h 4609730"/>
              <a:gd name="connsiteX40" fmla="*/ 5767471 w 12547487"/>
              <a:gd name="connsiteY40" fmla="*/ 796958 h 4609730"/>
              <a:gd name="connsiteX41" fmla="*/ 5824432 w 12547487"/>
              <a:gd name="connsiteY41" fmla="*/ 807810 h 4609730"/>
              <a:gd name="connsiteX42" fmla="*/ 5891463 w 12547487"/>
              <a:gd name="connsiteY42" fmla="*/ 836999 h 4609730"/>
              <a:gd name="connsiteX43" fmla="*/ 6056609 w 12547487"/>
              <a:gd name="connsiteY43" fmla="*/ 867466 h 4609730"/>
              <a:gd name="connsiteX44" fmla="*/ 6083954 w 12547487"/>
              <a:gd name="connsiteY44" fmla="*/ 886737 h 4609730"/>
              <a:gd name="connsiteX45" fmla="*/ 6123446 w 12547487"/>
              <a:gd name="connsiteY45" fmla="*/ 906272 h 4609730"/>
              <a:gd name="connsiteX46" fmla="*/ 6279213 w 12547487"/>
              <a:gd name="connsiteY46" fmla="*/ 941922 h 4609730"/>
              <a:gd name="connsiteX47" fmla="*/ 6417146 w 12547487"/>
              <a:gd name="connsiteY47" fmla="*/ 928318 h 4609730"/>
              <a:gd name="connsiteX48" fmla="*/ 6634850 w 12547487"/>
              <a:gd name="connsiteY48" fmla="*/ 900508 h 4609730"/>
              <a:gd name="connsiteX49" fmla="*/ 6671363 w 12547487"/>
              <a:gd name="connsiteY49" fmla="*/ 894080 h 4609730"/>
              <a:gd name="connsiteX50" fmla="*/ 6703400 w 12547487"/>
              <a:gd name="connsiteY50" fmla="*/ 902889 h 4609730"/>
              <a:gd name="connsiteX51" fmla="*/ 6711400 w 12547487"/>
              <a:gd name="connsiteY51" fmla="*/ 917430 h 4609730"/>
              <a:gd name="connsiteX52" fmla="*/ 6731586 w 12547487"/>
              <a:gd name="connsiteY52" fmla="*/ 916196 h 4609730"/>
              <a:gd name="connsiteX53" fmla="*/ 6737090 w 12547487"/>
              <a:gd name="connsiteY53" fmla="*/ 918862 h 4609730"/>
              <a:gd name="connsiteX54" fmla="*/ 6832245 w 12547487"/>
              <a:gd name="connsiteY54" fmla="*/ 882994 h 4609730"/>
              <a:gd name="connsiteX55" fmla="*/ 6913429 w 12547487"/>
              <a:gd name="connsiteY55" fmla="*/ 884954 h 4609730"/>
              <a:gd name="connsiteX56" fmla="*/ 7216421 w 12547487"/>
              <a:gd name="connsiteY56" fmla="*/ 796969 h 4609730"/>
              <a:gd name="connsiteX57" fmla="*/ 7376080 w 12547487"/>
              <a:gd name="connsiteY57" fmla="*/ 746472 h 4609730"/>
              <a:gd name="connsiteX58" fmla="*/ 7625639 w 12547487"/>
              <a:gd name="connsiteY58" fmla="*/ 716373 h 4609730"/>
              <a:gd name="connsiteX59" fmla="*/ 7756911 w 12547487"/>
              <a:gd name="connsiteY59" fmla="*/ 650604 h 4609730"/>
              <a:gd name="connsiteX60" fmla="*/ 7868519 w 12547487"/>
              <a:gd name="connsiteY60" fmla="*/ 616503 h 4609730"/>
              <a:gd name="connsiteX61" fmla="*/ 7872351 w 12547487"/>
              <a:gd name="connsiteY61" fmla="*/ 607157 h 4609730"/>
              <a:gd name="connsiteX62" fmla="*/ 7889820 w 12547487"/>
              <a:gd name="connsiteY62" fmla="*/ 599187 h 4609730"/>
              <a:gd name="connsiteX63" fmla="*/ 7989035 w 12547487"/>
              <a:gd name="connsiteY63" fmla="*/ 585180 h 4609730"/>
              <a:gd name="connsiteX64" fmla="*/ 8078927 w 12547487"/>
              <a:gd name="connsiteY64" fmla="*/ 574018 h 4609730"/>
              <a:gd name="connsiteX65" fmla="*/ 8171367 w 12547487"/>
              <a:gd name="connsiteY65" fmla="*/ 587956 h 4609730"/>
              <a:gd name="connsiteX66" fmla="*/ 8182680 w 12547487"/>
              <a:gd name="connsiteY66" fmla="*/ 584528 h 4609730"/>
              <a:gd name="connsiteX67" fmla="*/ 8183080 w 12547487"/>
              <a:gd name="connsiteY67" fmla="*/ 585096 h 4609730"/>
              <a:gd name="connsiteX68" fmla="*/ 8195361 w 12547487"/>
              <a:gd name="connsiteY68" fmla="*/ 582747 h 4609730"/>
              <a:gd name="connsiteX69" fmla="*/ 8203309 w 12547487"/>
              <a:gd name="connsiteY69" fmla="*/ 578279 h 4609730"/>
              <a:gd name="connsiteX70" fmla="*/ 8291217 w 12547487"/>
              <a:gd name="connsiteY70" fmla="*/ 567936 h 4609730"/>
              <a:gd name="connsiteX71" fmla="*/ 8397600 w 12547487"/>
              <a:gd name="connsiteY71" fmla="*/ 573764 h 4609730"/>
              <a:gd name="connsiteX72" fmla="*/ 8585817 w 12547487"/>
              <a:gd name="connsiteY72" fmla="*/ 528544 h 4609730"/>
              <a:gd name="connsiteX73" fmla="*/ 8597214 w 12547487"/>
              <a:gd name="connsiteY73" fmla="*/ 527540 h 4609730"/>
              <a:gd name="connsiteX74" fmla="*/ 8620277 w 12547487"/>
              <a:gd name="connsiteY74" fmla="*/ 529838 h 4609730"/>
              <a:gd name="connsiteX75" fmla="*/ 8750279 w 12547487"/>
              <a:gd name="connsiteY75" fmla="*/ 514355 h 4609730"/>
              <a:gd name="connsiteX76" fmla="*/ 8770952 w 12547487"/>
              <a:gd name="connsiteY76" fmla="*/ 531568 h 4609730"/>
              <a:gd name="connsiteX77" fmla="*/ 8776056 w 12547487"/>
              <a:gd name="connsiteY77" fmla="*/ 533522 h 4609730"/>
              <a:gd name="connsiteX78" fmla="*/ 8777497 w 12547487"/>
              <a:gd name="connsiteY78" fmla="*/ 532217 h 4609730"/>
              <a:gd name="connsiteX79" fmla="*/ 8801322 w 12547487"/>
              <a:gd name="connsiteY79" fmla="*/ 525101 h 4609730"/>
              <a:gd name="connsiteX80" fmla="*/ 8851058 w 12547487"/>
              <a:gd name="connsiteY80" fmla="*/ 487661 h 4609730"/>
              <a:gd name="connsiteX81" fmla="*/ 8911397 w 12547487"/>
              <a:gd name="connsiteY81" fmla="*/ 440878 h 4609730"/>
              <a:gd name="connsiteX82" fmla="*/ 8960165 w 12547487"/>
              <a:gd name="connsiteY82" fmla="*/ 426167 h 4609730"/>
              <a:gd name="connsiteX83" fmla="*/ 9074520 w 12547487"/>
              <a:gd name="connsiteY83" fmla="*/ 372999 h 4609730"/>
              <a:gd name="connsiteX84" fmla="*/ 9149702 w 12547487"/>
              <a:gd name="connsiteY84" fmla="*/ 344823 h 4609730"/>
              <a:gd name="connsiteX85" fmla="*/ 9151735 w 12547487"/>
              <a:gd name="connsiteY85" fmla="*/ 343693 h 4609730"/>
              <a:gd name="connsiteX86" fmla="*/ 9168799 w 12547487"/>
              <a:gd name="connsiteY86" fmla="*/ 345774 h 4609730"/>
              <a:gd name="connsiteX87" fmla="*/ 9169610 w 12547487"/>
              <a:gd name="connsiteY87" fmla="*/ 354357 h 4609730"/>
              <a:gd name="connsiteX88" fmla="*/ 9184805 w 12547487"/>
              <a:gd name="connsiteY88" fmla="*/ 358617 h 4609730"/>
              <a:gd name="connsiteX89" fmla="*/ 9212783 w 12547487"/>
              <a:gd name="connsiteY89" fmla="*/ 351552 h 4609730"/>
              <a:gd name="connsiteX90" fmla="*/ 9223893 w 12547487"/>
              <a:gd name="connsiteY90" fmla="*/ 353846 h 4609730"/>
              <a:gd name="connsiteX91" fmla="*/ 9227770 w 12547487"/>
              <a:gd name="connsiteY91" fmla="*/ 352887 h 4609730"/>
              <a:gd name="connsiteX92" fmla="*/ 9237095 w 12547487"/>
              <a:gd name="connsiteY92" fmla="*/ 351656 h 4609730"/>
              <a:gd name="connsiteX93" fmla="*/ 9235111 w 12547487"/>
              <a:gd name="connsiteY93" fmla="*/ 346483 h 4609730"/>
              <a:gd name="connsiteX94" fmla="*/ 9280504 w 12547487"/>
              <a:gd name="connsiteY94" fmla="*/ 320358 h 4609730"/>
              <a:gd name="connsiteX95" fmla="*/ 9328601 w 12547487"/>
              <a:gd name="connsiteY95" fmla="*/ 306436 h 4609730"/>
              <a:gd name="connsiteX96" fmla="*/ 9372019 w 12547487"/>
              <a:gd name="connsiteY96" fmla="*/ 272078 h 4609730"/>
              <a:gd name="connsiteX97" fmla="*/ 9452545 w 12547487"/>
              <a:gd name="connsiteY97" fmla="*/ 241860 h 4609730"/>
              <a:gd name="connsiteX98" fmla="*/ 9518291 w 12547487"/>
              <a:gd name="connsiteY98" fmla="*/ 210633 h 4609730"/>
              <a:gd name="connsiteX99" fmla="*/ 9601653 w 12547487"/>
              <a:gd name="connsiteY99" fmla="*/ 194064 h 4609730"/>
              <a:gd name="connsiteX100" fmla="*/ 9756909 w 12547487"/>
              <a:gd name="connsiteY100" fmla="*/ 193391 h 4609730"/>
              <a:gd name="connsiteX101" fmla="*/ 9880369 w 12547487"/>
              <a:gd name="connsiteY101" fmla="*/ 231894 h 4609730"/>
              <a:gd name="connsiteX102" fmla="*/ 9974881 w 12547487"/>
              <a:gd name="connsiteY102" fmla="*/ 256550 h 4609730"/>
              <a:gd name="connsiteX103" fmla="*/ 10025323 w 12547487"/>
              <a:gd name="connsiteY103" fmla="*/ 256596 h 4609730"/>
              <a:gd name="connsiteX104" fmla="*/ 10125155 w 12547487"/>
              <a:gd name="connsiteY104" fmla="*/ 257669 h 4609730"/>
              <a:gd name="connsiteX105" fmla="*/ 10175673 w 12547487"/>
              <a:gd name="connsiteY105" fmla="*/ 229584 h 4609730"/>
              <a:gd name="connsiteX106" fmla="*/ 10234385 w 12547487"/>
              <a:gd name="connsiteY106" fmla="*/ 221010 h 4609730"/>
              <a:gd name="connsiteX107" fmla="*/ 10249898 w 12547487"/>
              <a:gd name="connsiteY107" fmla="*/ 238521 h 4609730"/>
              <a:gd name="connsiteX108" fmla="*/ 10312094 w 12547487"/>
              <a:gd name="connsiteY108" fmla="*/ 223019 h 4609730"/>
              <a:gd name="connsiteX109" fmla="*/ 10406238 w 12547487"/>
              <a:gd name="connsiteY109" fmla="*/ 197367 h 4609730"/>
              <a:gd name="connsiteX110" fmla="*/ 10461019 w 12547487"/>
              <a:gd name="connsiteY110" fmla="*/ 187607 h 4609730"/>
              <a:gd name="connsiteX111" fmla="*/ 10610128 w 12547487"/>
              <a:gd name="connsiteY111" fmla="*/ 155478 h 4609730"/>
              <a:gd name="connsiteX112" fmla="*/ 10759076 w 12547487"/>
              <a:gd name="connsiteY112" fmla="*/ 119129 h 4609730"/>
              <a:gd name="connsiteX113" fmla="*/ 10845042 w 12547487"/>
              <a:gd name="connsiteY113" fmla="*/ 74065 h 4609730"/>
              <a:gd name="connsiteX114" fmla="*/ 10967723 w 12547487"/>
              <a:gd name="connsiteY114" fmla="*/ 46727 h 4609730"/>
              <a:gd name="connsiteX115" fmla="*/ 10987923 w 12547487"/>
              <a:gd name="connsiteY115" fmla="*/ 38704 h 4609730"/>
              <a:gd name="connsiteX116" fmla="*/ 11017061 w 12547487"/>
              <a:gd name="connsiteY116" fmla="*/ 38489 h 4609730"/>
              <a:gd name="connsiteX117" fmla="*/ 11133965 w 12547487"/>
              <a:gd name="connsiteY117" fmla="*/ 38707 h 4609730"/>
              <a:gd name="connsiteX118" fmla="*/ 11227034 w 12547487"/>
              <a:gd name="connsiteY118" fmla="*/ 48621 h 4609730"/>
              <a:gd name="connsiteX119" fmla="*/ 11381469 w 12547487"/>
              <a:gd name="connsiteY119" fmla="*/ 47048 h 4609730"/>
              <a:gd name="connsiteX120" fmla="*/ 11525790 w 12547487"/>
              <a:gd name="connsiteY120" fmla="*/ 92054 h 4609730"/>
              <a:gd name="connsiteX121" fmla="*/ 11637767 w 12547487"/>
              <a:gd name="connsiteY121" fmla="*/ 122688 h 4609730"/>
              <a:gd name="connsiteX122" fmla="*/ 11708024 w 12547487"/>
              <a:gd name="connsiteY122" fmla="*/ 116533 h 4609730"/>
              <a:gd name="connsiteX123" fmla="*/ 11801763 w 12547487"/>
              <a:gd name="connsiteY123" fmla="*/ 117985 h 4609730"/>
              <a:gd name="connsiteX124" fmla="*/ 11948668 w 12547487"/>
              <a:gd name="connsiteY124" fmla="*/ 55392 h 4609730"/>
              <a:gd name="connsiteX125" fmla="*/ 12059612 w 12547487"/>
              <a:gd name="connsiteY125" fmla="*/ 553 h 4609730"/>
              <a:gd name="connsiteX126" fmla="*/ 12090585 w 12547487"/>
              <a:gd name="connsiteY126" fmla="*/ 689 h 4609730"/>
              <a:gd name="connsiteX127" fmla="*/ 12115558 w 12547487"/>
              <a:gd name="connsiteY127" fmla="*/ 0 h 4609730"/>
              <a:gd name="connsiteX128" fmla="*/ 12547487 w 12547487"/>
              <a:gd name="connsiteY128" fmla="*/ 1880654 h 4609730"/>
              <a:gd name="connsiteX129" fmla="*/ 664852 w 12547487"/>
              <a:gd name="connsiteY129" fmla="*/ 4609730 h 4609730"/>
              <a:gd name="connsiteX130" fmla="*/ 0 w 12547487"/>
              <a:gd name="connsiteY130" fmla="*/ 1714905 h 4609730"/>
              <a:gd name="connsiteX131" fmla="*/ 8160 w 12547487"/>
              <a:gd name="connsiteY131" fmla="*/ 1717140 h 4609730"/>
              <a:gd name="connsiteX132" fmla="*/ 62595 w 12547487"/>
              <a:gd name="connsiteY132" fmla="*/ 1734714 h 4609730"/>
              <a:gd name="connsiteX133" fmla="*/ 191892 w 12547487"/>
              <a:gd name="connsiteY133" fmla="*/ 1725794 h 4609730"/>
              <a:gd name="connsiteX134" fmla="*/ 238860 w 12547487"/>
              <a:gd name="connsiteY134" fmla="*/ 1702169 h 4609730"/>
              <a:gd name="connsiteX135" fmla="*/ 329365 w 12547487"/>
              <a:gd name="connsiteY135" fmla="*/ 1660633 h 4609730"/>
              <a:gd name="connsiteX136" fmla="*/ 396208 w 12547487"/>
              <a:gd name="connsiteY136" fmla="*/ 1588889 h 4609730"/>
              <a:gd name="connsiteX137" fmla="*/ 480537 w 12547487"/>
              <a:gd name="connsiteY137" fmla="*/ 1530535 h 4609730"/>
              <a:gd name="connsiteX138" fmla="*/ 493078 w 12547487"/>
              <a:gd name="connsiteY138" fmla="*/ 1531413 h 4609730"/>
              <a:gd name="connsiteX139" fmla="*/ 540222 w 12547487"/>
              <a:gd name="connsiteY139" fmla="*/ 1496202 h 4609730"/>
              <a:gd name="connsiteX140" fmla="*/ 674083 w 12547487"/>
              <a:gd name="connsiteY140" fmla="*/ 1398944 h 4609730"/>
              <a:gd name="connsiteX141" fmla="*/ 749648 w 12547487"/>
              <a:gd name="connsiteY141" fmla="*/ 1302435 h 4609730"/>
              <a:gd name="connsiteX142" fmla="*/ 795249 w 12547487"/>
              <a:gd name="connsiteY142" fmla="*/ 1251068 h 4609730"/>
              <a:gd name="connsiteX143" fmla="*/ 862097 w 12547487"/>
              <a:gd name="connsiteY143" fmla="*/ 1220007 h 4609730"/>
              <a:gd name="connsiteX144" fmla="*/ 877569 w 12547487"/>
              <a:gd name="connsiteY144" fmla="*/ 1223011 h 4609730"/>
              <a:gd name="connsiteX145" fmla="*/ 883467 w 12547487"/>
              <a:gd name="connsiteY145" fmla="*/ 1220174 h 4609730"/>
              <a:gd name="connsiteX146" fmla="*/ 884185 w 12547487"/>
              <a:gd name="connsiteY146" fmla="*/ 1220424 h 4609730"/>
              <a:gd name="connsiteX147" fmla="*/ 885322 w 12547487"/>
              <a:gd name="connsiteY147" fmla="*/ 1219281 h 4609730"/>
              <a:gd name="connsiteX148" fmla="*/ 898394 w 12547487"/>
              <a:gd name="connsiteY148" fmla="*/ 1212995 h 4609730"/>
              <a:gd name="connsiteX149" fmla="*/ 929382 w 12547487"/>
              <a:gd name="connsiteY149" fmla="*/ 1210940 h 4609730"/>
              <a:gd name="connsiteX150" fmla="*/ 947390 w 12547487"/>
              <a:gd name="connsiteY150" fmla="*/ 1206207 h 4609730"/>
              <a:gd name="connsiteX151" fmla="*/ 1002063 w 12547487"/>
              <a:gd name="connsiteY151" fmla="*/ 1161717 h 4609730"/>
              <a:gd name="connsiteX152" fmla="*/ 1054722 w 12547487"/>
              <a:gd name="connsiteY152" fmla="*/ 1133875 h 4609730"/>
              <a:gd name="connsiteX153" fmla="*/ 1123316 w 12547487"/>
              <a:gd name="connsiteY153" fmla="*/ 1104293 h 4609730"/>
              <a:gd name="connsiteX154" fmla="*/ 1201636 w 12547487"/>
              <a:gd name="connsiteY154" fmla="*/ 1106918 h 4609730"/>
              <a:gd name="connsiteX155" fmla="*/ 1197346 w 12547487"/>
              <a:gd name="connsiteY155" fmla="*/ 1104046 h 4609730"/>
              <a:gd name="connsiteX0" fmla="*/ 1197346 w 12547487"/>
              <a:gd name="connsiteY0" fmla="*/ 1104046 h 4609730"/>
              <a:gd name="connsiteX1" fmla="*/ 1364765 w 12547487"/>
              <a:gd name="connsiteY1" fmla="*/ 1046241 h 4609730"/>
              <a:gd name="connsiteX2" fmla="*/ 1473843 w 12547487"/>
              <a:gd name="connsiteY2" fmla="*/ 1066799 h 4609730"/>
              <a:gd name="connsiteX3" fmla="*/ 2461080 w 12547487"/>
              <a:gd name="connsiteY3" fmla="*/ 1069442 h 4609730"/>
              <a:gd name="connsiteX4" fmla="*/ 2480769 w 12547487"/>
              <a:gd name="connsiteY4" fmla="*/ 1082624 h 4609730"/>
              <a:gd name="connsiteX5" fmla="*/ 2513615 w 12547487"/>
              <a:gd name="connsiteY5" fmla="*/ 1079209 h 4609730"/>
              <a:gd name="connsiteX6" fmla="*/ 2883110 w 12547487"/>
              <a:gd name="connsiteY6" fmla="*/ 1082703 h 4609730"/>
              <a:gd name="connsiteX7" fmla="*/ 3067466 w 12547487"/>
              <a:gd name="connsiteY7" fmla="*/ 1017777 h 4609730"/>
              <a:gd name="connsiteX8" fmla="*/ 3142515 w 12547487"/>
              <a:gd name="connsiteY8" fmla="*/ 1004553 h 4609730"/>
              <a:gd name="connsiteX9" fmla="*/ 3153472 w 12547487"/>
              <a:gd name="connsiteY9" fmla="*/ 1011470 h 4609730"/>
              <a:gd name="connsiteX10" fmla="*/ 3256916 w 12547487"/>
              <a:gd name="connsiteY10" fmla="*/ 958732 h 4609730"/>
              <a:gd name="connsiteX11" fmla="*/ 3409231 w 12547487"/>
              <a:gd name="connsiteY11" fmla="*/ 951564 h 4609730"/>
              <a:gd name="connsiteX12" fmla="*/ 3524347 w 12547487"/>
              <a:gd name="connsiteY12" fmla="*/ 957376 h 4609730"/>
              <a:gd name="connsiteX13" fmla="*/ 3588810 w 12547487"/>
              <a:gd name="connsiteY13" fmla="*/ 955789 h 4609730"/>
              <a:gd name="connsiteX14" fmla="*/ 3635816 w 12547487"/>
              <a:gd name="connsiteY14" fmla="*/ 960010 h 4609730"/>
              <a:gd name="connsiteX15" fmla="*/ 3754941 w 12547487"/>
              <a:gd name="connsiteY15" fmla="*/ 941825 h 4609730"/>
              <a:gd name="connsiteX16" fmla="*/ 3952184 w 12547487"/>
              <a:gd name="connsiteY16" fmla="*/ 899594 h 4609730"/>
              <a:gd name="connsiteX17" fmla="*/ 4101714 w 12547487"/>
              <a:gd name="connsiteY17" fmla="*/ 917531 h 4609730"/>
              <a:gd name="connsiteX18" fmla="*/ 4177560 w 12547487"/>
              <a:gd name="connsiteY18" fmla="*/ 878696 h 4609730"/>
              <a:gd name="connsiteX19" fmla="*/ 4269581 w 12547487"/>
              <a:gd name="connsiteY19" fmla="*/ 877016 h 4609730"/>
              <a:gd name="connsiteX20" fmla="*/ 4619969 w 12547487"/>
              <a:gd name="connsiteY20" fmla="*/ 798815 h 4609730"/>
              <a:gd name="connsiteX21" fmla="*/ 4808566 w 12547487"/>
              <a:gd name="connsiteY21" fmla="*/ 781686 h 4609730"/>
              <a:gd name="connsiteX22" fmla="*/ 4875311 w 12547487"/>
              <a:gd name="connsiteY22" fmla="*/ 729496 h 4609730"/>
              <a:gd name="connsiteX23" fmla="*/ 4875123 w 12547487"/>
              <a:gd name="connsiteY23" fmla="*/ 726137 h 4609730"/>
              <a:gd name="connsiteX24" fmla="*/ 4879961 w 12547487"/>
              <a:gd name="connsiteY24" fmla="*/ 724303 h 4609730"/>
              <a:gd name="connsiteX25" fmla="*/ 4884283 w 12547487"/>
              <a:gd name="connsiteY25" fmla="*/ 726177 h 4609730"/>
              <a:gd name="connsiteX26" fmla="*/ 4890066 w 12547487"/>
              <a:gd name="connsiteY26" fmla="*/ 724037 h 4609730"/>
              <a:gd name="connsiteX27" fmla="*/ 4905872 w 12547487"/>
              <a:gd name="connsiteY27" fmla="*/ 719096 h 4609730"/>
              <a:gd name="connsiteX28" fmla="*/ 4911186 w 12547487"/>
              <a:gd name="connsiteY28" fmla="*/ 711907 h 4609730"/>
              <a:gd name="connsiteX29" fmla="*/ 4991897 w 12547487"/>
              <a:gd name="connsiteY29" fmla="*/ 697771 h 4609730"/>
              <a:gd name="connsiteX30" fmla="*/ 5024303 w 12547487"/>
              <a:gd name="connsiteY30" fmla="*/ 701951 h 4609730"/>
              <a:gd name="connsiteX31" fmla="*/ 5084207 w 12547487"/>
              <a:gd name="connsiteY31" fmla="*/ 682157 h 4609730"/>
              <a:gd name="connsiteX32" fmla="*/ 5184351 w 12547487"/>
              <a:gd name="connsiteY32" fmla="*/ 683463 h 4609730"/>
              <a:gd name="connsiteX33" fmla="*/ 5321507 w 12547487"/>
              <a:gd name="connsiteY33" fmla="*/ 719959 h 4609730"/>
              <a:gd name="connsiteX34" fmla="*/ 5391160 w 12547487"/>
              <a:gd name="connsiteY34" fmla="*/ 750959 h 4609730"/>
              <a:gd name="connsiteX35" fmla="*/ 5487125 w 12547487"/>
              <a:gd name="connsiteY35" fmla="*/ 772309 h 4609730"/>
              <a:gd name="connsiteX36" fmla="*/ 5643542 w 12547487"/>
              <a:gd name="connsiteY36" fmla="*/ 765979 h 4609730"/>
              <a:gd name="connsiteX37" fmla="*/ 5706451 w 12547487"/>
              <a:gd name="connsiteY37" fmla="*/ 766820 h 4609730"/>
              <a:gd name="connsiteX38" fmla="*/ 5762858 w 12547487"/>
              <a:gd name="connsiteY38" fmla="*/ 755247 h 4609730"/>
              <a:gd name="connsiteX39" fmla="*/ 5767471 w 12547487"/>
              <a:gd name="connsiteY39" fmla="*/ 796958 h 4609730"/>
              <a:gd name="connsiteX40" fmla="*/ 5824432 w 12547487"/>
              <a:gd name="connsiteY40" fmla="*/ 807810 h 4609730"/>
              <a:gd name="connsiteX41" fmla="*/ 5891463 w 12547487"/>
              <a:gd name="connsiteY41" fmla="*/ 836999 h 4609730"/>
              <a:gd name="connsiteX42" fmla="*/ 6056609 w 12547487"/>
              <a:gd name="connsiteY42" fmla="*/ 867466 h 4609730"/>
              <a:gd name="connsiteX43" fmla="*/ 6083954 w 12547487"/>
              <a:gd name="connsiteY43" fmla="*/ 886737 h 4609730"/>
              <a:gd name="connsiteX44" fmla="*/ 6123446 w 12547487"/>
              <a:gd name="connsiteY44" fmla="*/ 906272 h 4609730"/>
              <a:gd name="connsiteX45" fmla="*/ 6279213 w 12547487"/>
              <a:gd name="connsiteY45" fmla="*/ 941922 h 4609730"/>
              <a:gd name="connsiteX46" fmla="*/ 6417146 w 12547487"/>
              <a:gd name="connsiteY46" fmla="*/ 928318 h 4609730"/>
              <a:gd name="connsiteX47" fmla="*/ 6634850 w 12547487"/>
              <a:gd name="connsiteY47" fmla="*/ 900508 h 4609730"/>
              <a:gd name="connsiteX48" fmla="*/ 6671363 w 12547487"/>
              <a:gd name="connsiteY48" fmla="*/ 894080 h 4609730"/>
              <a:gd name="connsiteX49" fmla="*/ 6703400 w 12547487"/>
              <a:gd name="connsiteY49" fmla="*/ 902889 h 4609730"/>
              <a:gd name="connsiteX50" fmla="*/ 6711400 w 12547487"/>
              <a:gd name="connsiteY50" fmla="*/ 917430 h 4609730"/>
              <a:gd name="connsiteX51" fmla="*/ 6731586 w 12547487"/>
              <a:gd name="connsiteY51" fmla="*/ 916196 h 4609730"/>
              <a:gd name="connsiteX52" fmla="*/ 6737090 w 12547487"/>
              <a:gd name="connsiteY52" fmla="*/ 918862 h 4609730"/>
              <a:gd name="connsiteX53" fmla="*/ 6832245 w 12547487"/>
              <a:gd name="connsiteY53" fmla="*/ 882994 h 4609730"/>
              <a:gd name="connsiteX54" fmla="*/ 6913429 w 12547487"/>
              <a:gd name="connsiteY54" fmla="*/ 884954 h 4609730"/>
              <a:gd name="connsiteX55" fmla="*/ 7216421 w 12547487"/>
              <a:gd name="connsiteY55" fmla="*/ 796969 h 4609730"/>
              <a:gd name="connsiteX56" fmla="*/ 7376080 w 12547487"/>
              <a:gd name="connsiteY56" fmla="*/ 746472 h 4609730"/>
              <a:gd name="connsiteX57" fmla="*/ 7625639 w 12547487"/>
              <a:gd name="connsiteY57" fmla="*/ 716373 h 4609730"/>
              <a:gd name="connsiteX58" fmla="*/ 7756911 w 12547487"/>
              <a:gd name="connsiteY58" fmla="*/ 650604 h 4609730"/>
              <a:gd name="connsiteX59" fmla="*/ 7868519 w 12547487"/>
              <a:gd name="connsiteY59" fmla="*/ 616503 h 4609730"/>
              <a:gd name="connsiteX60" fmla="*/ 7872351 w 12547487"/>
              <a:gd name="connsiteY60" fmla="*/ 607157 h 4609730"/>
              <a:gd name="connsiteX61" fmla="*/ 7889820 w 12547487"/>
              <a:gd name="connsiteY61" fmla="*/ 599187 h 4609730"/>
              <a:gd name="connsiteX62" fmla="*/ 7989035 w 12547487"/>
              <a:gd name="connsiteY62" fmla="*/ 585180 h 4609730"/>
              <a:gd name="connsiteX63" fmla="*/ 8078927 w 12547487"/>
              <a:gd name="connsiteY63" fmla="*/ 574018 h 4609730"/>
              <a:gd name="connsiteX64" fmla="*/ 8171367 w 12547487"/>
              <a:gd name="connsiteY64" fmla="*/ 587956 h 4609730"/>
              <a:gd name="connsiteX65" fmla="*/ 8182680 w 12547487"/>
              <a:gd name="connsiteY65" fmla="*/ 584528 h 4609730"/>
              <a:gd name="connsiteX66" fmla="*/ 8183080 w 12547487"/>
              <a:gd name="connsiteY66" fmla="*/ 585096 h 4609730"/>
              <a:gd name="connsiteX67" fmla="*/ 8195361 w 12547487"/>
              <a:gd name="connsiteY67" fmla="*/ 582747 h 4609730"/>
              <a:gd name="connsiteX68" fmla="*/ 8203309 w 12547487"/>
              <a:gd name="connsiteY68" fmla="*/ 578279 h 4609730"/>
              <a:gd name="connsiteX69" fmla="*/ 8291217 w 12547487"/>
              <a:gd name="connsiteY69" fmla="*/ 567936 h 4609730"/>
              <a:gd name="connsiteX70" fmla="*/ 8397600 w 12547487"/>
              <a:gd name="connsiteY70" fmla="*/ 573764 h 4609730"/>
              <a:gd name="connsiteX71" fmla="*/ 8585817 w 12547487"/>
              <a:gd name="connsiteY71" fmla="*/ 528544 h 4609730"/>
              <a:gd name="connsiteX72" fmla="*/ 8597214 w 12547487"/>
              <a:gd name="connsiteY72" fmla="*/ 527540 h 4609730"/>
              <a:gd name="connsiteX73" fmla="*/ 8620277 w 12547487"/>
              <a:gd name="connsiteY73" fmla="*/ 529838 h 4609730"/>
              <a:gd name="connsiteX74" fmla="*/ 8750279 w 12547487"/>
              <a:gd name="connsiteY74" fmla="*/ 514355 h 4609730"/>
              <a:gd name="connsiteX75" fmla="*/ 8770952 w 12547487"/>
              <a:gd name="connsiteY75" fmla="*/ 531568 h 4609730"/>
              <a:gd name="connsiteX76" fmla="*/ 8776056 w 12547487"/>
              <a:gd name="connsiteY76" fmla="*/ 533522 h 4609730"/>
              <a:gd name="connsiteX77" fmla="*/ 8777497 w 12547487"/>
              <a:gd name="connsiteY77" fmla="*/ 532217 h 4609730"/>
              <a:gd name="connsiteX78" fmla="*/ 8801322 w 12547487"/>
              <a:gd name="connsiteY78" fmla="*/ 525101 h 4609730"/>
              <a:gd name="connsiteX79" fmla="*/ 8851058 w 12547487"/>
              <a:gd name="connsiteY79" fmla="*/ 487661 h 4609730"/>
              <a:gd name="connsiteX80" fmla="*/ 8911397 w 12547487"/>
              <a:gd name="connsiteY80" fmla="*/ 440878 h 4609730"/>
              <a:gd name="connsiteX81" fmla="*/ 8960165 w 12547487"/>
              <a:gd name="connsiteY81" fmla="*/ 426167 h 4609730"/>
              <a:gd name="connsiteX82" fmla="*/ 9074520 w 12547487"/>
              <a:gd name="connsiteY82" fmla="*/ 372999 h 4609730"/>
              <a:gd name="connsiteX83" fmla="*/ 9149702 w 12547487"/>
              <a:gd name="connsiteY83" fmla="*/ 344823 h 4609730"/>
              <a:gd name="connsiteX84" fmla="*/ 9151735 w 12547487"/>
              <a:gd name="connsiteY84" fmla="*/ 343693 h 4609730"/>
              <a:gd name="connsiteX85" fmla="*/ 9168799 w 12547487"/>
              <a:gd name="connsiteY85" fmla="*/ 345774 h 4609730"/>
              <a:gd name="connsiteX86" fmla="*/ 9169610 w 12547487"/>
              <a:gd name="connsiteY86" fmla="*/ 354357 h 4609730"/>
              <a:gd name="connsiteX87" fmla="*/ 9184805 w 12547487"/>
              <a:gd name="connsiteY87" fmla="*/ 358617 h 4609730"/>
              <a:gd name="connsiteX88" fmla="*/ 9212783 w 12547487"/>
              <a:gd name="connsiteY88" fmla="*/ 351552 h 4609730"/>
              <a:gd name="connsiteX89" fmla="*/ 9223893 w 12547487"/>
              <a:gd name="connsiteY89" fmla="*/ 353846 h 4609730"/>
              <a:gd name="connsiteX90" fmla="*/ 9227770 w 12547487"/>
              <a:gd name="connsiteY90" fmla="*/ 352887 h 4609730"/>
              <a:gd name="connsiteX91" fmla="*/ 9237095 w 12547487"/>
              <a:gd name="connsiteY91" fmla="*/ 351656 h 4609730"/>
              <a:gd name="connsiteX92" fmla="*/ 9235111 w 12547487"/>
              <a:gd name="connsiteY92" fmla="*/ 346483 h 4609730"/>
              <a:gd name="connsiteX93" fmla="*/ 9280504 w 12547487"/>
              <a:gd name="connsiteY93" fmla="*/ 320358 h 4609730"/>
              <a:gd name="connsiteX94" fmla="*/ 9328601 w 12547487"/>
              <a:gd name="connsiteY94" fmla="*/ 306436 h 4609730"/>
              <a:gd name="connsiteX95" fmla="*/ 9372019 w 12547487"/>
              <a:gd name="connsiteY95" fmla="*/ 272078 h 4609730"/>
              <a:gd name="connsiteX96" fmla="*/ 9452545 w 12547487"/>
              <a:gd name="connsiteY96" fmla="*/ 241860 h 4609730"/>
              <a:gd name="connsiteX97" fmla="*/ 9518291 w 12547487"/>
              <a:gd name="connsiteY97" fmla="*/ 210633 h 4609730"/>
              <a:gd name="connsiteX98" fmla="*/ 9601653 w 12547487"/>
              <a:gd name="connsiteY98" fmla="*/ 194064 h 4609730"/>
              <a:gd name="connsiteX99" fmla="*/ 9756909 w 12547487"/>
              <a:gd name="connsiteY99" fmla="*/ 193391 h 4609730"/>
              <a:gd name="connsiteX100" fmla="*/ 9880369 w 12547487"/>
              <a:gd name="connsiteY100" fmla="*/ 231894 h 4609730"/>
              <a:gd name="connsiteX101" fmla="*/ 9974881 w 12547487"/>
              <a:gd name="connsiteY101" fmla="*/ 256550 h 4609730"/>
              <a:gd name="connsiteX102" fmla="*/ 10025323 w 12547487"/>
              <a:gd name="connsiteY102" fmla="*/ 256596 h 4609730"/>
              <a:gd name="connsiteX103" fmla="*/ 10125155 w 12547487"/>
              <a:gd name="connsiteY103" fmla="*/ 257669 h 4609730"/>
              <a:gd name="connsiteX104" fmla="*/ 10175673 w 12547487"/>
              <a:gd name="connsiteY104" fmla="*/ 229584 h 4609730"/>
              <a:gd name="connsiteX105" fmla="*/ 10234385 w 12547487"/>
              <a:gd name="connsiteY105" fmla="*/ 221010 h 4609730"/>
              <a:gd name="connsiteX106" fmla="*/ 10249898 w 12547487"/>
              <a:gd name="connsiteY106" fmla="*/ 238521 h 4609730"/>
              <a:gd name="connsiteX107" fmla="*/ 10312094 w 12547487"/>
              <a:gd name="connsiteY107" fmla="*/ 223019 h 4609730"/>
              <a:gd name="connsiteX108" fmla="*/ 10406238 w 12547487"/>
              <a:gd name="connsiteY108" fmla="*/ 197367 h 4609730"/>
              <a:gd name="connsiteX109" fmla="*/ 10461019 w 12547487"/>
              <a:gd name="connsiteY109" fmla="*/ 187607 h 4609730"/>
              <a:gd name="connsiteX110" fmla="*/ 10610128 w 12547487"/>
              <a:gd name="connsiteY110" fmla="*/ 155478 h 4609730"/>
              <a:gd name="connsiteX111" fmla="*/ 10759076 w 12547487"/>
              <a:gd name="connsiteY111" fmla="*/ 119129 h 4609730"/>
              <a:gd name="connsiteX112" fmla="*/ 10845042 w 12547487"/>
              <a:gd name="connsiteY112" fmla="*/ 74065 h 4609730"/>
              <a:gd name="connsiteX113" fmla="*/ 10967723 w 12547487"/>
              <a:gd name="connsiteY113" fmla="*/ 46727 h 4609730"/>
              <a:gd name="connsiteX114" fmla="*/ 10987923 w 12547487"/>
              <a:gd name="connsiteY114" fmla="*/ 38704 h 4609730"/>
              <a:gd name="connsiteX115" fmla="*/ 11017061 w 12547487"/>
              <a:gd name="connsiteY115" fmla="*/ 38489 h 4609730"/>
              <a:gd name="connsiteX116" fmla="*/ 11133965 w 12547487"/>
              <a:gd name="connsiteY116" fmla="*/ 38707 h 4609730"/>
              <a:gd name="connsiteX117" fmla="*/ 11227034 w 12547487"/>
              <a:gd name="connsiteY117" fmla="*/ 48621 h 4609730"/>
              <a:gd name="connsiteX118" fmla="*/ 11381469 w 12547487"/>
              <a:gd name="connsiteY118" fmla="*/ 47048 h 4609730"/>
              <a:gd name="connsiteX119" fmla="*/ 11525790 w 12547487"/>
              <a:gd name="connsiteY119" fmla="*/ 92054 h 4609730"/>
              <a:gd name="connsiteX120" fmla="*/ 11637767 w 12547487"/>
              <a:gd name="connsiteY120" fmla="*/ 122688 h 4609730"/>
              <a:gd name="connsiteX121" fmla="*/ 11708024 w 12547487"/>
              <a:gd name="connsiteY121" fmla="*/ 116533 h 4609730"/>
              <a:gd name="connsiteX122" fmla="*/ 11801763 w 12547487"/>
              <a:gd name="connsiteY122" fmla="*/ 117985 h 4609730"/>
              <a:gd name="connsiteX123" fmla="*/ 11948668 w 12547487"/>
              <a:gd name="connsiteY123" fmla="*/ 55392 h 4609730"/>
              <a:gd name="connsiteX124" fmla="*/ 12059612 w 12547487"/>
              <a:gd name="connsiteY124" fmla="*/ 553 h 4609730"/>
              <a:gd name="connsiteX125" fmla="*/ 12090585 w 12547487"/>
              <a:gd name="connsiteY125" fmla="*/ 689 h 4609730"/>
              <a:gd name="connsiteX126" fmla="*/ 12115558 w 12547487"/>
              <a:gd name="connsiteY126" fmla="*/ 0 h 4609730"/>
              <a:gd name="connsiteX127" fmla="*/ 12547487 w 12547487"/>
              <a:gd name="connsiteY127" fmla="*/ 1880654 h 4609730"/>
              <a:gd name="connsiteX128" fmla="*/ 664852 w 12547487"/>
              <a:gd name="connsiteY128" fmla="*/ 4609730 h 4609730"/>
              <a:gd name="connsiteX129" fmla="*/ 0 w 12547487"/>
              <a:gd name="connsiteY129" fmla="*/ 1714905 h 4609730"/>
              <a:gd name="connsiteX130" fmla="*/ 8160 w 12547487"/>
              <a:gd name="connsiteY130" fmla="*/ 1717140 h 4609730"/>
              <a:gd name="connsiteX131" fmla="*/ 62595 w 12547487"/>
              <a:gd name="connsiteY131" fmla="*/ 1734714 h 4609730"/>
              <a:gd name="connsiteX132" fmla="*/ 191892 w 12547487"/>
              <a:gd name="connsiteY132" fmla="*/ 1725794 h 4609730"/>
              <a:gd name="connsiteX133" fmla="*/ 238860 w 12547487"/>
              <a:gd name="connsiteY133" fmla="*/ 1702169 h 4609730"/>
              <a:gd name="connsiteX134" fmla="*/ 329365 w 12547487"/>
              <a:gd name="connsiteY134" fmla="*/ 1660633 h 4609730"/>
              <a:gd name="connsiteX135" fmla="*/ 396208 w 12547487"/>
              <a:gd name="connsiteY135" fmla="*/ 1588889 h 4609730"/>
              <a:gd name="connsiteX136" fmla="*/ 480537 w 12547487"/>
              <a:gd name="connsiteY136" fmla="*/ 1530535 h 4609730"/>
              <a:gd name="connsiteX137" fmla="*/ 493078 w 12547487"/>
              <a:gd name="connsiteY137" fmla="*/ 1531413 h 4609730"/>
              <a:gd name="connsiteX138" fmla="*/ 540222 w 12547487"/>
              <a:gd name="connsiteY138" fmla="*/ 1496202 h 4609730"/>
              <a:gd name="connsiteX139" fmla="*/ 674083 w 12547487"/>
              <a:gd name="connsiteY139" fmla="*/ 1398944 h 4609730"/>
              <a:gd name="connsiteX140" fmla="*/ 749648 w 12547487"/>
              <a:gd name="connsiteY140" fmla="*/ 1302435 h 4609730"/>
              <a:gd name="connsiteX141" fmla="*/ 795249 w 12547487"/>
              <a:gd name="connsiteY141" fmla="*/ 1251068 h 4609730"/>
              <a:gd name="connsiteX142" fmla="*/ 862097 w 12547487"/>
              <a:gd name="connsiteY142" fmla="*/ 1220007 h 4609730"/>
              <a:gd name="connsiteX143" fmla="*/ 877569 w 12547487"/>
              <a:gd name="connsiteY143" fmla="*/ 1223011 h 4609730"/>
              <a:gd name="connsiteX144" fmla="*/ 883467 w 12547487"/>
              <a:gd name="connsiteY144" fmla="*/ 1220174 h 4609730"/>
              <a:gd name="connsiteX145" fmla="*/ 884185 w 12547487"/>
              <a:gd name="connsiteY145" fmla="*/ 1220424 h 4609730"/>
              <a:gd name="connsiteX146" fmla="*/ 885322 w 12547487"/>
              <a:gd name="connsiteY146" fmla="*/ 1219281 h 4609730"/>
              <a:gd name="connsiteX147" fmla="*/ 898394 w 12547487"/>
              <a:gd name="connsiteY147" fmla="*/ 1212995 h 4609730"/>
              <a:gd name="connsiteX148" fmla="*/ 929382 w 12547487"/>
              <a:gd name="connsiteY148" fmla="*/ 1210940 h 4609730"/>
              <a:gd name="connsiteX149" fmla="*/ 947390 w 12547487"/>
              <a:gd name="connsiteY149" fmla="*/ 1206207 h 4609730"/>
              <a:gd name="connsiteX150" fmla="*/ 1002063 w 12547487"/>
              <a:gd name="connsiteY150" fmla="*/ 1161717 h 4609730"/>
              <a:gd name="connsiteX151" fmla="*/ 1054722 w 12547487"/>
              <a:gd name="connsiteY151" fmla="*/ 1133875 h 4609730"/>
              <a:gd name="connsiteX152" fmla="*/ 1123316 w 12547487"/>
              <a:gd name="connsiteY152" fmla="*/ 1104293 h 4609730"/>
              <a:gd name="connsiteX153" fmla="*/ 1201636 w 12547487"/>
              <a:gd name="connsiteY153" fmla="*/ 1106918 h 4609730"/>
              <a:gd name="connsiteX154" fmla="*/ 1197346 w 12547487"/>
              <a:gd name="connsiteY154" fmla="*/ 1104046 h 4609730"/>
              <a:gd name="connsiteX0" fmla="*/ 1197346 w 12547487"/>
              <a:gd name="connsiteY0" fmla="*/ 1104046 h 4609730"/>
              <a:gd name="connsiteX1" fmla="*/ 1473843 w 12547487"/>
              <a:gd name="connsiteY1" fmla="*/ 1066799 h 4609730"/>
              <a:gd name="connsiteX2" fmla="*/ 2461080 w 12547487"/>
              <a:gd name="connsiteY2" fmla="*/ 1069442 h 4609730"/>
              <a:gd name="connsiteX3" fmla="*/ 2480769 w 12547487"/>
              <a:gd name="connsiteY3" fmla="*/ 1082624 h 4609730"/>
              <a:gd name="connsiteX4" fmla="*/ 2513615 w 12547487"/>
              <a:gd name="connsiteY4" fmla="*/ 1079209 h 4609730"/>
              <a:gd name="connsiteX5" fmla="*/ 2883110 w 12547487"/>
              <a:gd name="connsiteY5" fmla="*/ 1082703 h 4609730"/>
              <a:gd name="connsiteX6" fmla="*/ 3067466 w 12547487"/>
              <a:gd name="connsiteY6" fmla="*/ 1017777 h 4609730"/>
              <a:gd name="connsiteX7" fmla="*/ 3142515 w 12547487"/>
              <a:gd name="connsiteY7" fmla="*/ 1004553 h 4609730"/>
              <a:gd name="connsiteX8" fmla="*/ 3153472 w 12547487"/>
              <a:gd name="connsiteY8" fmla="*/ 1011470 h 4609730"/>
              <a:gd name="connsiteX9" fmla="*/ 3256916 w 12547487"/>
              <a:gd name="connsiteY9" fmla="*/ 958732 h 4609730"/>
              <a:gd name="connsiteX10" fmla="*/ 3409231 w 12547487"/>
              <a:gd name="connsiteY10" fmla="*/ 951564 h 4609730"/>
              <a:gd name="connsiteX11" fmla="*/ 3524347 w 12547487"/>
              <a:gd name="connsiteY11" fmla="*/ 957376 h 4609730"/>
              <a:gd name="connsiteX12" fmla="*/ 3588810 w 12547487"/>
              <a:gd name="connsiteY12" fmla="*/ 955789 h 4609730"/>
              <a:gd name="connsiteX13" fmla="*/ 3635816 w 12547487"/>
              <a:gd name="connsiteY13" fmla="*/ 960010 h 4609730"/>
              <a:gd name="connsiteX14" fmla="*/ 3754941 w 12547487"/>
              <a:gd name="connsiteY14" fmla="*/ 941825 h 4609730"/>
              <a:gd name="connsiteX15" fmla="*/ 3952184 w 12547487"/>
              <a:gd name="connsiteY15" fmla="*/ 899594 h 4609730"/>
              <a:gd name="connsiteX16" fmla="*/ 4101714 w 12547487"/>
              <a:gd name="connsiteY16" fmla="*/ 917531 h 4609730"/>
              <a:gd name="connsiteX17" fmla="*/ 4177560 w 12547487"/>
              <a:gd name="connsiteY17" fmla="*/ 878696 h 4609730"/>
              <a:gd name="connsiteX18" fmla="*/ 4269581 w 12547487"/>
              <a:gd name="connsiteY18" fmla="*/ 877016 h 4609730"/>
              <a:gd name="connsiteX19" fmla="*/ 4619969 w 12547487"/>
              <a:gd name="connsiteY19" fmla="*/ 798815 h 4609730"/>
              <a:gd name="connsiteX20" fmla="*/ 4808566 w 12547487"/>
              <a:gd name="connsiteY20" fmla="*/ 781686 h 4609730"/>
              <a:gd name="connsiteX21" fmla="*/ 4875311 w 12547487"/>
              <a:gd name="connsiteY21" fmla="*/ 729496 h 4609730"/>
              <a:gd name="connsiteX22" fmla="*/ 4875123 w 12547487"/>
              <a:gd name="connsiteY22" fmla="*/ 726137 h 4609730"/>
              <a:gd name="connsiteX23" fmla="*/ 4879961 w 12547487"/>
              <a:gd name="connsiteY23" fmla="*/ 724303 h 4609730"/>
              <a:gd name="connsiteX24" fmla="*/ 4884283 w 12547487"/>
              <a:gd name="connsiteY24" fmla="*/ 726177 h 4609730"/>
              <a:gd name="connsiteX25" fmla="*/ 4890066 w 12547487"/>
              <a:gd name="connsiteY25" fmla="*/ 724037 h 4609730"/>
              <a:gd name="connsiteX26" fmla="*/ 4905872 w 12547487"/>
              <a:gd name="connsiteY26" fmla="*/ 719096 h 4609730"/>
              <a:gd name="connsiteX27" fmla="*/ 4911186 w 12547487"/>
              <a:gd name="connsiteY27" fmla="*/ 711907 h 4609730"/>
              <a:gd name="connsiteX28" fmla="*/ 4991897 w 12547487"/>
              <a:gd name="connsiteY28" fmla="*/ 697771 h 4609730"/>
              <a:gd name="connsiteX29" fmla="*/ 5024303 w 12547487"/>
              <a:gd name="connsiteY29" fmla="*/ 701951 h 4609730"/>
              <a:gd name="connsiteX30" fmla="*/ 5084207 w 12547487"/>
              <a:gd name="connsiteY30" fmla="*/ 682157 h 4609730"/>
              <a:gd name="connsiteX31" fmla="*/ 5184351 w 12547487"/>
              <a:gd name="connsiteY31" fmla="*/ 683463 h 4609730"/>
              <a:gd name="connsiteX32" fmla="*/ 5321507 w 12547487"/>
              <a:gd name="connsiteY32" fmla="*/ 719959 h 4609730"/>
              <a:gd name="connsiteX33" fmla="*/ 5391160 w 12547487"/>
              <a:gd name="connsiteY33" fmla="*/ 750959 h 4609730"/>
              <a:gd name="connsiteX34" fmla="*/ 5487125 w 12547487"/>
              <a:gd name="connsiteY34" fmla="*/ 772309 h 4609730"/>
              <a:gd name="connsiteX35" fmla="*/ 5643542 w 12547487"/>
              <a:gd name="connsiteY35" fmla="*/ 765979 h 4609730"/>
              <a:gd name="connsiteX36" fmla="*/ 5706451 w 12547487"/>
              <a:gd name="connsiteY36" fmla="*/ 766820 h 4609730"/>
              <a:gd name="connsiteX37" fmla="*/ 5762858 w 12547487"/>
              <a:gd name="connsiteY37" fmla="*/ 755247 h 4609730"/>
              <a:gd name="connsiteX38" fmla="*/ 5767471 w 12547487"/>
              <a:gd name="connsiteY38" fmla="*/ 796958 h 4609730"/>
              <a:gd name="connsiteX39" fmla="*/ 5824432 w 12547487"/>
              <a:gd name="connsiteY39" fmla="*/ 807810 h 4609730"/>
              <a:gd name="connsiteX40" fmla="*/ 5891463 w 12547487"/>
              <a:gd name="connsiteY40" fmla="*/ 836999 h 4609730"/>
              <a:gd name="connsiteX41" fmla="*/ 6056609 w 12547487"/>
              <a:gd name="connsiteY41" fmla="*/ 867466 h 4609730"/>
              <a:gd name="connsiteX42" fmla="*/ 6083954 w 12547487"/>
              <a:gd name="connsiteY42" fmla="*/ 886737 h 4609730"/>
              <a:gd name="connsiteX43" fmla="*/ 6123446 w 12547487"/>
              <a:gd name="connsiteY43" fmla="*/ 906272 h 4609730"/>
              <a:gd name="connsiteX44" fmla="*/ 6279213 w 12547487"/>
              <a:gd name="connsiteY44" fmla="*/ 941922 h 4609730"/>
              <a:gd name="connsiteX45" fmla="*/ 6417146 w 12547487"/>
              <a:gd name="connsiteY45" fmla="*/ 928318 h 4609730"/>
              <a:gd name="connsiteX46" fmla="*/ 6634850 w 12547487"/>
              <a:gd name="connsiteY46" fmla="*/ 900508 h 4609730"/>
              <a:gd name="connsiteX47" fmla="*/ 6671363 w 12547487"/>
              <a:gd name="connsiteY47" fmla="*/ 894080 h 4609730"/>
              <a:gd name="connsiteX48" fmla="*/ 6703400 w 12547487"/>
              <a:gd name="connsiteY48" fmla="*/ 902889 h 4609730"/>
              <a:gd name="connsiteX49" fmla="*/ 6711400 w 12547487"/>
              <a:gd name="connsiteY49" fmla="*/ 917430 h 4609730"/>
              <a:gd name="connsiteX50" fmla="*/ 6731586 w 12547487"/>
              <a:gd name="connsiteY50" fmla="*/ 916196 h 4609730"/>
              <a:gd name="connsiteX51" fmla="*/ 6737090 w 12547487"/>
              <a:gd name="connsiteY51" fmla="*/ 918862 h 4609730"/>
              <a:gd name="connsiteX52" fmla="*/ 6832245 w 12547487"/>
              <a:gd name="connsiteY52" fmla="*/ 882994 h 4609730"/>
              <a:gd name="connsiteX53" fmla="*/ 6913429 w 12547487"/>
              <a:gd name="connsiteY53" fmla="*/ 884954 h 4609730"/>
              <a:gd name="connsiteX54" fmla="*/ 7216421 w 12547487"/>
              <a:gd name="connsiteY54" fmla="*/ 796969 h 4609730"/>
              <a:gd name="connsiteX55" fmla="*/ 7376080 w 12547487"/>
              <a:gd name="connsiteY55" fmla="*/ 746472 h 4609730"/>
              <a:gd name="connsiteX56" fmla="*/ 7625639 w 12547487"/>
              <a:gd name="connsiteY56" fmla="*/ 716373 h 4609730"/>
              <a:gd name="connsiteX57" fmla="*/ 7756911 w 12547487"/>
              <a:gd name="connsiteY57" fmla="*/ 650604 h 4609730"/>
              <a:gd name="connsiteX58" fmla="*/ 7868519 w 12547487"/>
              <a:gd name="connsiteY58" fmla="*/ 616503 h 4609730"/>
              <a:gd name="connsiteX59" fmla="*/ 7872351 w 12547487"/>
              <a:gd name="connsiteY59" fmla="*/ 607157 h 4609730"/>
              <a:gd name="connsiteX60" fmla="*/ 7889820 w 12547487"/>
              <a:gd name="connsiteY60" fmla="*/ 599187 h 4609730"/>
              <a:gd name="connsiteX61" fmla="*/ 7989035 w 12547487"/>
              <a:gd name="connsiteY61" fmla="*/ 585180 h 4609730"/>
              <a:gd name="connsiteX62" fmla="*/ 8078927 w 12547487"/>
              <a:gd name="connsiteY62" fmla="*/ 574018 h 4609730"/>
              <a:gd name="connsiteX63" fmla="*/ 8171367 w 12547487"/>
              <a:gd name="connsiteY63" fmla="*/ 587956 h 4609730"/>
              <a:gd name="connsiteX64" fmla="*/ 8182680 w 12547487"/>
              <a:gd name="connsiteY64" fmla="*/ 584528 h 4609730"/>
              <a:gd name="connsiteX65" fmla="*/ 8183080 w 12547487"/>
              <a:gd name="connsiteY65" fmla="*/ 585096 h 4609730"/>
              <a:gd name="connsiteX66" fmla="*/ 8195361 w 12547487"/>
              <a:gd name="connsiteY66" fmla="*/ 582747 h 4609730"/>
              <a:gd name="connsiteX67" fmla="*/ 8203309 w 12547487"/>
              <a:gd name="connsiteY67" fmla="*/ 578279 h 4609730"/>
              <a:gd name="connsiteX68" fmla="*/ 8291217 w 12547487"/>
              <a:gd name="connsiteY68" fmla="*/ 567936 h 4609730"/>
              <a:gd name="connsiteX69" fmla="*/ 8397600 w 12547487"/>
              <a:gd name="connsiteY69" fmla="*/ 573764 h 4609730"/>
              <a:gd name="connsiteX70" fmla="*/ 8585817 w 12547487"/>
              <a:gd name="connsiteY70" fmla="*/ 528544 h 4609730"/>
              <a:gd name="connsiteX71" fmla="*/ 8597214 w 12547487"/>
              <a:gd name="connsiteY71" fmla="*/ 527540 h 4609730"/>
              <a:gd name="connsiteX72" fmla="*/ 8620277 w 12547487"/>
              <a:gd name="connsiteY72" fmla="*/ 529838 h 4609730"/>
              <a:gd name="connsiteX73" fmla="*/ 8750279 w 12547487"/>
              <a:gd name="connsiteY73" fmla="*/ 514355 h 4609730"/>
              <a:gd name="connsiteX74" fmla="*/ 8770952 w 12547487"/>
              <a:gd name="connsiteY74" fmla="*/ 531568 h 4609730"/>
              <a:gd name="connsiteX75" fmla="*/ 8776056 w 12547487"/>
              <a:gd name="connsiteY75" fmla="*/ 533522 h 4609730"/>
              <a:gd name="connsiteX76" fmla="*/ 8777497 w 12547487"/>
              <a:gd name="connsiteY76" fmla="*/ 532217 h 4609730"/>
              <a:gd name="connsiteX77" fmla="*/ 8801322 w 12547487"/>
              <a:gd name="connsiteY77" fmla="*/ 525101 h 4609730"/>
              <a:gd name="connsiteX78" fmla="*/ 8851058 w 12547487"/>
              <a:gd name="connsiteY78" fmla="*/ 487661 h 4609730"/>
              <a:gd name="connsiteX79" fmla="*/ 8911397 w 12547487"/>
              <a:gd name="connsiteY79" fmla="*/ 440878 h 4609730"/>
              <a:gd name="connsiteX80" fmla="*/ 8960165 w 12547487"/>
              <a:gd name="connsiteY80" fmla="*/ 426167 h 4609730"/>
              <a:gd name="connsiteX81" fmla="*/ 9074520 w 12547487"/>
              <a:gd name="connsiteY81" fmla="*/ 372999 h 4609730"/>
              <a:gd name="connsiteX82" fmla="*/ 9149702 w 12547487"/>
              <a:gd name="connsiteY82" fmla="*/ 344823 h 4609730"/>
              <a:gd name="connsiteX83" fmla="*/ 9151735 w 12547487"/>
              <a:gd name="connsiteY83" fmla="*/ 343693 h 4609730"/>
              <a:gd name="connsiteX84" fmla="*/ 9168799 w 12547487"/>
              <a:gd name="connsiteY84" fmla="*/ 345774 h 4609730"/>
              <a:gd name="connsiteX85" fmla="*/ 9169610 w 12547487"/>
              <a:gd name="connsiteY85" fmla="*/ 354357 h 4609730"/>
              <a:gd name="connsiteX86" fmla="*/ 9184805 w 12547487"/>
              <a:gd name="connsiteY86" fmla="*/ 358617 h 4609730"/>
              <a:gd name="connsiteX87" fmla="*/ 9212783 w 12547487"/>
              <a:gd name="connsiteY87" fmla="*/ 351552 h 4609730"/>
              <a:gd name="connsiteX88" fmla="*/ 9223893 w 12547487"/>
              <a:gd name="connsiteY88" fmla="*/ 353846 h 4609730"/>
              <a:gd name="connsiteX89" fmla="*/ 9227770 w 12547487"/>
              <a:gd name="connsiteY89" fmla="*/ 352887 h 4609730"/>
              <a:gd name="connsiteX90" fmla="*/ 9237095 w 12547487"/>
              <a:gd name="connsiteY90" fmla="*/ 351656 h 4609730"/>
              <a:gd name="connsiteX91" fmla="*/ 9235111 w 12547487"/>
              <a:gd name="connsiteY91" fmla="*/ 346483 h 4609730"/>
              <a:gd name="connsiteX92" fmla="*/ 9280504 w 12547487"/>
              <a:gd name="connsiteY92" fmla="*/ 320358 h 4609730"/>
              <a:gd name="connsiteX93" fmla="*/ 9328601 w 12547487"/>
              <a:gd name="connsiteY93" fmla="*/ 306436 h 4609730"/>
              <a:gd name="connsiteX94" fmla="*/ 9372019 w 12547487"/>
              <a:gd name="connsiteY94" fmla="*/ 272078 h 4609730"/>
              <a:gd name="connsiteX95" fmla="*/ 9452545 w 12547487"/>
              <a:gd name="connsiteY95" fmla="*/ 241860 h 4609730"/>
              <a:gd name="connsiteX96" fmla="*/ 9518291 w 12547487"/>
              <a:gd name="connsiteY96" fmla="*/ 210633 h 4609730"/>
              <a:gd name="connsiteX97" fmla="*/ 9601653 w 12547487"/>
              <a:gd name="connsiteY97" fmla="*/ 194064 h 4609730"/>
              <a:gd name="connsiteX98" fmla="*/ 9756909 w 12547487"/>
              <a:gd name="connsiteY98" fmla="*/ 193391 h 4609730"/>
              <a:gd name="connsiteX99" fmla="*/ 9880369 w 12547487"/>
              <a:gd name="connsiteY99" fmla="*/ 231894 h 4609730"/>
              <a:gd name="connsiteX100" fmla="*/ 9974881 w 12547487"/>
              <a:gd name="connsiteY100" fmla="*/ 256550 h 4609730"/>
              <a:gd name="connsiteX101" fmla="*/ 10025323 w 12547487"/>
              <a:gd name="connsiteY101" fmla="*/ 256596 h 4609730"/>
              <a:gd name="connsiteX102" fmla="*/ 10125155 w 12547487"/>
              <a:gd name="connsiteY102" fmla="*/ 257669 h 4609730"/>
              <a:gd name="connsiteX103" fmla="*/ 10175673 w 12547487"/>
              <a:gd name="connsiteY103" fmla="*/ 229584 h 4609730"/>
              <a:gd name="connsiteX104" fmla="*/ 10234385 w 12547487"/>
              <a:gd name="connsiteY104" fmla="*/ 221010 h 4609730"/>
              <a:gd name="connsiteX105" fmla="*/ 10249898 w 12547487"/>
              <a:gd name="connsiteY105" fmla="*/ 238521 h 4609730"/>
              <a:gd name="connsiteX106" fmla="*/ 10312094 w 12547487"/>
              <a:gd name="connsiteY106" fmla="*/ 223019 h 4609730"/>
              <a:gd name="connsiteX107" fmla="*/ 10406238 w 12547487"/>
              <a:gd name="connsiteY107" fmla="*/ 197367 h 4609730"/>
              <a:gd name="connsiteX108" fmla="*/ 10461019 w 12547487"/>
              <a:gd name="connsiteY108" fmla="*/ 187607 h 4609730"/>
              <a:gd name="connsiteX109" fmla="*/ 10610128 w 12547487"/>
              <a:gd name="connsiteY109" fmla="*/ 155478 h 4609730"/>
              <a:gd name="connsiteX110" fmla="*/ 10759076 w 12547487"/>
              <a:gd name="connsiteY110" fmla="*/ 119129 h 4609730"/>
              <a:gd name="connsiteX111" fmla="*/ 10845042 w 12547487"/>
              <a:gd name="connsiteY111" fmla="*/ 74065 h 4609730"/>
              <a:gd name="connsiteX112" fmla="*/ 10967723 w 12547487"/>
              <a:gd name="connsiteY112" fmla="*/ 46727 h 4609730"/>
              <a:gd name="connsiteX113" fmla="*/ 10987923 w 12547487"/>
              <a:gd name="connsiteY113" fmla="*/ 38704 h 4609730"/>
              <a:gd name="connsiteX114" fmla="*/ 11017061 w 12547487"/>
              <a:gd name="connsiteY114" fmla="*/ 38489 h 4609730"/>
              <a:gd name="connsiteX115" fmla="*/ 11133965 w 12547487"/>
              <a:gd name="connsiteY115" fmla="*/ 38707 h 4609730"/>
              <a:gd name="connsiteX116" fmla="*/ 11227034 w 12547487"/>
              <a:gd name="connsiteY116" fmla="*/ 48621 h 4609730"/>
              <a:gd name="connsiteX117" fmla="*/ 11381469 w 12547487"/>
              <a:gd name="connsiteY117" fmla="*/ 47048 h 4609730"/>
              <a:gd name="connsiteX118" fmla="*/ 11525790 w 12547487"/>
              <a:gd name="connsiteY118" fmla="*/ 92054 h 4609730"/>
              <a:gd name="connsiteX119" fmla="*/ 11637767 w 12547487"/>
              <a:gd name="connsiteY119" fmla="*/ 122688 h 4609730"/>
              <a:gd name="connsiteX120" fmla="*/ 11708024 w 12547487"/>
              <a:gd name="connsiteY120" fmla="*/ 116533 h 4609730"/>
              <a:gd name="connsiteX121" fmla="*/ 11801763 w 12547487"/>
              <a:gd name="connsiteY121" fmla="*/ 117985 h 4609730"/>
              <a:gd name="connsiteX122" fmla="*/ 11948668 w 12547487"/>
              <a:gd name="connsiteY122" fmla="*/ 55392 h 4609730"/>
              <a:gd name="connsiteX123" fmla="*/ 12059612 w 12547487"/>
              <a:gd name="connsiteY123" fmla="*/ 553 h 4609730"/>
              <a:gd name="connsiteX124" fmla="*/ 12090585 w 12547487"/>
              <a:gd name="connsiteY124" fmla="*/ 689 h 4609730"/>
              <a:gd name="connsiteX125" fmla="*/ 12115558 w 12547487"/>
              <a:gd name="connsiteY125" fmla="*/ 0 h 4609730"/>
              <a:gd name="connsiteX126" fmla="*/ 12547487 w 12547487"/>
              <a:gd name="connsiteY126" fmla="*/ 1880654 h 4609730"/>
              <a:gd name="connsiteX127" fmla="*/ 664852 w 12547487"/>
              <a:gd name="connsiteY127" fmla="*/ 4609730 h 4609730"/>
              <a:gd name="connsiteX128" fmla="*/ 0 w 12547487"/>
              <a:gd name="connsiteY128" fmla="*/ 1714905 h 4609730"/>
              <a:gd name="connsiteX129" fmla="*/ 8160 w 12547487"/>
              <a:gd name="connsiteY129" fmla="*/ 1717140 h 4609730"/>
              <a:gd name="connsiteX130" fmla="*/ 62595 w 12547487"/>
              <a:gd name="connsiteY130" fmla="*/ 1734714 h 4609730"/>
              <a:gd name="connsiteX131" fmla="*/ 191892 w 12547487"/>
              <a:gd name="connsiteY131" fmla="*/ 1725794 h 4609730"/>
              <a:gd name="connsiteX132" fmla="*/ 238860 w 12547487"/>
              <a:gd name="connsiteY132" fmla="*/ 1702169 h 4609730"/>
              <a:gd name="connsiteX133" fmla="*/ 329365 w 12547487"/>
              <a:gd name="connsiteY133" fmla="*/ 1660633 h 4609730"/>
              <a:gd name="connsiteX134" fmla="*/ 396208 w 12547487"/>
              <a:gd name="connsiteY134" fmla="*/ 1588889 h 4609730"/>
              <a:gd name="connsiteX135" fmla="*/ 480537 w 12547487"/>
              <a:gd name="connsiteY135" fmla="*/ 1530535 h 4609730"/>
              <a:gd name="connsiteX136" fmla="*/ 493078 w 12547487"/>
              <a:gd name="connsiteY136" fmla="*/ 1531413 h 4609730"/>
              <a:gd name="connsiteX137" fmla="*/ 540222 w 12547487"/>
              <a:gd name="connsiteY137" fmla="*/ 1496202 h 4609730"/>
              <a:gd name="connsiteX138" fmla="*/ 674083 w 12547487"/>
              <a:gd name="connsiteY138" fmla="*/ 1398944 h 4609730"/>
              <a:gd name="connsiteX139" fmla="*/ 749648 w 12547487"/>
              <a:gd name="connsiteY139" fmla="*/ 1302435 h 4609730"/>
              <a:gd name="connsiteX140" fmla="*/ 795249 w 12547487"/>
              <a:gd name="connsiteY140" fmla="*/ 1251068 h 4609730"/>
              <a:gd name="connsiteX141" fmla="*/ 862097 w 12547487"/>
              <a:gd name="connsiteY141" fmla="*/ 1220007 h 4609730"/>
              <a:gd name="connsiteX142" fmla="*/ 877569 w 12547487"/>
              <a:gd name="connsiteY142" fmla="*/ 1223011 h 4609730"/>
              <a:gd name="connsiteX143" fmla="*/ 883467 w 12547487"/>
              <a:gd name="connsiteY143" fmla="*/ 1220174 h 4609730"/>
              <a:gd name="connsiteX144" fmla="*/ 884185 w 12547487"/>
              <a:gd name="connsiteY144" fmla="*/ 1220424 h 4609730"/>
              <a:gd name="connsiteX145" fmla="*/ 885322 w 12547487"/>
              <a:gd name="connsiteY145" fmla="*/ 1219281 h 4609730"/>
              <a:gd name="connsiteX146" fmla="*/ 898394 w 12547487"/>
              <a:gd name="connsiteY146" fmla="*/ 1212995 h 4609730"/>
              <a:gd name="connsiteX147" fmla="*/ 929382 w 12547487"/>
              <a:gd name="connsiteY147" fmla="*/ 1210940 h 4609730"/>
              <a:gd name="connsiteX148" fmla="*/ 947390 w 12547487"/>
              <a:gd name="connsiteY148" fmla="*/ 1206207 h 4609730"/>
              <a:gd name="connsiteX149" fmla="*/ 1002063 w 12547487"/>
              <a:gd name="connsiteY149" fmla="*/ 1161717 h 4609730"/>
              <a:gd name="connsiteX150" fmla="*/ 1054722 w 12547487"/>
              <a:gd name="connsiteY150" fmla="*/ 1133875 h 4609730"/>
              <a:gd name="connsiteX151" fmla="*/ 1123316 w 12547487"/>
              <a:gd name="connsiteY151" fmla="*/ 1104293 h 4609730"/>
              <a:gd name="connsiteX152" fmla="*/ 1201636 w 12547487"/>
              <a:gd name="connsiteY152" fmla="*/ 1106918 h 4609730"/>
              <a:gd name="connsiteX153" fmla="*/ 1197346 w 12547487"/>
              <a:gd name="connsiteY153" fmla="*/ 1104046 h 4609730"/>
              <a:gd name="connsiteX0" fmla="*/ 1197346 w 12547487"/>
              <a:gd name="connsiteY0" fmla="*/ 1104046 h 4609730"/>
              <a:gd name="connsiteX1" fmla="*/ 2461080 w 12547487"/>
              <a:gd name="connsiteY1" fmla="*/ 1069442 h 4609730"/>
              <a:gd name="connsiteX2" fmla="*/ 2480769 w 12547487"/>
              <a:gd name="connsiteY2" fmla="*/ 1082624 h 4609730"/>
              <a:gd name="connsiteX3" fmla="*/ 2513615 w 12547487"/>
              <a:gd name="connsiteY3" fmla="*/ 1079209 h 4609730"/>
              <a:gd name="connsiteX4" fmla="*/ 2883110 w 12547487"/>
              <a:gd name="connsiteY4" fmla="*/ 1082703 h 4609730"/>
              <a:gd name="connsiteX5" fmla="*/ 3067466 w 12547487"/>
              <a:gd name="connsiteY5" fmla="*/ 1017777 h 4609730"/>
              <a:gd name="connsiteX6" fmla="*/ 3142515 w 12547487"/>
              <a:gd name="connsiteY6" fmla="*/ 1004553 h 4609730"/>
              <a:gd name="connsiteX7" fmla="*/ 3153472 w 12547487"/>
              <a:gd name="connsiteY7" fmla="*/ 1011470 h 4609730"/>
              <a:gd name="connsiteX8" fmla="*/ 3256916 w 12547487"/>
              <a:gd name="connsiteY8" fmla="*/ 958732 h 4609730"/>
              <a:gd name="connsiteX9" fmla="*/ 3409231 w 12547487"/>
              <a:gd name="connsiteY9" fmla="*/ 951564 h 4609730"/>
              <a:gd name="connsiteX10" fmla="*/ 3524347 w 12547487"/>
              <a:gd name="connsiteY10" fmla="*/ 957376 h 4609730"/>
              <a:gd name="connsiteX11" fmla="*/ 3588810 w 12547487"/>
              <a:gd name="connsiteY11" fmla="*/ 955789 h 4609730"/>
              <a:gd name="connsiteX12" fmla="*/ 3635816 w 12547487"/>
              <a:gd name="connsiteY12" fmla="*/ 960010 h 4609730"/>
              <a:gd name="connsiteX13" fmla="*/ 3754941 w 12547487"/>
              <a:gd name="connsiteY13" fmla="*/ 941825 h 4609730"/>
              <a:gd name="connsiteX14" fmla="*/ 3952184 w 12547487"/>
              <a:gd name="connsiteY14" fmla="*/ 899594 h 4609730"/>
              <a:gd name="connsiteX15" fmla="*/ 4101714 w 12547487"/>
              <a:gd name="connsiteY15" fmla="*/ 917531 h 4609730"/>
              <a:gd name="connsiteX16" fmla="*/ 4177560 w 12547487"/>
              <a:gd name="connsiteY16" fmla="*/ 878696 h 4609730"/>
              <a:gd name="connsiteX17" fmla="*/ 4269581 w 12547487"/>
              <a:gd name="connsiteY17" fmla="*/ 877016 h 4609730"/>
              <a:gd name="connsiteX18" fmla="*/ 4619969 w 12547487"/>
              <a:gd name="connsiteY18" fmla="*/ 798815 h 4609730"/>
              <a:gd name="connsiteX19" fmla="*/ 4808566 w 12547487"/>
              <a:gd name="connsiteY19" fmla="*/ 781686 h 4609730"/>
              <a:gd name="connsiteX20" fmla="*/ 4875311 w 12547487"/>
              <a:gd name="connsiteY20" fmla="*/ 729496 h 4609730"/>
              <a:gd name="connsiteX21" fmla="*/ 4875123 w 12547487"/>
              <a:gd name="connsiteY21" fmla="*/ 726137 h 4609730"/>
              <a:gd name="connsiteX22" fmla="*/ 4879961 w 12547487"/>
              <a:gd name="connsiteY22" fmla="*/ 724303 h 4609730"/>
              <a:gd name="connsiteX23" fmla="*/ 4884283 w 12547487"/>
              <a:gd name="connsiteY23" fmla="*/ 726177 h 4609730"/>
              <a:gd name="connsiteX24" fmla="*/ 4890066 w 12547487"/>
              <a:gd name="connsiteY24" fmla="*/ 724037 h 4609730"/>
              <a:gd name="connsiteX25" fmla="*/ 4905872 w 12547487"/>
              <a:gd name="connsiteY25" fmla="*/ 719096 h 4609730"/>
              <a:gd name="connsiteX26" fmla="*/ 4911186 w 12547487"/>
              <a:gd name="connsiteY26" fmla="*/ 711907 h 4609730"/>
              <a:gd name="connsiteX27" fmla="*/ 4991897 w 12547487"/>
              <a:gd name="connsiteY27" fmla="*/ 697771 h 4609730"/>
              <a:gd name="connsiteX28" fmla="*/ 5024303 w 12547487"/>
              <a:gd name="connsiteY28" fmla="*/ 701951 h 4609730"/>
              <a:gd name="connsiteX29" fmla="*/ 5084207 w 12547487"/>
              <a:gd name="connsiteY29" fmla="*/ 682157 h 4609730"/>
              <a:gd name="connsiteX30" fmla="*/ 5184351 w 12547487"/>
              <a:gd name="connsiteY30" fmla="*/ 683463 h 4609730"/>
              <a:gd name="connsiteX31" fmla="*/ 5321507 w 12547487"/>
              <a:gd name="connsiteY31" fmla="*/ 719959 h 4609730"/>
              <a:gd name="connsiteX32" fmla="*/ 5391160 w 12547487"/>
              <a:gd name="connsiteY32" fmla="*/ 750959 h 4609730"/>
              <a:gd name="connsiteX33" fmla="*/ 5487125 w 12547487"/>
              <a:gd name="connsiteY33" fmla="*/ 772309 h 4609730"/>
              <a:gd name="connsiteX34" fmla="*/ 5643542 w 12547487"/>
              <a:gd name="connsiteY34" fmla="*/ 765979 h 4609730"/>
              <a:gd name="connsiteX35" fmla="*/ 5706451 w 12547487"/>
              <a:gd name="connsiteY35" fmla="*/ 766820 h 4609730"/>
              <a:gd name="connsiteX36" fmla="*/ 5762858 w 12547487"/>
              <a:gd name="connsiteY36" fmla="*/ 755247 h 4609730"/>
              <a:gd name="connsiteX37" fmla="*/ 5767471 w 12547487"/>
              <a:gd name="connsiteY37" fmla="*/ 796958 h 4609730"/>
              <a:gd name="connsiteX38" fmla="*/ 5824432 w 12547487"/>
              <a:gd name="connsiteY38" fmla="*/ 807810 h 4609730"/>
              <a:gd name="connsiteX39" fmla="*/ 5891463 w 12547487"/>
              <a:gd name="connsiteY39" fmla="*/ 836999 h 4609730"/>
              <a:gd name="connsiteX40" fmla="*/ 6056609 w 12547487"/>
              <a:gd name="connsiteY40" fmla="*/ 867466 h 4609730"/>
              <a:gd name="connsiteX41" fmla="*/ 6083954 w 12547487"/>
              <a:gd name="connsiteY41" fmla="*/ 886737 h 4609730"/>
              <a:gd name="connsiteX42" fmla="*/ 6123446 w 12547487"/>
              <a:gd name="connsiteY42" fmla="*/ 906272 h 4609730"/>
              <a:gd name="connsiteX43" fmla="*/ 6279213 w 12547487"/>
              <a:gd name="connsiteY43" fmla="*/ 941922 h 4609730"/>
              <a:gd name="connsiteX44" fmla="*/ 6417146 w 12547487"/>
              <a:gd name="connsiteY44" fmla="*/ 928318 h 4609730"/>
              <a:gd name="connsiteX45" fmla="*/ 6634850 w 12547487"/>
              <a:gd name="connsiteY45" fmla="*/ 900508 h 4609730"/>
              <a:gd name="connsiteX46" fmla="*/ 6671363 w 12547487"/>
              <a:gd name="connsiteY46" fmla="*/ 894080 h 4609730"/>
              <a:gd name="connsiteX47" fmla="*/ 6703400 w 12547487"/>
              <a:gd name="connsiteY47" fmla="*/ 902889 h 4609730"/>
              <a:gd name="connsiteX48" fmla="*/ 6711400 w 12547487"/>
              <a:gd name="connsiteY48" fmla="*/ 917430 h 4609730"/>
              <a:gd name="connsiteX49" fmla="*/ 6731586 w 12547487"/>
              <a:gd name="connsiteY49" fmla="*/ 916196 h 4609730"/>
              <a:gd name="connsiteX50" fmla="*/ 6737090 w 12547487"/>
              <a:gd name="connsiteY50" fmla="*/ 918862 h 4609730"/>
              <a:gd name="connsiteX51" fmla="*/ 6832245 w 12547487"/>
              <a:gd name="connsiteY51" fmla="*/ 882994 h 4609730"/>
              <a:gd name="connsiteX52" fmla="*/ 6913429 w 12547487"/>
              <a:gd name="connsiteY52" fmla="*/ 884954 h 4609730"/>
              <a:gd name="connsiteX53" fmla="*/ 7216421 w 12547487"/>
              <a:gd name="connsiteY53" fmla="*/ 796969 h 4609730"/>
              <a:gd name="connsiteX54" fmla="*/ 7376080 w 12547487"/>
              <a:gd name="connsiteY54" fmla="*/ 746472 h 4609730"/>
              <a:gd name="connsiteX55" fmla="*/ 7625639 w 12547487"/>
              <a:gd name="connsiteY55" fmla="*/ 716373 h 4609730"/>
              <a:gd name="connsiteX56" fmla="*/ 7756911 w 12547487"/>
              <a:gd name="connsiteY56" fmla="*/ 650604 h 4609730"/>
              <a:gd name="connsiteX57" fmla="*/ 7868519 w 12547487"/>
              <a:gd name="connsiteY57" fmla="*/ 616503 h 4609730"/>
              <a:gd name="connsiteX58" fmla="*/ 7872351 w 12547487"/>
              <a:gd name="connsiteY58" fmla="*/ 607157 h 4609730"/>
              <a:gd name="connsiteX59" fmla="*/ 7889820 w 12547487"/>
              <a:gd name="connsiteY59" fmla="*/ 599187 h 4609730"/>
              <a:gd name="connsiteX60" fmla="*/ 7989035 w 12547487"/>
              <a:gd name="connsiteY60" fmla="*/ 585180 h 4609730"/>
              <a:gd name="connsiteX61" fmla="*/ 8078927 w 12547487"/>
              <a:gd name="connsiteY61" fmla="*/ 574018 h 4609730"/>
              <a:gd name="connsiteX62" fmla="*/ 8171367 w 12547487"/>
              <a:gd name="connsiteY62" fmla="*/ 587956 h 4609730"/>
              <a:gd name="connsiteX63" fmla="*/ 8182680 w 12547487"/>
              <a:gd name="connsiteY63" fmla="*/ 584528 h 4609730"/>
              <a:gd name="connsiteX64" fmla="*/ 8183080 w 12547487"/>
              <a:gd name="connsiteY64" fmla="*/ 585096 h 4609730"/>
              <a:gd name="connsiteX65" fmla="*/ 8195361 w 12547487"/>
              <a:gd name="connsiteY65" fmla="*/ 582747 h 4609730"/>
              <a:gd name="connsiteX66" fmla="*/ 8203309 w 12547487"/>
              <a:gd name="connsiteY66" fmla="*/ 578279 h 4609730"/>
              <a:gd name="connsiteX67" fmla="*/ 8291217 w 12547487"/>
              <a:gd name="connsiteY67" fmla="*/ 567936 h 4609730"/>
              <a:gd name="connsiteX68" fmla="*/ 8397600 w 12547487"/>
              <a:gd name="connsiteY68" fmla="*/ 573764 h 4609730"/>
              <a:gd name="connsiteX69" fmla="*/ 8585817 w 12547487"/>
              <a:gd name="connsiteY69" fmla="*/ 528544 h 4609730"/>
              <a:gd name="connsiteX70" fmla="*/ 8597214 w 12547487"/>
              <a:gd name="connsiteY70" fmla="*/ 527540 h 4609730"/>
              <a:gd name="connsiteX71" fmla="*/ 8620277 w 12547487"/>
              <a:gd name="connsiteY71" fmla="*/ 529838 h 4609730"/>
              <a:gd name="connsiteX72" fmla="*/ 8750279 w 12547487"/>
              <a:gd name="connsiteY72" fmla="*/ 514355 h 4609730"/>
              <a:gd name="connsiteX73" fmla="*/ 8770952 w 12547487"/>
              <a:gd name="connsiteY73" fmla="*/ 531568 h 4609730"/>
              <a:gd name="connsiteX74" fmla="*/ 8776056 w 12547487"/>
              <a:gd name="connsiteY74" fmla="*/ 533522 h 4609730"/>
              <a:gd name="connsiteX75" fmla="*/ 8777497 w 12547487"/>
              <a:gd name="connsiteY75" fmla="*/ 532217 h 4609730"/>
              <a:gd name="connsiteX76" fmla="*/ 8801322 w 12547487"/>
              <a:gd name="connsiteY76" fmla="*/ 525101 h 4609730"/>
              <a:gd name="connsiteX77" fmla="*/ 8851058 w 12547487"/>
              <a:gd name="connsiteY77" fmla="*/ 487661 h 4609730"/>
              <a:gd name="connsiteX78" fmla="*/ 8911397 w 12547487"/>
              <a:gd name="connsiteY78" fmla="*/ 440878 h 4609730"/>
              <a:gd name="connsiteX79" fmla="*/ 8960165 w 12547487"/>
              <a:gd name="connsiteY79" fmla="*/ 426167 h 4609730"/>
              <a:gd name="connsiteX80" fmla="*/ 9074520 w 12547487"/>
              <a:gd name="connsiteY80" fmla="*/ 372999 h 4609730"/>
              <a:gd name="connsiteX81" fmla="*/ 9149702 w 12547487"/>
              <a:gd name="connsiteY81" fmla="*/ 344823 h 4609730"/>
              <a:gd name="connsiteX82" fmla="*/ 9151735 w 12547487"/>
              <a:gd name="connsiteY82" fmla="*/ 343693 h 4609730"/>
              <a:gd name="connsiteX83" fmla="*/ 9168799 w 12547487"/>
              <a:gd name="connsiteY83" fmla="*/ 345774 h 4609730"/>
              <a:gd name="connsiteX84" fmla="*/ 9169610 w 12547487"/>
              <a:gd name="connsiteY84" fmla="*/ 354357 h 4609730"/>
              <a:gd name="connsiteX85" fmla="*/ 9184805 w 12547487"/>
              <a:gd name="connsiteY85" fmla="*/ 358617 h 4609730"/>
              <a:gd name="connsiteX86" fmla="*/ 9212783 w 12547487"/>
              <a:gd name="connsiteY86" fmla="*/ 351552 h 4609730"/>
              <a:gd name="connsiteX87" fmla="*/ 9223893 w 12547487"/>
              <a:gd name="connsiteY87" fmla="*/ 353846 h 4609730"/>
              <a:gd name="connsiteX88" fmla="*/ 9227770 w 12547487"/>
              <a:gd name="connsiteY88" fmla="*/ 352887 h 4609730"/>
              <a:gd name="connsiteX89" fmla="*/ 9237095 w 12547487"/>
              <a:gd name="connsiteY89" fmla="*/ 351656 h 4609730"/>
              <a:gd name="connsiteX90" fmla="*/ 9235111 w 12547487"/>
              <a:gd name="connsiteY90" fmla="*/ 346483 h 4609730"/>
              <a:gd name="connsiteX91" fmla="*/ 9280504 w 12547487"/>
              <a:gd name="connsiteY91" fmla="*/ 320358 h 4609730"/>
              <a:gd name="connsiteX92" fmla="*/ 9328601 w 12547487"/>
              <a:gd name="connsiteY92" fmla="*/ 306436 h 4609730"/>
              <a:gd name="connsiteX93" fmla="*/ 9372019 w 12547487"/>
              <a:gd name="connsiteY93" fmla="*/ 272078 h 4609730"/>
              <a:gd name="connsiteX94" fmla="*/ 9452545 w 12547487"/>
              <a:gd name="connsiteY94" fmla="*/ 241860 h 4609730"/>
              <a:gd name="connsiteX95" fmla="*/ 9518291 w 12547487"/>
              <a:gd name="connsiteY95" fmla="*/ 210633 h 4609730"/>
              <a:gd name="connsiteX96" fmla="*/ 9601653 w 12547487"/>
              <a:gd name="connsiteY96" fmla="*/ 194064 h 4609730"/>
              <a:gd name="connsiteX97" fmla="*/ 9756909 w 12547487"/>
              <a:gd name="connsiteY97" fmla="*/ 193391 h 4609730"/>
              <a:gd name="connsiteX98" fmla="*/ 9880369 w 12547487"/>
              <a:gd name="connsiteY98" fmla="*/ 231894 h 4609730"/>
              <a:gd name="connsiteX99" fmla="*/ 9974881 w 12547487"/>
              <a:gd name="connsiteY99" fmla="*/ 256550 h 4609730"/>
              <a:gd name="connsiteX100" fmla="*/ 10025323 w 12547487"/>
              <a:gd name="connsiteY100" fmla="*/ 256596 h 4609730"/>
              <a:gd name="connsiteX101" fmla="*/ 10125155 w 12547487"/>
              <a:gd name="connsiteY101" fmla="*/ 257669 h 4609730"/>
              <a:gd name="connsiteX102" fmla="*/ 10175673 w 12547487"/>
              <a:gd name="connsiteY102" fmla="*/ 229584 h 4609730"/>
              <a:gd name="connsiteX103" fmla="*/ 10234385 w 12547487"/>
              <a:gd name="connsiteY103" fmla="*/ 221010 h 4609730"/>
              <a:gd name="connsiteX104" fmla="*/ 10249898 w 12547487"/>
              <a:gd name="connsiteY104" fmla="*/ 238521 h 4609730"/>
              <a:gd name="connsiteX105" fmla="*/ 10312094 w 12547487"/>
              <a:gd name="connsiteY105" fmla="*/ 223019 h 4609730"/>
              <a:gd name="connsiteX106" fmla="*/ 10406238 w 12547487"/>
              <a:gd name="connsiteY106" fmla="*/ 197367 h 4609730"/>
              <a:gd name="connsiteX107" fmla="*/ 10461019 w 12547487"/>
              <a:gd name="connsiteY107" fmla="*/ 187607 h 4609730"/>
              <a:gd name="connsiteX108" fmla="*/ 10610128 w 12547487"/>
              <a:gd name="connsiteY108" fmla="*/ 155478 h 4609730"/>
              <a:gd name="connsiteX109" fmla="*/ 10759076 w 12547487"/>
              <a:gd name="connsiteY109" fmla="*/ 119129 h 4609730"/>
              <a:gd name="connsiteX110" fmla="*/ 10845042 w 12547487"/>
              <a:gd name="connsiteY110" fmla="*/ 74065 h 4609730"/>
              <a:gd name="connsiteX111" fmla="*/ 10967723 w 12547487"/>
              <a:gd name="connsiteY111" fmla="*/ 46727 h 4609730"/>
              <a:gd name="connsiteX112" fmla="*/ 10987923 w 12547487"/>
              <a:gd name="connsiteY112" fmla="*/ 38704 h 4609730"/>
              <a:gd name="connsiteX113" fmla="*/ 11017061 w 12547487"/>
              <a:gd name="connsiteY113" fmla="*/ 38489 h 4609730"/>
              <a:gd name="connsiteX114" fmla="*/ 11133965 w 12547487"/>
              <a:gd name="connsiteY114" fmla="*/ 38707 h 4609730"/>
              <a:gd name="connsiteX115" fmla="*/ 11227034 w 12547487"/>
              <a:gd name="connsiteY115" fmla="*/ 48621 h 4609730"/>
              <a:gd name="connsiteX116" fmla="*/ 11381469 w 12547487"/>
              <a:gd name="connsiteY116" fmla="*/ 47048 h 4609730"/>
              <a:gd name="connsiteX117" fmla="*/ 11525790 w 12547487"/>
              <a:gd name="connsiteY117" fmla="*/ 92054 h 4609730"/>
              <a:gd name="connsiteX118" fmla="*/ 11637767 w 12547487"/>
              <a:gd name="connsiteY118" fmla="*/ 122688 h 4609730"/>
              <a:gd name="connsiteX119" fmla="*/ 11708024 w 12547487"/>
              <a:gd name="connsiteY119" fmla="*/ 116533 h 4609730"/>
              <a:gd name="connsiteX120" fmla="*/ 11801763 w 12547487"/>
              <a:gd name="connsiteY120" fmla="*/ 117985 h 4609730"/>
              <a:gd name="connsiteX121" fmla="*/ 11948668 w 12547487"/>
              <a:gd name="connsiteY121" fmla="*/ 55392 h 4609730"/>
              <a:gd name="connsiteX122" fmla="*/ 12059612 w 12547487"/>
              <a:gd name="connsiteY122" fmla="*/ 553 h 4609730"/>
              <a:gd name="connsiteX123" fmla="*/ 12090585 w 12547487"/>
              <a:gd name="connsiteY123" fmla="*/ 689 h 4609730"/>
              <a:gd name="connsiteX124" fmla="*/ 12115558 w 12547487"/>
              <a:gd name="connsiteY124" fmla="*/ 0 h 4609730"/>
              <a:gd name="connsiteX125" fmla="*/ 12547487 w 12547487"/>
              <a:gd name="connsiteY125" fmla="*/ 1880654 h 4609730"/>
              <a:gd name="connsiteX126" fmla="*/ 664852 w 12547487"/>
              <a:gd name="connsiteY126" fmla="*/ 4609730 h 4609730"/>
              <a:gd name="connsiteX127" fmla="*/ 0 w 12547487"/>
              <a:gd name="connsiteY127" fmla="*/ 1714905 h 4609730"/>
              <a:gd name="connsiteX128" fmla="*/ 8160 w 12547487"/>
              <a:gd name="connsiteY128" fmla="*/ 1717140 h 4609730"/>
              <a:gd name="connsiteX129" fmla="*/ 62595 w 12547487"/>
              <a:gd name="connsiteY129" fmla="*/ 1734714 h 4609730"/>
              <a:gd name="connsiteX130" fmla="*/ 191892 w 12547487"/>
              <a:gd name="connsiteY130" fmla="*/ 1725794 h 4609730"/>
              <a:gd name="connsiteX131" fmla="*/ 238860 w 12547487"/>
              <a:gd name="connsiteY131" fmla="*/ 1702169 h 4609730"/>
              <a:gd name="connsiteX132" fmla="*/ 329365 w 12547487"/>
              <a:gd name="connsiteY132" fmla="*/ 1660633 h 4609730"/>
              <a:gd name="connsiteX133" fmla="*/ 396208 w 12547487"/>
              <a:gd name="connsiteY133" fmla="*/ 1588889 h 4609730"/>
              <a:gd name="connsiteX134" fmla="*/ 480537 w 12547487"/>
              <a:gd name="connsiteY134" fmla="*/ 1530535 h 4609730"/>
              <a:gd name="connsiteX135" fmla="*/ 493078 w 12547487"/>
              <a:gd name="connsiteY135" fmla="*/ 1531413 h 4609730"/>
              <a:gd name="connsiteX136" fmla="*/ 540222 w 12547487"/>
              <a:gd name="connsiteY136" fmla="*/ 1496202 h 4609730"/>
              <a:gd name="connsiteX137" fmla="*/ 674083 w 12547487"/>
              <a:gd name="connsiteY137" fmla="*/ 1398944 h 4609730"/>
              <a:gd name="connsiteX138" fmla="*/ 749648 w 12547487"/>
              <a:gd name="connsiteY138" fmla="*/ 1302435 h 4609730"/>
              <a:gd name="connsiteX139" fmla="*/ 795249 w 12547487"/>
              <a:gd name="connsiteY139" fmla="*/ 1251068 h 4609730"/>
              <a:gd name="connsiteX140" fmla="*/ 862097 w 12547487"/>
              <a:gd name="connsiteY140" fmla="*/ 1220007 h 4609730"/>
              <a:gd name="connsiteX141" fmla="*/ 877569 w 12547487"/>
              <a:gd name="connsiteY141" fmla="*/ 1223011 h 4609730"/>
              <a:gd name="connsiteX142" fmla="*/ 883467 w 12547487"/>
              <a:gd name="connsiteY142" fmla="*/ 1220174 h 4609730"/>
              <a:gd name="connsiteX143" fmla="*/ 884185 w 12547487"/>
              <a:gd name="connsiteY143" fmla="*/ 1220424 h 4609730"/>
              <a:gd name="connsiteX144" fmla="*/ 885322 w 12547487"/>
              <a:gd name="connsiteY144" fmla="*/ 1219281 h 4609730"/>
              <a:gd name="connsiteX145" fmla="*/ 898394 w 12547487"/>
              <a:gd name="connsiteY145" fmla="*/ 1212995 h 4609730"/>
              <a:gd name="connsiteX146" fmla="*/ 929382 w 12547487"/>
              <a:gd name="connsiteY146" fmla="*/ 1210940 h 4609730"/>
              <a:gd name="connsiteX147" fmla="*/ 947390 w 12547487"/>
              <a:gd name="connsiteY147" fmla="*/ 1206207 h 4609730"/>
              <a:gd name="connsiteX148" fmla="*/ 1002063 w 12547487"/>
              <a:gd name="connsiteY148" fmla="*/ 1161717 h 4609730"/>
              <a:gd name="connsiteX149" fmla="*/ 1054722 w 12547487"/>
              <a:gd name="connsiteY149" fmla="*/ 1133875 h 4609730"/>
              <a:gd name="connsiteX150" fmla="*/ 1123316 w 12547487"/>
              <a:gd name="connsiteY150" fmla="*/ 1104293 h 4609730"/>
              <a:gd name="connsiteX151" fmla="*/ 1201636 w 12547487"/>
              <a:gd name="connsiteY151" fmla="*/ 1106918 h 4609730"/>
              <a:gd name="connsiteX152" fmla="*/ 1197346 w 12547487"/>
              <a:gd name="connsiteY152" fmla="*/ 1104046 h 4609730"/>
              <a:gd name="connsiteX0" fmla="*/ 1374810 w 12547487"/>
              <a:gd name="connsiteY0" fmla="*/ 1167533 h 4609730"/>
              <a:gd name="connsiteX1" fmla="*/ 2461080 w 12547487"/>
              <a:gd name="connsiteY1" fmla="*/ 1069442 h 4609730"/>
              <a:gd name="connsiteX2" fmla="*/ 2480769 w 12547487"/>
              <a:gd name="connsiteY2" fmla="*/ 1082624 h 4609730"/>
              <a:gd name="connsiteX3" fmla="*/ 2513615 w 12547487"/>
              <a:gd name="connsiteY3" fmla="*/ 1079209 h 4609730"/>
              <a:gd name="connsiteX4" fmla="*/ 2883110 w 12547487"/>
              <a:gd name="connsiteY4" fmla="*/ 1082703 h 4609730"/>
              <a:gd name="connsiteX5" fmla="*/ 3067466 w 12547487"/>
              <a:gd name="connsiteY5" fmla="*/ 1017777 h 4609730"/>
              <a:gd name="connsiteX6" fmla="*/ 3142515 w 12547487"/>
              <a:gd name="connsiteY6" fmla="*/ 1004553 h 4609730"/>
              <a:gd name="connsiteX7" fmla="*/ 3153472 w 12547487"/>
              <a:gd name="connsiteY7" fmla="*/ 1011470 h 4609730"/>
              <a:gd name="connsiteX8" fmla="*/ 3256916 w 12547487"/>
              <a:gd name="connsiteY8" fmla="*/ 958732 h 4609730"/>
              <a:gd name="connsiteX9" fmla="*/ 3409231 w 12547487"/>
              <a:gd name="connsiteY9" fmla="*/ 951564 h 4609730"/>
              <a:gd name="connsiteX10" fmla="*/ 3524347 w 12547487"/>
              <a:gd name="connsiteY10" fmla="*/ 957376 h 4609730"/>
              <a:gd name="connsiteX11" fmla="*/ 3588810 w 12547487"/>
              <a:gd name="connsiteY11" fmla="*/ 955789 h 4609730"/>
              <a:gd name="connsiteX12" fmla="*/ 3635816 w 12547487"/>
              <a:gd name="connsiteY12" fmla="*/ 960010 h 4609730"/>
              <a:gd name="connsiteX13" fmla="*/ 3754941 w 12547487"/>
              <a:gd name="connsiteY13" fmla="*/ 941825 h 4609730"/>
              <a:gd name="connsiteX14" fmla="*/ 3952184 w 12547487"/>
              <a:gd name="connsiteY14" fmla="*/ 899594 h 4609730"/>
              <a:gd name="connsiteX15" fmla="*/ 4101714 w 12547487"/>
              <a:gd name="connsiteY15" fmla="*/ 917531 h 4609730"/>
              <a:gd name="connsiteX16" fmla="*/ 4177560 w 12547487"/>
              <a:gd name="connsiteY16" fmla="*/ 878696 h 4609730"/>
              <a:gd name="connsiteX17" fmla="*/ 4269581 w 12547487"/>
              <a:gd name="connsiteY17" fmla="*/ 877016 h 4609730"/>
              <a:gd name="connsiteX18" fmla="*/ 4619969 w 12547487"/>
              <a:gd name="connsiteY18" fmla="*/ 798815 h 4609730"/>
              <a:gd name="connsiteX19" fmla="*/ 4808566 w 12547487"/>
              <a:gd name="connsiteY19" fmla="*/ 781686 h 4609730"/>
              <a:gd name="connsiteX20" fmla="*/ 4875311 w 12547487"/>
              <a:gd name="connsiteY20" fmla="*/ 729496 h 4609730"/>
              <a:gd name="connsiteX21" fmla="*/ 4875123 w 12547487"/>
              <a:gd name="connsiteY21" fmla="*/ 726137 h 4609730"/>
              <a:gd name="connsiteX22" fmla="*/ 4879961 w 12547487"/>
              <a:gd name="connsiteY22" fmla="*/ 724303 h 4609730"/>
              <a:gd name="connsiteX23" fmla="*/ 4884283 w 12547487"/>
              <a:gd name="connsiteY23" fmla="*/ 726177 h 4609730"/>
              <a:gd name="connsiteX24" fmla="*/ 4890066 w 12547487"/>
              <a:gd name="connsiteY24" fmla="*/ 724037 h 4609730"/>
              <a:gd name="connsiteX25" fmla="*/ 4905872 w 12547487"/>
              <a:gd name="connsiteY25" fmla="*/ 719096 h 4609730"/>
              <a:gd name="connsiteX26" fmla="*/ 4911186 w 12547487"/>
              <a:gd name="connsiteY26" fmla="*/ 711907 h 4609730"/>
              <a:gd name="connsiteX27" fmla="*/ 4991897 w 12547487"/>
              <a:gd name="connsiteY27" fmla="*/ 697771 h 4609730"/>
              <a:gd name="connsiteX28" fmla="*/ 5024303 w 12547487"/>
              <a:gd name="connsiteY28" fmla="*/ 701951 h 4609730"/>
              <a:gd name="connsiteX29" fmla="*/ 5084207 w 12547487"/>
              <a:gd name="connsiteY29" fmla="*/ 682157 h 4609730"/>
              <a:gd name="connsiteX30" fmla="*/ 5184351 w 12547487"/>
              <a:gd name="connsiteY30" fmla="*/ 683463 h 4609730"/>
              <a:gd name="connsiteX31" fmla="*/ 5321507 w 12547487"/>
              <a:gd name="connsiteY31" fmla="*/ 719959 h 4609730"/>
              <a:gd name="connsiteX32" fmla="*/ 5391160 w 12547487"/>
              <a:gd name="connsiteY32" fmla="*/ 750959 h 4609730"/>
              <a:gd name="connsiteX33" fmla="*/ 5487125 w 12547487"/>
              <a:gd name="connsiteY33" fmla="*/ 772309 h 4609730"/>
              <a:gd name="connsiteX34" fmla="*/ 5643542 w 12547487"/>
              <a:gd name="connsiteY34" fmla="*/ 765979 h 4609730"/>
              <a:gd name="connsiteX35" fmla="*/ 5706451 w 12547487"/>
              <a:gd name="connsiteY35" fmla="*/ 766820 h 4609730"/>
              <a:gd name="connsiteX36" fmla="*/ 5762858 w 12547487"/>
              <a:gd name="connsiteY36" fmla="*/ 755247 h 4609730"/>
              <a:gd name="connsiteX37" fmla="*/ 5767471 w 12547487"/>
              <a:gd name="connsiteY37" fmla="*/ 796958 h 4609730"/>
              <a:gd name="connsiteX38" fmla="*/ 5824432 w 12547487"/>
              <a:gd name="connsiteY38" fmla="*/ 807810 h 4609730"/>
              <a:gd name="connsiteX39" fmla="*/ 5891463 w 12547487"/>
              <a:gd name="connsiteY39" fmla="*/ 836999 h 4609730"/>
              <a:gd name="connsiteX40" fmla="*/ 6056609 w 12547487"/>
              <a:gd name="connsiteY40" fmla="*/ 867466 h 4609730"/>
              <a:gd name="connsiteX41" fmla="*/ 6083954 w 12547487"/>
              <a:gd name="connsiteY41" fmla="*/ 886737 h 4609730"/>
              <a:gd name="connsiteX42" fmla="*/ 6123446 w 12547487"/>
              <a:gd name="connsiteY42" fmla="*/ 906272 h 4609730"/>
              <a:gd name="connsiteX43" fmla="*/ 6279213 w 12547487"/>
              <a:gd name="connsiteY43" fmla="*/ 941922 h 4609730"/>
              <a:gd name="connsiteX44" fmla="*/ 6417146 w 12547487"/>
              <a:gd name="connsiteY44" fmla="*/ 928318 h 4609730"/>
              <a:gd name="connsiteX45" fmla="*/ 6634850 w 12547487"/>
              <a:gd name="connsiteY45" fmla="*/ 900508 h 4609730"/>
              <a:gd name="connsiteX46" fmla="*/ 6671363 w 12547487"/>
              <a:gd name="connsiteY46" fmla="*/ 894080 h 4609730"/>
              <a:gd name="connsiteX47" fmla="*/ 6703400 w 12547487"/>
              <a:gd name="connsiteY47" fmla="*/ 902889 h 4609730"/>
              <a:gd name="connsiteX48" fmla="*/ 6711400 w 12547487"/>
              <a:gd name="connsiteY48" fmla="*/ 917430 h 4609730"/>
              <a:gd name="connsiteX49" fmla="*/ 6731586 w 12547487"/>
              <a:gd name="connsiteY49" fmla="*/ 916196 h 4609730"/>
              <a:gd name="connsiteX50" fmla="*/ 6737090 w 12547487"/>
              <a:gd name="connsiteY50" fmla="*/ 918862 h 4609730"/>
              <a:gd name="connsiteX51" fmla="*/ 6832245 w 12547487"/>
              <a:gd name="connsiteY51" fmla="*/ 882994 h 4609730"/>
              <a:gd name="connsiteX52" fmla="*/ 6913429 w 12547487"/>
              <a:gd name="connsiteY52" fmla="*/ 884954 h 4609730"/>
              <a:gd name="connsiteX53" fmla="*/ 7216421 w 12547487"/>
              <a:gd name="connsiteY53" fmla="*/ 796969 h 4609730"/>
              <a:gd name="connsiteX54" fmla="*/ 7376080 w 12547487"/>
              <a:gd name="connsiteY54" fmla="*/ 746472 h 4609730"/>
              <a:gd name="connsiteX55" fmla="*/ 7625639 w 12547487"/>
              <a:gd name="connsiteY55" fmla="*/ 716373 h 4609730"/>
              <a:gd name="connsiteX56" fmla="*/ 7756911 w 12547487"/>
              <a:gd name="connsiteY56" fmla="*/ 650604 h 4609730"/>
              <a:gd name="connsiteX57" fmla="*/ 7868519 w 12547487"/>
              <a:gd name="connsiteY57" fmla="*/ 616503 h 4609730"/>
              <a:gd name="connsiteX58" fmla="*/ 7872351 w 12547487"/>
              <a:gd name="connsiteY58" fmla="*/ 607157 h 4609730"/>
              <a:gd name="connsiteX59" fmla="*/ 7889820 w 12547487"/>
              <a:gd name="connsiteY59" fmla="*/ 599187 h 4609730"/>
              <a:gd name="connsiteX60" fmla="*/ 7989035 w 12547487"/>
              <a:gd name="connsiteY60" fmla="*/ 585180 h 4609730"/>
              <a:gd name="connsiteX61" fmla="*/ 8078927 w 12547487"/>
              <a:gd name="connsiteY61" fmla="*/ 574018 h 4609730"/>
              <a:gd name="connsiteX62" fmla="*/ 8171367 w 12547487"/>
              <a:gd name="connsiteY62" fmla="*/ 587956 h 4609730"/>
              <a:gd name="connsiteX63" fmla="*/ 8182680 w 12547487"/>
              <a:gd name="connsiteY63" fmla="*/ 584528 h 4609730"/>
              <a:gd name="connsiteX64" fmla="*/ 8183080 w 12547487"/>
              <a:gd name="connsiteY64" fmla="*/ 585096 h 4609730"/>
              <a:gd name="connsiteX65" fmla="*/ 8195361 w 12547487"/>
              <a:gd name="connsiteY65" fmla="*/ 582747 h 4609730"/>
              <a:gd name="connsiteX66" fmla="*/ 8203309 w 12547487"/>
              <a:gd name="connsiteY66" fmla="*/ 578279 h 4609730"/>
              <a:gd name="connsiteX67" fmla="*/ 8291217 w 12547487"/>
              <a:gd name="connsiteY67" fmla="*/ 567936 h 4609730"/>
              <a:gd name="connsiteX68" fmla="*/ 8397600 w 12547487"/>
              <a:gd name="connsiteY68" fmla="*/ 573764 h 4609730"/>
              <a:gd name="connsiteX69" fmla="*/ 8585817 w 12547487"/>
              <a:gd name="connsiteY69" fmla="*/ 528544 h 4609730"/>
              <a:gd name="connsiteX70" fmla="*/ 8597214 w 12547487"/>
              <a:gd name="connsiteY70" fmla="*/ 527540 h 4609730"/>
              <a:gd name="connsiteX71" fmla="*/ 8620277 w 12547487"/>
              <a:gd name="connsiteY71" fmla="*/ 529838 h 4609730"/>
              <a:gd name="connsiteX72" fmla="*/ 8750279 w 12547487"/>
              <a:gd name="connsiteY72" fmla="*/ 514355 h 4609730"/>
              <a:gd name="connsiteX73" fmla="*/ 8770952 w 12547487"/>
              <a:gd name="connsiteY73" fmla="*/ 531568 h 4609730"/>
              <a:gd name="connsiteX74" fmla="*/ 8776056 w 12547487"/>
              <a:gd name="connsiteY74" fmla="*/ 533522 h 4609730"/>
              <a:gd name="connsiteX75" fmla="*/ 8777497 w 12547487"/>
              <a:gd name="connsiteY75" fmla="*/ 532217 h 4609730"/>
              <a:gd name="connsiteX76" fmla="*/ 8801322 w 12547487"/>
              <a:gd name="connsiteY76" fmla="*/ 525101 h 4609730"/>
              <a:gd name="connsiteX77" fmla="*/ 8851058 w 12547487"/>
              <a:gd name="connsiteY77" fmla="*/ 487661 h 4609730"/>
              <a:gd name="connsiteX78" fmla="*/ 8911397 w 12547487"/>
              <a:gd name="connsiteY78" fmla="*/ 440878 h 4609730"/>
              <a:gd name="connsiteX79" fmla="*/ 8960165 w 12547487"/>
              <a:gd name="connsiteY79" fmla="*/ 426167 h 4609730"/>
              <a:gd name="connsiteX80" fmla="*/ 9074520 w 12547487"/>
              <a:gd name="connsiteY80" fmla="*/ 372999 h 4609730"/>
              <a:gd name="connsiteX81" fmla="*/ 9149702 w 12547487"/>
              <a:gd name="connsiteY81" fmla="*/ 344823 h 4609730"/>
              <a:gd name="connsiteX82" fmla="*/ 9151735 w 12547487"/>
              <a:gd name="connsiteY82" fmla="*/ 343693 h 4609730"/>
              <a:gd name="connsiteX83" fmla="*/ 9168799 w 12547487"/>
              <a:gd name="connsiteY83" fmla="*/ 345774 h 4609730"/>
              <a:gd name="connsiteX84" fmla="*/ 9169610 w 12547487"/>
              <a:gd name="connsiteY84" fmla="*/ 354357 h 4609730"/>
              <a:gd name="connsiteX85" fmla="*/ 9184805 w 12547487"/>
              <a:gd name="connsiteY85" fmla="*/ 358617 h 4609730"/>
              <a:gd name="connsiteX86" fmla="*/ 9212783 w 12547487"/>
              <a:gd name="connsiteY86" fmla="*/ 351552 h 4609730"/>
              <a:gd name="connsiteX87" fmla="*/ 9223893 w 12547487"/>
              <a:gd name="connsiteY87" fmla="*/ 353846 h 4609730"/>
              <a:gd name="connsiteX88" fmla="*/ 9227770 w 12547487"/>
              <a:gd name="connsiteY88" fmla="*/ 352887 h 4609730"/>
              <a:gd name="connsiteX89" fmla="*/ 9237095 w 12547487"/>
              <a:gd name="connsiteY89" fmla="*/ 351656 h 4609730"/>
              <a:gd name="connsiteX90" fmla="*/ 9235111 w 12547487"/>
              <a:gd name="connsiteY90" fmla="*/ 346483 h 4609730"/>
              <a:gd name="connsiteX91" fmla="*/ 9280504 w 12547487"/>
              <a:gd name="connsiteY91" fmla="*/ 320358 h 4609730"/>
              <a:gd name="connsiteX92" fmla="*/ 9328601 w 12547487"/>
              <a:gd name="connsiteY92" fmla="*/ 306436 h 4609730"/>
              <a:gd name="connsiteX93" fmla="*/ 9372019 w 12547487"/>
              <a:gd name="connsiteY93" fmla="*/ 272078 h 4609730"/>
              <a:gd name="connsiteX94" fmla="*/ 9452545 w 12547487"/>
              <a:gd name="connsiteY94" fmla="*/ 241860 h 4609730"/>
              <a:gd name="connsiteX95" fmla="*/ 9518291 w 12547487"/>
              <a:gd name="connsiteY95" fmla="*/ 210633 h 4609730"/>
              <a:gd name="connsiteX96" fmla="*/ 9601653 w 12547487"/>
              <a:gd name="connsiteY96" fmla="*/ 194064 h 4609730"/>
              <a:gd name="connsiteX97" fmla="*/ 9756909 w 12547487"/>
              <a:gd name="connsiteY97" fmla="*/ 193391 h 4609730"/>
              <a:gd name="connsiteX98" fmla="*/ 9880369 w 12547487"/>
              <a:gd name="connsiteY98" fmla="*/ 231894 h 4609730"/>
              <a:gd name="connsiteX99" fmla="*/ 9974881 w 12547487"/>
              <a:gd name="connsiteY99" fmla="*/ 256550 h 4609730"/>
              <a:gd name="connsiteX100" fmla="*/ 10025323 w 12547487"/>
              <a:gd name="connsiteY100" fmla="*/ 256596 h 4609730"/>
              <a:gd name="connsiteX101" fmla="*/ 10125155 w 12547487"/>
              <a:gd name="connsiteY101" fmla="*/ 257669 h 4609730"/>
              <a:gd name="connsiteX102" fmla="*/ 10175673 w 12547487"/>
              <a:gd name="connsiteY102" fmla="*/ 229584 h 4609730"/>
              <a:gd name="connsiteX103" fmla="*/ 10234385 w 12547487"/>
              <a:gd name="connsiteY103" fmla="*/ 221010 h 4609730"/>
              <a:gd name="connsiteX104" fmla="*/ 10249898 w 12547487"/>
              <a:gd name="connsiteY104" fmla="*/ 238521 h 4609730"/>
              <a:gd name="connsiteX105" fmla="*/ 10312094 w 12547487"/>
              <a:gd name="connsiteY105" fmla="*/ 223019 h 4609730"/>
              <a:gd name="connsiteX106" fmla="*/ 10406238 w 12547487"/>
              <a:gd name="connsiteY106" fmla="*/ 197367 h 4609730"/>
              <a:gd name="connsiteX107" fmla="*/ 10461019 w 12547487"/>
              <a:gd name="connsiteY107" fmla="*/ 187607 h 4609730"/>
              <a:gd name="connsiteX108" fmla="*/ 10610128 w 12547487"/>
              <a:gd name="connsiteY108" fmla="*/ 155478 h 4609730"/>
              <a:gd name="connsiteX109" fmla="*/ 10759076 w 12547487"/>
              <a:gd name="connsiteY109" fmla="*/ 119129 h 4609730"/>
              <a:gd name="connsiteX110" fmla="*/ 10845042 w 12547487"/>
              <a:gd name="connsiteY110" fmla="*/ 74065 h 4609730"/>
              <a:gd name="connsiteX111" fmla="*/ 10967723 w 12547487"/>
              <a:gd name="connsiteY111" fmla="*/ 46727 h 4609730"/>
              <a:gd name="connsiteX112" fmla="*/ 10987923 w 12547487"/>
              <a:gd name="connsiteY112" fmla="*/ 38704 h 4609730"/>
              <a:gd name="connsiteX113" fmla="*/ 11017061 w 12547487"/>
              <a:gd name="connsiteY113" fmla="*/ 38489 h 4609730"/>
              <a:gd name="connsiteX114" fmla="*/ 11133965 w 12547487"/>
              <a:gd name="connsiteY114" fmla="*/ 38707 h 4609730"/>
              <a:gd name="connsiteX115" fmla="*/ 11227034 w 12547487"/>
              <a:gd name="connsiteY115" fmla="*/ 48621 h 4609730"/>
              <a:gd name="connsiteX116" fmla="*/ 11381469 w 12547487"/>
              <a:gd name="connsiteY116" fmla="*/ 47048 h 4609730"/>
              <a:gd name="connsiteX117" fmla="*/ 11525790 w 12547487"/>
              <a:gd name="connsiteY117" fmla="*/ 92054 h 4609730"/>
              <a:gd name="connsiteX118" fmla="*/ 11637767 w 12547487"/>
              <a:gd name="connsiteY118" fmla="*/ 122688 h 4609730"/>
              <a:gd name="connsiteX119" fmla="*/ 11708024 w 12547487"/>
              <a:gd name="connsiteY119" fmla="*/ 116533 h 4609730"/>
              <a:gd name="connsiteX120" fmla="*/ 11801763 w 12547487"/>
              <a:gd name="connsiteY120" fmla="*/ 117985 h 4609730"/>
              <a:gd name="connsiteX121" fmla="*/ 11948668 w 12547487"/>
              <a:gd name="connsiteY121" fmla="*/ 55392 h 4609730"/>
              <a:gd name="connsiteX122" fmla="*/ 12059612 w 12547487"/>
              <a:gd name="connsiteY122" fmla="*/ 553 h 4609730"/>
              <a:gd name="connsiteX123" fmla="*/ 12090585 w 12547487"/>
              <a:gd name="connsiteY123" fmla="*/ 689 h 4609730"/>
              <a:gd name="connsiteX124" fmla="*/ 12115558 w 12547487"/>
              <a:gd name="connsiteY124" fmla="*/ 0 h 4609730"/>
              <a:gd name="connsiteX125" fmla="*/ 12547487 w 12547487"/>
              <a:gd name="connsiteY125" fmla="*/ 1880654 h 4609730"/>
              <a:gd name="connsiteX126" fmla="*/ 664852 w 12547487"/>
              <a:gd name="connsiteY126" fmla="*/ 4609730 h 4609730"/>
              <a:gd name="connsiteX127" fmla="*/ 0 w 12547487"/>
              <a:gd name="connsiteY127" fmla="*/ 1714905 h 4609730"/>
              <a:gd name="connsiteX128" fmla="*/ 8160 w 12547487"/>
              <a:gd name="connsiteY128" fmla="*/ 1717140 h 4609730"/>
              <a:gd name="connsiteX129" fmla="*/ 62595 w 12547487"/>
              <a:gd name="connsiteY129" fmla="*/ 1734714 h 4609730"/>
              <a:gd name="connsiteX130" fmla="*/ 191892 w 12547487"/>
              <a:gd name="connsiteY130" fmla="*/ 1725794 h 4609730"/>
              <a:gd name="connsiteX131" fmla="*/ 238860 w 12547487"/>
              <a:gd name="connsiteY131" fmla="*/ 1702169 h 4609730"/>
              <a:gd name="connsiteX132" fmla="*/ 329365 w 12547487"/>
              <a:gd name="connsiteY132" fmla="*/ 1660633 h 4609730"/>
              <a:gd name="connsiteX133" fmla="*/ 396208 w 12547487"/>
              <a:gd name="connsiteY133" fmla="*/ 1588889 h 4609730"/>
              <a:gd name="connsiteX134" fmla="*/ 480537 w 12547487"/>
              <a:gd name="connsiteY134" fmla="*/ 1530535 h 4609730"/>
              <a:gd name="connsiteX135" fmla="*/ 493078 w 12547487"/>
              <a:gd name="connsiteY135" fmla="*/ 1531413 h 4609730"/>
              <a:gd name="connsiteX136" fmla="*/ 540222 w 12547487"/>
              <a:gd name="connsiteY136" fmla="*/ 1496202 h 4609730"/>
              <a:gd name="connsiteX137" fmla="*/ 674083 w 12547487"/>
              <a:gd name="connsiteY137" fmla="*/ 1398944 h 4609730"/>
              <a:gd name="connsiteX138" fmla="*/ 749648 w 12547487"/>
              <a:gd name="connsiteY138" fmla="*/ 1302435 h 4609730"/>
              <a:gd name="connsiteX139" fmla="*/ 795249 w 12547487"/>
              <a:gd name="connsiteY139" fmla="*/ 1251068 h 4609730"/>
              <a:gd name="connsiteX140" fmla="*/ 862097 w 12547487"/>
              <a:gd name="connsiteY140" fmla="*/ 1220007 h 4609730"/>
              <a:gd name="connsiteX141" fmla="*/ 877569 w 12547487"/>
              <a:gd name="connsiteY141" fmla="*/ 1223011 h 4609730"/>
              <a:gd name="connsiteX142" fmla="*/ 883467 w 12547487"/>
              <a:gd name="connsiteY142" fmla="*/ 1220174 h 4609730"/>
              <a:gd name="connsiteX143" fmla="*/ 884185 w 12547487"/>
              <a:gd name="connsiteY143" fmla="*/ 1220424 h 4609730"/>
              <a:gd name="connsiteX144" fmla="*/ 885322 w 12547487"/>
              <a:gd name="connsiteY144" fmla="*/ 1219281 h 4609730"/>
              <a:gd name="connsiteX145" fmla="*/ 898394 w 12547487"/>
              <a:gd name="connsiteY145" fmla="*/ 1212995 h 4609730"/>
              <a:gd name="connsiteX146" fmla="*/ 929382 w 12547487"/>
              <a:gd name="connsiteY146" fmla="*/ 1210940 h 4609730"/>
              <a:gd name="connsiteX147" fmla="*/ 947390 w 12547487"/>
              <a:gd name="connsiteY147" fmla="*/ 1206207 h 4609730"/>
              <a:gd name="connsiteX148" fmla="*/ 1002063 w 12547487"/>
              <a:gd name="connsiteY148" fmla="*/ 1161717 h 4609730"/>
              <a:gd name="connsiteX149" fmla="*/ 1054722 w 12547487"/>
              <a:gd name="connsiteY149" fmla="*/ 1133875 h 4609730"/>
              <a:gd name="connsiteX150" fmla="*/ 1123316 w 12547487"/>
              <a:gd name="connsiteY150" fmla="*/ 1104293 h 4609730"/>
              <a:gd name="connsiteX151" fmla="*/ 1201636 w 12547487"/>
              <a:gd name="connsiteY151" fmla="*/ 1106918 h 4609730"/>
              <a:gd name="connsiteX152" fmla="*/ 1374810 w 12547487"/>
              <a:gd name="connsiteY152" fmla="*/ 1167533 h 4609730"/>
              <a:gd name="connsiteX0" fmla="*/ 1374810 w 12547487"/>
              <a:gd name="connsiteY0" fmla="*/ 1167533 h 4609730"/>
              <a:gd name="connsiteX1" fmla="*/ 2461080 w 12547487"/>
              <a:gd name="connsiteY1" fmla="*/ 1069442 h 4609730"/>
              <a:gd name="connsiteX2" fmla="*/ 2480769 w 12547487"/>
              <a:gd name="connsiteY2" fmla="*/ 1082624 h 4609730"/>
              <a:gd name="connsiteX3" fmla="*/ 2513615 w 12547487"/>
              <a:gd name="connsiteY3" fmla="*/ 1079209 h 4609730"/>
              <a:gd name="connsiteX4" fmla="*/ 2883110 w 12547487"/>
              <a:gd name="connsiteY4" fmla="*/ 1082703 h 4609730"/>
              <a:gd name="connsiteX5" fmla="*/ 3067466 w 12547487"/>
              <a:gd name="connsiteY5" fmla="*/ 1017777 h 4609730"/>
              <a:gd name="connsiteX6" fmla="*/ 3142515 w 12547487"/>
              <a:gd name="connsiteY6" fmla="*/ 1004553 h 4609730"/>
              <a:gd name="connsiteX7" fmla="*/ 3153472 w 12547487"/>
              <a:gd name="connsiteY7" fmla="*/ 1011470 h 4609730"/>
              <a:gd name="connsiteX8" fmla="*/ 3256916 w 12547487"/>
              <a:gd name="connsiteY8" fmla="*/ 958732 h 4609730"/>
              <a:gd name="connsiteX9" fmla="*/ 3409231 w 12547487"/>
              <a:gd name="connsiteY9" fmla="*/ 951564 h 4609730"/>
              <a:gd name="connsiteX10" fmla="*/ 3524347 w 12547487"/>
              <a:gd name="connsiteY10" fmla="*/ 957376 h 4609730"/>
              <a:gd name="connsiteX11" fmla="*/ 3588810 w 12547487"/>
              <a:gd name="connsiteY11" fmla="*/ 955789 h 4609730"/>
              <a:gd name="connsiteX12" fmla="*/ 3635816 w 12547487"/>
              <a:gd name="connsiteY12" fmla="*/ 960010 h 4609730"/>
              <a:gd name="connsiteX13" fmla="*/ 3754941 w 12547487"/>
              <a:gd name="connsiteY13" fmla="*/ 941825 h 4609730"/>
              <a:gd name="connsiteX14" fmla="*/ 3952184 w 12547487"/>
              <a:gd name="connsiteY14" fmla="*/ 899594 h 4609730"/>
              <a:gd name="connsiteX15" fmla="*/ 4101714 w 12547487"/>
              <a:gd name="connsiteY15" fmla="*/ 917531 h 4609730"/>
              <a:gd name="connsiteX16" fmla="*/ 4177560 w 12547487"/>
              <a:gd name="connsiteY16" fmla="*/ 878696 h 4609730"/>
              <a:gd name="connsiteX17" fmla="*/ 4269581 w 12547487"/>
              <a:gd name="connsiteY17" fmla="*/ 877016 h 4609730"/>
              <a:gd name="connsiteX18" fmla="*/ 4619969 w 12547487"/>
              <a:gd name="connsiteY18" fmla="*/ 798815 h 4609730"/>
              <a:gd name="connsiteX19" fmla="*/ 4808566 w 12547487"/>
              <a:gd name="connsiteY19" fmla="*/ 781686 h 4609730"/>
              <a:gd name="connsiteX20" fmla="*/ 4875311 w 12547487"/>
              <a:gd name="connsiteY20" fmla="*/ 729496 h 4609730"/>
              <a:gd name="connsiteX21" fmla="*/ 4875123 w 12547487"/>
              <a:gd name="connsiteY21" fmla="*/ 726137 h 4609730"/>
              <a:gd name="connsiteX22" fmla="*/ 4879961 w 12547487"/>
              <a:gd name="connsiteY22" fmla="*/ 724303 h 4609730"/>
              <a:gd name="connsiteX23" fmla="*/ 4884283 w 12547487"/>
              <a:gd name="connsiteY23" fmla="*/ 726177 h 4609730"/>
              <a:gd name="connsiteX24" fmla="*/ 4890066 w 12547487"/>
              <a:gd name="connsiteY24" fmla="*/ 724037 h 4609730"/>
              <a:gd name="connsiteX25" fmla="*/ 4905872 w 12547487"/>
              <a:gd name="connsiteY25" fmla="*/ 719096 h 4609730"/>
              <a:gd name="connsiteX26" fmla="*/ 4911186 w 12547487"/>
              <a:gd name="connsiteY26" fmla="*/ 711907 h 4609730"/>
              <a:gd name="connsiteX27" fmla="*/ 4991897 w 12547487"/>
              <a:gd name="connsiteY27" fmla="*/ 697771 h 4609730"/>
              <a:gd name="connsiteX28" fmla="*/ 5024303 w 12547487"/>
              <a:gd name="connsiteY28" fmla="*/ 701951 h 4609730"/>
              <a:gd name="connsiteX29" fmla="*/ 5084207 w 12547487"/>
              <a:gd name="connsiteY29" fmla="*/ 682157 h 4609730"/>
              <a:gd name="connsiteX30" fmla="*/ 5184351 w 12547487"/>
              <a:gd name="connsiteY30" fmla="*/ 683463 h 4609730"/>
              <a:gd name="connsiteX31" fmla="*/ 5321507 w 12547487"/>
              <a:gd name="connsiteY31" fmla="*/ 719959 h 4609730"/>
              <a:gd name="connsiteX32" fmla="*/ 5391160 w 12547487"/>
              <a:gd name="connsiteY32" fmla="*/ 750959 h 4609730"/>
              <a:gd name="connsiteX33" fmla="*/ 5487125 w 12547487"/>
              <a:gd name="connsiteY33" fmla="*/ 772309 h 4609730"/>
              <a:gd name="connsiteX34" fmla="*/ 5643542 w 12547487"/>
              <a:gd name="connsiteY34" fmla="*/ 765979 h 4609730"/>
              <a:gd name="connsiteX35" fmla="*/ 5706451 w 12547487"/>
              <a:gd name="connsiteY35" fmla="*/ 766820 h 4609730"/>
              <a:gd name="connsiteX36" fmla="*/ 5762858 w 12547487"/>
              <a:gd name="connsiteY36" fmla="*/ 755247 h 4609730"/>
              <a:gd name="connsiteX37" fmla="*/ 5767471 w 12547487"/>
              <a:gd name="connsiteY37" fmla="*/ 796958 h 4609730"/>
              <a:gd name="connsiteX38" fmla="*/ 5824432 w 12547487"/>
              <a:gd name="connsiteY38" fmla="*/ 807810 h 4609730"/>
              <a:gd name="connsiteX39" fmla="*/ 5891463 w 12547487"/>
              <a:gd name="connsiteY39" fmla="*/ 836999 h 4609730"/>
              <a:gd name="connsiteX40" fmla="*/ 6056609 w 12547487"/>
              <a:gd name="connsiteY40" fmla="*/ 867466 h 4609730"/>
              <a:gd name="connsiteX41" fmla="*/ 6083954 w 12547487"/>
              <a:gd name="connsiteY41" fmla="*/ 886737 h 4609730"/>
              <a:gd name="connsiteX42" fmla="*/ 6123446 w 12547487"/>
              <a:gd name="connsiteY42" fmla="*/ 906272 h 4609730"/>
              <a:gd name="connsiteX43" fmla="*/ 6279213 w 12547487"/>
              <a:gd name="connsiteY43" fmla="*/ 941922 h 4609730"/>
              <a:gd name="connsiteX44" fmla="*/ 6417146 w 12547487"/>
              <a:gd name="connsiteY44" fmla="*/ 928318 h 4609730"/>
              <a:gd name="connsiteX45" fmla="*/ 6634850 w 12547487"/>
              <a:gd name="connsiteY45" fmla="*/ 900508 h 4609730"/>
              <a:gd name="connsiteX46" fmla="*/ 6671363 w 12547487"/>
              <a:gd name="connsiteY46" fmla="*/ 894080 h 4609730"/>
              <a:gd name="connsiteX47" fmla="*/ 6703400 w 12547487"/>
              <a:gd name="connsiteY47" fmla="*/ 902889 h 4609730"/>
              <a:gd name="connsiteX48" fmla="*/ 6711400 w 12547487"/>
              <a:gd name="connsiteY48" fmla="*/ 917430 h 4609730"/>
              <a:gd name="connsiteX49" fmla="*/ 6731586 w 12547487"/>
              <a:gd name="connsiteY49" fmla="*/ 916196 h 4609730"/>
              <a:gd name="connsiteX50" fmla="*/ 6737090 w 12547487"/>
              <a:gd name="connsiteY50" fmla="*/ 918862 h 4609730"/>
              <a:gd name="connsiteX51" fmla="*/ 6832245 w 12547487"/>
              <a:gd name="connsiteY51" fmla="*/ 882994 h 4609730"/>
              <a:gd name="connsiteX52" fmla="*/ 6913429 w 12547487"/>
              <a:gd name="connsiteY52" fmla="*/ 884954 h 4609730"/>
              <a:gd name="connsiteX53" fmla="*/ 7216421 w 12547487"/>
              <a:gd name="connsiteY53" fmla="*/ 796969 h 4609730"/>
              <a:gd name="connsiteX54" fmla="*/ 7376080 w 12547487"/>
              <a:gd name="connsiteY54" fmla="*/ 746472 h 4609730"/>
              <a:gd name="connsiteX55" fmla="*/ 7625639 w 12547487"/>
              <a:gd name="connsiteY55" fmla="*/ 716373 h 4609730"/>
              <a:gd name="connsiteX56" fmla="*/ 7756911 w 12547487"/>
              <a:gd name="connsiteY56" fmla="*/ 650604 h 4609730"/>
              <a:gd name="connsiteX57" fmla="*/ 7868519 w 12547487"/>
              <a:gd name="connsiteY57" fmla="*/ 616503 h 4609730"/>
              <a:gd name="connsiteX58" fmla="*/ 7872351 w 12547487"/>
              <a:gd name="connsiteY58" fmla="*/ 607157 h 4609730"/>
              <a:gd name="connsiteX59" fmla="*/ 7889820 w 12547487"/>
              <a:gd name="connsiteY59" fmla="*/ 599187 h 4609730"/>
              <a:gd name="connsiteX60" fmla="*/ 7989035 w 12547487"/>
              <a:gd name="connsiteY60" fmla="*/ 585180 h 4609730"/>
              <a:gd name="connsiteX61" fmla="*/ 8078927 w 12547487"/>
              <a:gd name="connsiteY61" fmla="*/ 574018 h 4609730"/>
              <a:gd name="connsiteX62" fmla="*/ 8171367 w 12547487"/>
              <a:gd name="connsiteY62" fmla="*/ 587956 h 4609730"/>
              <a:gd name="connsiteX63" fmla="*/ 8182680 w 12547487"/>
              <a:gd name="connsiteY63" fmla="*/ 584528 h 4609730"/>
              <a:gd name="connsiteX64" fmla="*/ 8183080 w 12547487"/>
              <a:gd name="connsiteY64" fmla="*/ 585096 h 4609730"/>
              <a:gd name="connsiteX65" fmla="*/ 8195361 w 12547487"/>
              <a:gd name="connsiteY65" fmla="*/ 582747 h 4609730"/>
              <a:gd name="connsiteX66" fmla="*/ 8203309 w 12547487"/>
              <a:gd name="connsiteY66" fmla="*/ 578279 h 4609730"/>
              <a:gd name="connsiteX67" fmla="*/ 8291217 w 12547487"/>
              <a:gd name="connsiteY67" fmla="*/ 567936 h 4609730"/>
              <a:gd name="connsiteX68" fmla="*/ 8397600 w 12547487"/>
              <a:gd name="connsiteY68" fmla="*/ 573764 h 4609730"/>
              <a:gd name="connsiteX69" fmla="*/ 8585817 w 12547487"/>
              <a:gd name="connsiteY69" fmla="*/ 528544 h 4609730"/>
              <a:gd name="connsiteX70" fmla="*/ 8597214 w 12547487"/>
              <a:gd name="connsiteY70" fmla="*/ 527540 h 4609730"/>
              <a:gd name="connsiteX71" fmla="*/ 8620277 w 12547487"/>
              <a:gd name="connsiteY71" fmla="*/ 529838 h 4609730"/>
              <a:gd name="connsiteX72" fmla="*/ 8750279 w 12547487"/>
              <a:gd name="connsiteY72" fmla="*/ 514355 h 4609730"/>
              <a:gd name="connsiteX73" fmla="*/ 8770952 w 12547487"/>
              <a:gd name="connsiteY73" fmla="*/ 531568 h 4609730"/>
              <a:gd name="connsiteX74" fmla="*/ 8776056 w 12547487"/>
              <a:gd name="connsiteY74" fmla="*/ 533522 h 4609730"/>
              <a:gd name="connsiteX75" fmla="*/ 8777497 w 12547487"/>
              <a:gd name="connsiteY75" fmla="*/ 532217 h 4609730"/>
              <a:gd name="connsiteX76" fmla="*/ 8801322 w 12547487"/>
              <a:gd name="connsiteY76" fmla="*/ 525101 h 4609730"/>
              <a:gd name="connsiteX77" fmla="*/ 8851058 w 12547487"/>
              <a:gd name="connsiteY77" fmla="*/ 487661 h 4609730"/>
              <a:gd name="connsiteX78" fmla="*/ 8911397 w 12547487"/>
              <a:gd name="connsiteY78" fmla="*/ 440878 h 4609730"/>
              <a:gd name="connsiteX79" fmla="*/ 8960165 w 12547487"/>
              <a:gd name="connsiteY79" fmla="*/ 426167 h 4609730"/>
              <a:gd name="connsiteX80" fmla="*/ 9074520 w 12547487"/>
              <a:gd name="connsiteY80" fmla="*/ 372999 h 4609730"/>
              <a:gd name="connsiteX81" fmla="*/ 9149702 w 12547487"/>
              <a:gd name="connsiteY81" fmla="*/ 344823 h 4609730"/>
              <a:gd name="connsiteX82" fmla="*/ 9151735 w 12547487"/>
              <a:gd name="connsiteY82" fmla="*/ 343693 h 4609730"/>
              <a:gd name="connsiteX83" fmla="*/ 9168799 w 12547487"/>
              <a:gd name="connsiteY83" fmla="*/ 345774 h 4609730"/>
              <a:gd name="connsiteX84" fmla="*/ 9169610 w 12547487"/>
              <a:gd name="connsiteY84" fmla="*/ 354357 h 4609730"/>
              <a:gd name="connsiteX85" fmla="*/ 9184805 w 12547487"/>
              <a:gd name="connsiteY85" fmla="*/ 358617 h 4609730"/>
              <a:gd name="connsiteX86" fmla="*/ 9212783 w 12547487"/>
              <a:gd name="connsiteY86" fmla="*/ 351552 h 4609730"/>
              <a:gd name="connsiteX87" fmla="*/ 9223893 w 12547487"/>
              <a:gd name="connsiteY87" fmla="*/ 353846 h 4609730"/>
              <a:gd name="connsiteX88" fmla="*/ 9227770 w 12547487"/>
              <a:gd name="connsiteY88" fmla="*/ 352887 h 4609730"/>
              <a:gd name="connsiteX89" fmla="*/ 9237095 w 12547487"/>
              <a:gd name="connsiteY89" fmla="*/ 351656 h 4609730"/>
              <a:gd name="connsiteX90" fmla="*/ 9235111 w 12547487"/>
              <a:gd name="connsiteY90" fmla="*/ 346483 h 4609730"/>
              <a:gd name="connsiteX91" fmla="*/ 9280504 w 12547487"/>
              <a:gd name="connsiteY91" fmla="*/ 320358 h 4609730"/>
              <a:gd name="connsiteX92" fmla="*/ 9328601 w 12547487"/>
              <a:gd name="connsiteY92" fmla="*/ 306436 h 4609730"/>
              <a:gd name="connsiteX93" fmla="*/ 9372019 w 12547487"/>
              <a:gd name="connsiteY93" fmla="*/ 272078 h 4609730"/>
              <a:gd name="connsiteX94" fmla="*/ 9452545 w 12547487"/>
              <a:gd name="connsiteY94" fmla="*/ 241860 h 4609730"/>
              <a:gd name="connsiteX95" fmla="*/ 9518291 w 12547487"/>
              <a:gd name="connsiteY95" fmla="*/ 210633 h 4609730"/>
              <a:gd name="connsiteX96" fmla="*/ 9601653 w 12547487"/>
              <a:gd name="connsiteY96" fmla="*/ 194064 h 4609730"/>
              <a:gd name="connsiteX97" fmla="*/ 9756909 w 12547487"/>
              <a:gd name="connsiteY97" fmla="*/ 193391 h 4609730"/>
              <a:gd name="connsiteX98" fmla="*/ 9880369 w 12547487"/>
              <a:gd name="connsiteY98" fmla="*/ 231894 h 4609730"/>
              <a:gd name="connsiteX99" fmla="*/ 9974881 w 12547487"/>
              <a:gd name="connsiteY99" fmla="*/ 256550 h 4609730"/>
              <a:gd name="connsiteX100" fmla="*/ 10025323 w 12547487"/>
              <a:gd name="connsiteY100" fmla="*/ 256596 h 4609730"/>
              <a:gd name="connsiteX101" fmla="*/ 10125155 w 12547487"/>
              <a:gd name="connsiteY101" fmla="*/ 257669 h 4609730"/>
              <a:gd name="connsiteX102" fmla="*/ 10175673 w 12547487"/>
              <a:gd name="connsiteY102" fmla="*/ 229584 h 4609730"/>
              <a:gd name="connsiteX103" fmla="*/ 10234385 w 12547487"/>
              <a:gd name="connsiteY103" fmla="*/ 221010 h 4609730"/>
              <a:gd name="connsiteX104" fmla="*/ 10249898 w 12547487"/>
              <a:gd name="connsiteY104" fmla="*/ 238521 h 4609730"/>
              <a:gd name="connsiteX105" fmla="*/ 10312094 w 12547487"/>
              <a:gd name="connsiteY105" fmla="*/ 223019 h 4609730"/>
              <a:gd name="connsiteX106" fmla="*/ 10406238 w 12547487"/>
              <a:gd name="connsiteY106" fmla="*/ 197367 h 4609730"/>
              <a:gd name="connsiteX107" fmla="*/ 10461019 w 12547487"/>
              <a:gd name="connsiteY107" fmla="*/ 187607 h 4609730"/>
              <a:gd name="connsiteX108" fmla="*/ 10610128 w 12547487"/>
              <a:gd name="connsiteY108" fmla="*/ 155478 h 4609730"/>
              <a:gd name="connsiteX109" fmla="*/ 10759076 w 12547487"/>
              <a:gd name="connsiteY109" fmla="*/ 119129 h 4609730"/>
              <a:gd name="connsiteX110" fmla="*/ 10845042 w 12547487"/>
              <a:gd name="connsiteY110" fmla="*/ 74065 h 4609730"/>
              <a:gd name="connsiteX111" fmla="*/ 10967723 w 12547487"/>
              <a:gd name="connsiteY111" fmla="*/ 46727 h 4609730"/>
              <a:gd name="connsiteX112" fmla="*/ 10987923 w 12547487"/>
              <a:gd name="connsiteY112" fmla="*/ 38704 h 4609730"/>
              <a:gd name="connsiteX113" fmla="*/ 11017061 w 12547487"/>
              <a:gd name="connsiteY113" fmla="*/ 38489 h 4609730"/>
              <a:gd name="connsiteX114" fmla="*/ 11133965 w 12547487"/>
              <a:gd name="connsiteY114" fmla="*/ 38707 h 4609730"/>
              <a:gd name="connsiteX115" fmla="*/ 11227034 w 12547487"/>
              <a:gd name="connsiteY115" fmla="*/ 48621 h 4609730"/>
              <a:gd name="connsiteX116" fmla="*/ 11381469 w 12547487"/>
              <a:gd name="connsiteY116" fmla="*/ 47048 h 4609730"/>
              <a:gd name="connsiteX117" fmla="*/ 11525790 w 12547487"/>
              <a:gd name="connsiteY117" fmla="*/ 92054 h 4609730"/>
              <a:gd name="connsiteX118" fmla="*/ 11637767 w 12547487"/>
              <a:gd name="connsiteY118" fmla="*/ 122688 h 4609730"/>
              <a:gd name="connsiteX119" fmla="*/ 11708024 w 12547487"/>
              <a:gd name="connsiteY119" fmla="*/ 116533 h 4609730"/>
              <a:gd name="connsiteX120" fmla="*/ 11801763 w 12547487"/>
              <a:gd name="connsiteY120" fmla="*/ 117985 h 4609730"/>
              <a:gd name="connsiteX121" fmla="*/ 11948668 w 12547487"/>
              <a:gd name="connsiteY121" fmla="*/ 55392 h 4609730"/>
              <a:gd name="connsiteX122" fmla="*/ 12059612 w 12547487"/>
              <a:gd name="connsiteY122" fmla="*/ 553 h 4609730"/>
              <a:gd name="connsiteX123" fmla="*/ 12090585 w 12547487"/>
              <a:gd name="connsiteY123" fmla="*/ 689 h 4609730"/>
              <a:gd name="connsiteX124" fmla="*/ 12115558 w 12547487"/>
              <a:gd name="connsiteY124" fmla="*/ 0 h 4609730"/>
              <a:gd name="connsiteX125" fmla="*/ 12547487 w 12547487"/>
              <a:gd name="connsiteY125" fmla="*/ 1880654 h 4609730"/>
              <a:gd name="connsiteX126" fmla="*/ 664852 w 12547487"/>
              <a:gd name="connsiteY126" fmla="*/ 4609730 h 4609730"/>
              <a:gd name="connsiteX127" fmla="*/ 0 w 12547487"/>
              <a:gd name="connsiteY127" fmla="*/ 1714905 h 4609730"/>
              <a:gd name="connsiteX128" fmla="*/ 8160 w 12547487"/>
              <a:gd name="connsiteY128" fmla="*/ 1717140 h 4609730"/>
              <a:gd name="connsiteX129" fmla="*/ 62595 w 12547487"/>
              <a:gd name="connsiteY129" fmla="*/ 1734714 h 4609730"/>
              <a:gd name="connsiteX130" fmla="*/ 191892 w 12547487"/>
              <a:gd name="connsiteY130" fmla="*/ 1725794 h 4609730"/>
              <a:gd name="connsiteX131" fmla="*/ 238860 w 12547487"/>
              <a:gd name="connsiteY131" fmla="*/ 1702169 h 4609730"/>
              <a:gd name="connsiteX132" fmla="*/ 329365 w 12547487"/>
              <a:gd name="connsiteY132" fmla="*/ 1660633 h 4609730"/>
              <a:gd name="connsiteX133" fmla="*/ 396208 w 12547487"/>
              <a:gd name="connsiteY133" fmla="*/ 1588889 h 4609730"/>
              <a:gd name="connsiteX134" fmla="*/ 480537 w 12547487"/>
              <a:gd name="connsiteY134" fmla="*/ 1530535 h 4609730"/>
              <a:gd name="connsiteX135" fmla="*/ 493078 w 12547487"/>
              <a:gd name="connsiteY135" fmla="*/ 1531413 h 4609730"/>
              <a:gd name="connsiteX136" fmla="*/ 540222 w 12547487"/>
              <a:gd name="connsiteY136" fmla="*/ 1496202 h 4609730"/>
              <a:gd name="connsiteX137" fmla="*/ 674083 w 12547487"/>
              <a:gd name="connsiteY137" fmla="*/ 1398944 h 4609730"/>
              <a:gd name="connsiteX138" fmla="*/ 749648 w 12547487"/>
              <a:gd name="connsiteY138" fmla="*/ 1302435 h 4609730"/>
              <a:gd name="connsiteX139" fmla="*/ 795249 w 12547487"/>
              <a:gd name="connsiteY139" fmla="*/ 1251068 h 4609730"/>
              <a:gd name="connsiteX140" fmla="*/ 862097 w 12547487"/>
              <a:gd name="connsiteY140" fmla="*/ 1220007 h 4609730"/>
              <a:gd name="connsiteX141" fmla="*/ 877569 w 12547487"/>
              <a:gd name="connsiteY141" fmla="*/ 1223011 h 4609730"/>
              <a:gd name="connsiteX142" fmla="*/ 883467 w 12547487"/>
              <a:gd name="connsiteY142" fmla="*/ 1220174 h 4609730"/>
              <a:gd name="connsiteX143" fmla="*/ 884185 w 12547487"/>
              <a:gd name="connsiteY143" fmla="*/ 1220424 h 4609730"/>
              <a:gd name="connsiteX144" fmla="*/ 885322 w 12547487"/>
              <a:gd name="connsiteY144" fmla="*/ 1219281 h 4609730"/>
              <a:gd name="connsiteX145" fmla="*/ 898394 w 12547487"/>
              <a:gd name="connsiteY145" fmla="*/ 1212995 h 4609730"/>
              <a:gd name="connsiteX146" fmla="*/ 929382 w 12547487"/>
              <a:gd name="connsiteY146" fmla="*/ 1210940 h 4609730"/>
              <a:gd name="connsiteX147" fmla="*/ 947390 w 12547487"/>
              <a:gd name="connsiteY147" fmla="*/ 1206207 h 4609730"/>
              <a:gd name="connsiteX148" fmla="*/ 1002063 w 12547487"/>
              <a:gd name="connsiteY148" fmla="*/ 1161717 h 4609730"/>
              <a:gd name="connsiteX149" fmla="*/ 1054722 w 12547487"/>
              <a:gd name="connsiteY149" fmla="*/ 1133875 h 4609730"/>
              <a:gd name="connsiteX150" fmla="*/ 1123316 w 12547487"/>
              <a:gd name="connsiteY150" fmla="*/ 1104293 h 4609730"/>
              <a:gd name="connsiteX151" fmla="*/ 1244958 w 12547487"/>
              <a:gd name="connsiteY151" fmla="*/ 1096969 h 4609730"/>
              <a:gd name="connsiteX152" fmla="*/ 1374810 w 12547487"/>
              <a:gd name="connsiteY152" fmla="*/ 1167533 h 4609730"/>
              <a:gd name="connsiteX0" fmla="*/ 1770156 w 12547487"/>
              <a:gd name="connsiteY0" fmla="*/ 1084270 h 4609730"/>
              <a:gd name="connsiteX1" fmla="*/ 2461080 w 12547487"/>
              <a:gd name="connsiteY1" fmla="*/ 1069442 h 4609730"/>
              <a:gd name="connsiteX2" fmla="*/ 2480769 w 12547487"/>
              <a:gd name="connsiteY2" fmla="*/ 1082624 h 4609730"/>
              <a:gd name="connsiteX3" fmla="*/ 2513615 w 12547487"/>
              <a:gd name="connsiteY3" fmla="*/ 1079209 h 4609730"/>
              <a:gd name="connsiteX4" fmla="*/ 2883110 w 12547487"/>
              <a:gd name="connsiteY4" fmla="*/ 1082703 h 4609730"/>
              <a:gd name="connsiteX5" fmla="*/ 3067466 w 12547487"/>
              <a:gd name="connsiteY5" fmla="*/ 1017777 h 4609730"/>
              <a:gd name="connsiteX6" fmla="*/ 3142515 w 12547487"/>
              <a:gd name="connsiteY6" fmla="*/ 1004553 h 4609730"/>
              <a:gd name="connsiteX7" fmla="*/ 3153472 w 12547487"/>
              <a:gd name="connsiteY7" fmla="*/ 1011470 h 4609730"/>
              <a:gd name="connsiteX8" fmla="*/ 3256916 w 12547487"/>
              <a:gd name="connsiteY8" fmla="*/ 958732 h 4609730"/>
              <a:gd name="connsiteX9" fmla="*/ 3409231 w 12547487"/>
              <a:gd name="connsiteY9" fmla="*/ 951564 h 4609730"/>
              <a:gd name="connsiteX10" fmla="*/ 3524347 w 12547487"/>
              <a:gd name="connsiteY10" fmla="*/ 957376 h 4609730"/>
              <a:gd name="connsiteX11" fmla="*/ 3588810 w 12547487"/>
              <a:gd name="connsiteY11" fmla="*/ 955789 h 4609730"/>
              <a:gd name="connsiteX12" fmla="*/ 3635816 w 12547487"/>
              <a:gd name="connsiteY12" fmla="*/ 960010 h 4609730"/>
              <a:gd name="connsiteX13" fmla="*/ 3754941 w 12547487"/>
              <a:gd name="connsiteY13" fmla="*/ 941825 h 4609730"/>
              <a:gd name="connsiteX14" fmla="*/ 3952184 w 12547487"/>
              <a:gd name="connsiteY14" fmla="*/ 899594 h 4609730"/>
              <a:gd name="connsiteX15" fmla="*/ 4101714 w 12547487"/>
              <a:gd name="connsiteY15" fmla="*/ 917531 h 4609730"/>
              <a:gd name="connsiteX16" fmla="*/ 4177560 w 12547487"/>
              <a:gd name="connsiteY16" fmla="*/ 878696 h 4609730"/>
              <a:gd name="connsiteX17" fmla="*/ 4269581 w 12547487"/>
              <a:gd name="connsiteY17" fmla="*/ 877016 h 4609730"/>
              <a:gd name="connsiteX18" fmla="*/ 4619969 w 12547487"/>
              <a:gd name="connsiteY18" fmla="*/ 798815 h 4609730"/>
              <a:gd name="connsiteX19" fmla="*/ 4808566 w 12547487"/>
              <a:gd name="connsiteY19" fmla="*/ 781686 h 4609730"/>
              <a:gd name="connsiteX20" fmla="*/ 4875311 w 12547487"/>
              <a:gd name="connsiteY20" fmla="*/ 729496 h 4609730"/>
              <a:gd name="connsiteX21" fmla="*/ 4875123 w 12547487"/>
              <a:gd name="connsiteY21" fmla="*/ 726137 h 4609730"/>
              <a:gd name="connsiteX22" fmla="*/ 4879961 w 12547487"/>
              <a:gd name="connsiteY22" fmla="*/ 724303 h 4609730"/>
              <a:gd name="connsiteX23" fmla="*/ 4884283 w 12547487"/>
              <a:gd name="connsiteY23" fmla="*/ 726177 h 4609730"/>
              <a:gd name="connsiteX24" fmla="*/ 4890066 w 12547487"/>
              <a:gd name="connsiteY24" fmla="*/ 724037 h 4609730"/>
              <a:gd name="connsiteX25" fmla="*/ 4905872 w 12547487"/>
              <a:gd name="connsiteY25" fmla="*/ 719096 h 4609730"/>
              <a:gd name="connsiteX26" fmla="*/ 4911186 w 12547487"/>
              <a:gd name="connsiteY26" fmla="*/ 711907 h 4609730"/>
              <a:gd name="connsiteX27" fmla="*/ 4991897 w 12547487"/>
              <a:gd name="connsiteY27" fmla="*/ 697771 h 4609730"/>
              <a:gd name="connsiteX28" fmla="*/ 5024303 w 12547487"/>
              <a:gd name="connsiteY28" fmla="*/ 701951 h 4609730"/>
              <a:gd name="connsiteX29" fmla="*/ 5084207 w 12547487"/>
              <a:gd name="connsiteY29" fmla="*/ 682157 h 4609730"/>
              <a:gd name="connsiteX30" fmla="*/ 5184351 w 12547487"/>
              <a:gd name="connsiteY30" fmla="*/ 683463 h 4609730"/>
              <a:gd name="connsiteX31" fmla="*/ 5321507 w 12547487"/>
              <a:gd name="connsiteY31" fmla="*/ 719959 h 4609730"/>
              <a:gd name="connsiteX32" fmla="*/ 5391160 w 12547487"/>
              <a:gd name="connsiteY32" fmla="*/ 750959 h 4609730"/>
              <a:gd name="connsiteX33" fmla="*/ 5487125 w 12547487"/>
              <a:gd name="connsiteY33" fmla="*/ 772309 h 4609730"/>
              <a:gd name="connsiteX34" fmla="*/ 5643542 w 12547487"/>
              <a:gd name="connsiteY34" fmla="*/ 765979 h 4609730"/>
              <a:gd name="connsiteX35" fmla="*/ 5706451 w 12547487"/>
              <a:gd name="connsiteY35" fmla="*/ 766820 h 4609730"/>
              <a:gd name="connsiteX36" fmla="*/ 5762858 w 12547487"/>
              <a:gd name="connsiteY36" fmla="*/ 755247 h 4609730"/>
              <a:gd name="connsiteX37" fmla="*/ 5767471 w 12547487"/>
              <a:gd name="connsiteY37" fmla="*/ 796958 h 4609730"/>
              <a:gd name="connsiteX38" fmla="*/ 5824432 w 12547487"/>
              <a:gd name="connsiteY38" fmla="*/ 807810 h 4609730"/>
              <a:gd name="connsiteX39" fmla="*/ 5891463 w 12547487"/>
              <a:gd name="connsiteY39" fmla="*/ 836999 h 4609730"/>
              <a:gd name="connsiteX40" fmla="*/ 6056609 w 12547487"/>
              <a:gd name="connsiteY40" fmla="*/ 867466 h 4609730"/>
              <a:gd name="connsiteX41" fmla="*/ 6083954 w 12547487"/>
              <a:gd name="connsiteY41" fmla="*/ 886737 h 4609730"/>
              <a:gd name="connsiteX42" fmla="*/ 6123446 w 12547487"/>
              <a:gd name="connsiteY42" fmla="*/ 906272 h 4609730"/>
              <a:gd name="connsiteX43" fmla="*/ 6279213 w 12547487"/>
              <a:gd name="connsiteY43" fmla="*/ 941922 h 4609730"/>
              <a:gd name="connsiteX44" fmla="*/ 6417146 w 12547487"/>
              <a:gd name="connsiteY44" fmla="*/ 928318 h 4609730"/>
              <a:gd name="connsiteX45" fmla="*/ 6634850 w 12547487"/>
              <a:gd name="connsiteY45" fmla="*/ 900508 h 4609730"/>
              <a:gd name="connsiteX46" fmla="*/ 6671363 w 12547487"/>
              <a:gd name="connsiteY46" fmla="*/ 894080 h 4609730"/>
              <a:gd name="connsiteX47" fmla="*/ 6703400 w 12547487"/>
              <a:gd name="connsiteY47" fmla="*/ 902889 h 4609730"/>
              <a:gd name="connsiteX48" fmla="*/ 6711400 w 12547487"/>
              <a:gd name="connsiteY48" fmla="*/ 917430 h 4609730"/>
              <a:gd name="connsiteX49" fmla="*/ 6731586 w 12547487"/>
              <a:gd name="connsiteY49" fmla="*/ 916196 h 4609730"/>
              <a:gd name="connsiteX50" fmla="*/ 6737090 w 12547487"/>
              <a:gd name="connsiteY50" fmla="*/ 918862 h 4609730"/>
              <a:gd name="connsiteX51" fmla="*/ 6832245 w 12547487"/>
              <a:gd name="connsiteY51" fmla="*/ 882994 h 4609730"/>
              <a:gd name="connsiteX52" fmla="*/ 6913429 w 12547487"/>
              <a:gd name="connsiteY52" fmla="*/ 884954 h 4609730"/>
              <a:gd name="connsiteX53" fmla="*/ 7216421 w 12547487"/>
              <a:gd name="connsiteY53" fmla="*/ 796969 h 4609730"/>
              <a:gd name="connsiteX54" fmla="*/ 7376080 w 12547487"/>
              <a:gd name="connsiteY54" fmla="*/ 746472 h 4609730"/>
              <a:gd name="connsiteX55" fmla="*/ 7625639 w 12547487"/>
              <a:gd name="connsiteY55" fmla="*/ 716373 h 4609730"/>
              <a:gd name="connsiteX56" fmla="*/ 7756911 w 12547487"/>
              <a:gd name="connsiteY56" fmla="*/ 650604 h 4609730"/>
              <a:gd name="connsiteX57" fmla="*/ 7868519 w 12547487"/>
              <a:gd name="connsiteY57" fmla="*/ 616503 h 4609730"/>
              <a:gd name="connsiteX58" fmla="*/ 7872351 w 12547487"/>
              <a:gd name="connsiteY58" fmla="*/ 607157 h 4609730"/>
              <a:gd name="connsiteX59" fmla="*/ 7889820 w 12547487"/>
              <a:gd name="connsiteY59" fmla="*/ 599187 h 4609730"/>
              <a:gd name="connsiteX60" fmla="*/ 7989035 w 12547487"/>
              <a:gd name="connsiteY60" fmla="*/ 585180 h 4609730"/>
              <a:gd name="connsiteX61" fmla="*/ 8078927 w 12547487"/>
              <a:gd name="connsiteY61" fmla="*/ 574018 h 4609730"/>
              <a:gd name="connsiteX62" fmla="*/ 8171367 w 12547487"/>
              <a:gd name="connsiteY62" fmla="*/ 587956 h 4609730"/>
              <a:gd name="connsiteX63" fmla="*/ 8182680 w 12547487"/>
              <a:gd name="connsiteY63" fmla="*/ 584528 h 4609730"/>
              <a:gd name="connsiteX64" fmla="*/ 8183080 w 12547487"/>
              <a:gd name="connsiteY64" fmla="*/ 585096 h 4609730"/>
              <a:gd name="connsiteX65" fmla="*/ 8195361 w 12547487"/>
              <a:gd name="connsiteY65" fmla="*/ 582747 h 4609730"/>
              <a:gd name="connsiteX66" fmla="*/ 8203309 w 12547487"/>
              <a:gd name="connsiteY66" fmla="*/ 578279 h 4609730"/>
              <a:gd name="connsiteX67" fmla="*/ 8291217 w 12547487"/>
              <a:gd name="connsiteY67" fmla="*/ 567936 h 4609730"/>
              <a:gd name="connsiteX68" fmla="*/ 8397600 w 12547487"/>
              <a:gd name="connsiteY68" fmla="*/ 573764 h 4609730"/>
              <a:gd name="connsiteX69" fmla="*/ 8585817 w 12547487"/>
              <a:gd name="connsiteY69" fmla="*/ 528544 h 4609730"/>
              <a:gd name="connsiteX70" fmla="*/ 8597214 w 12547487"/>
              <a:gd name="connsiteY70" fmla="*/ 527540 h 4609730"/>
              <a:gd name="connsiteX71" fmla="*/ 8620277 w 12547487"/>
              <a:gd name="connsiteY71" fmla="*/ 529838 h 4609730"/>
              <a:gd name="connsiteX72" fmla="*/ 8750279 w 12547487"/>
              <a:gd name="connsiteY72" fmla="*/ 514355 h 4609730"/>
              <a:gd name="connsiteX73" fmla="*/ 8770952 w 12547487"/>
              <a:gd name="connsiteY73" fmla="*/ 531568 h 4609730"/>
              <a:gd name="connsiteX74" fmla="*/ 8776056 w 12547487"/>
              <a:gd name="connsiteY74" fmla="*/ 533522 h 4609730"/>
              <a:gd name="connsiteX75" fmla="*/ 8777497 w 12547487"/>
              <a:gd name="connsiteY75" fmla="*/ 532217 h 4609730"/>
              <a:gd name="connsiteX76" fmla="*/ 8801322 w 12547487"/>
              <a:gd name="connsiteY76" fmla="*/ 525101 h 4609730"/>
              <a:gd name="connsiteX77" fmla="*/ 8851058 w 12547487"/>
              <a:gd name="connsiteY77" fmla="*/ 487661 h 4609730"/>
              <a:gd name="connsiteX78" fmla="*/ 8911397 w 12547487"/>
              <a:gd name="connsiteY78" fmla="*/ 440878 h 4609730"/>
              <a:gd name="connsiteX79" fmla="*/ 8960165 w 12547487"/>
              <a:gd name="connsiteY79" fmla="*/ 426167 h 4609730"/>
              <a:gd name="connsiteX80" fmla="*/ 9074520 w 12547487"/>
              <a:gd name="connsiteY80" fmla="*/ 372999 h 4609730"/>
              <a:gd name="connsiteX81" fmla="*/ 9149702 w 12547487"/>
              <a:gd name="connsiteY81" fmla="*/ 344823 h 4609730"/>
              <a:gd name="connsiteX82" fmla="*/ 9151735 w 12547487"/>
              <a:gd name="connsiteY82" fmla="*/ 343693 h 4609730"/>
              <a:gd name="connsiteX83" fmla="*/ 9168799 w 12547487"/>
              <a:gd name="connsiteY83" fmla="*/ 345774 h 4609730"/>
              <a:gd name="connsiteX84" fmla="*/ 9169610 w 12547487"/>
              <a:gd name="connsiteY84" fmla="*/ 354357 h 4609730"/>
              <a:gd name="connsiteX85" fmla="*/ 9184805 w 12547487"/>
              <a:gd name="connsiteY85" fmla="*/ 358617 h 4609730"/>
              <a:gd name="connsiteX86" fmla="*/ 9212783 w 12547487"/>
              <a:gd name="connsiteY86" fmla="*/ 351552 h 4609730"/>
              <a:gd name="connsiteX87" fmla="*/ 9223893 w 12547487"/>
              <a:gd name="connsiteY87" fmla="*/ 353846 h 4609730"/>
              <a:gd name="connsiteX88" fmla="*/ 9227770 w 12547487"/>
              <a:gd name="connsiteY88" fmla="*/ 352887 h 4609730"/>
              <a:gd name="connsiteX89" fmla="*/ 9237095 w 12547487"/>
              <a:gd name="connsiteY89" fmla="*/ 351656 h 4609730"/>
              <a:gd name="connsiteX90" fmla="*/ 9235111 w 12547487"/>
              <a:gd name="connsiteY90" fmla="*/ 346483 h 4609730"/>
              <a:gd name="connsiteX91" fmla="*/ 9280504 w 12547487"/>
              <a:gd name="connsiteY91" fmla="*/ 320358 h 4609730"/>
              <a:gd name="connsiteX92" fmla="*/ 9328601 w 12547487"/>
              <a:gd name="connsiteY92" fmla="*/ 306436 h 4609730"/>
              <a:gd name="connsiteX93" fmla="*/ 9372019 w 12547487"/>
              <a:gd name="connsiteY93" fmla="*/ 272078 h 4609730"/>
              <a:gd name="connsiteX94" fmla="*/ 9452545 w 12547487"/>
              <a:gd name="connsiteY94" fmla="*/ 241860 h 4609730"/>
              <a:gd name="connsiteX95" fmla="*/ 9518291 w 12547487"/>
              <a:gd name="connsiteY95" fmla="*/ 210633 h 4609730"/>
              <a:gd name="connsiteX96" fmla="*/ 9601653 w 12547487"/>
              <a:gd name="connsiteY96" fmla="*/ 194064 h 4609730"/>
              <a:gd name="connsiteX97" fmla="*/ 9756909 w 12547487"/>
              <a:gd name="connsiteY97" fmla="*/ 193391 h 4609730"/>
              <a:gd name="connsiteX98" fmla="*/ 9880369 w 12547487"/>
              <a:gd name="connsiteY98" fmla="*/ 231894 h 4609730"/>
              <a:gd name="connsiteX99" fmla="*/ 9974881 w 12547487"/>
              <a:gd name="connsiteY99" fmla="*/ 256550 h 4609730"/>
              <a:gd name="connsiteX100" fmla="*/ 10025323 w 12547487"/>
              <a:gd name="connsiteY100" fmla="*/ 256596 h 4609730"/>
              <a:gd name="connsiteX101" fmla="*/ 10125155 w 12547487"/>
              <a:gd name="connsiteY101" fmla="*/ 257669 h 4609730"/>
              <a:gd name="connsiteX102" fmla="*/ 10175673 w 12547487"/>
              <a:gd name="connsiteY102" fmla="*/ 229584 h 4609730"/>
              <a:gd name="connsiteX103" fmla="*/ 10234385 w 12547487"/>
              <a:gd name="connsiteY103" fmla="*/ 221010 h 4609730"/>
              <a:gd name="connsiteX104" fmla="*/ 10249898 w 12547487"/>
              <a:gd name="connsiteY104" fmla="*/ 238521 h 4609730"/>
              <a:gd name="connsiteX105" fmla="*/ 10312094 w 12547487"/>
              <a:gd name="connsiteY105" fmla="*/ 223019 h 4609730"/>
              <a:gd name="connsiteX106" fmla="*/ 10406238 w 12547487"/>
              <a:gd name="connsiteY106" fmla="*/ 197367 h 4609730"/>
              <a:gd name="connsiteX107" fmla="*/ 10461019 w 12547487"/>
              <a:gd name="connsiteY107" fmla="*/ 187607 h 4609730"/>
              <a:gd name="connsiteX108" fmla="*/ 10610128 w 12547487"/>
              <a:gd name="connsiteY108" fmla="*/ 155478 h 4609730"/>
              <a:gd name="connsiteX109" fmla="*/ 10759076 w 12547487"/>
              <a:gd name="connsiteY109" fmla="*/ 119129 h 4609730"/>
              <a:gd name="connsiteX110" fmla="*/ 10845042 w 12547487"/>
              <a:gd name="connsiteY110" fmla="*/ 74065 h 4609730"/>
              <a:gd name="connsiteX111" fmla="*/ 10967723 w 12547487"/>
              <a:gd name="connsiteY111" fmla="*/ 46727 h 4609730"/>
              <a:gd name="connsiteX112" fmla="*/ 10987923 w 12547487"/>
              <a:gd name="connsiteY112" fmla="*/ 38704 h 4609730"/>
              <a:gd name="connsiteX113" fmla="*/ 11017061 w 12547487"/>
              <a:gd name="connsiteY113" fmla="*/ 38489 h 4609730"/>
              <a:gd name="connsiteX114" fmla="*/ 11133965 w 12547487"/>
              <a:gd name="connsiteY114" fmla="*/ 38707 h 4609730"/>
              <a:gd name="connsiteX115" fmla="*/ 11227034 w 12547487"/>
              <a:gd name="connsiteY115" fmla="*/ 48621 h 4609730"/>
              <a:gd name="connsiteX116" fmla="*/ 11381469 w 12547487"/>
              <a:gd name="connsiteY116" fmla="*/ 47048 h 4609730"/>
              <a:gd name="connsiteX117" fmla="*/ 11525790 w 12547487"/>
              <a:gd name="connsiteY117" fmla="*/ 92054 h 4609730"/>
              <a:gd name="connsiteX118" fmla="*/ 11637767 w 12547487"/>
              <a:gd name="connsiteY118" fmla="*/ 122688 h 4609730"/>
              <a:gd name="connsiteX119" fmla="*/ 11708024 w 12547487"/>
              <a:gd name="connsiteY119" fmla="*/ 116533 h 4609730"/>
              <a:gd name="connsiteX120" fmla="*/ 11801763 w 12547487"/>
              <a:gd name="connsiteY120" fmla="*/ 117985 h 4609730"/>
              <a:gd name="connsiteX121" fmla="*/ 11948668 w 12547487"/>
              <a:gd name="connsiteY121" fmla="*/ 55392 h 4609730"/>
              <a:gd name="connsiteX122" fmla="*/ 12059612 w 12547487"/>
              <a:gd name="connsiteY122" fmla="*/ 553 h 4609730"/>
              <a:gd name="connsiteX123" fmla="*/ 12090585 w 12547487"/>
              <a:gd name="connsiteY123" fmla="*/ 689 h 4609730"/>
              <a:gd name="connsiteX124" fmla="*/ 12115558 w 12547487"/>
              <a:gd name="connsiteY124" fmla="*/ 0 h 4609730"/>
              <a:gd name="connsiteX125" fmla="*/ 12547487 w 12547487"/>
              <a:gd name="connsiteY125" fmla="*/ 1880654 h 4609730"/>
              <a:gd name="connsiteX126" fmla="*/ 664852 w 12547487"/>
              <a:gd name="connsiteY126" fmla="*/ 4609730 h 4609730"/>
              <a:gd name="connsiteX127" fmla="*/ 0 w 12547487"/>
              <a:gd name="connsiteY127" fmla="*/ 1714905 h 4609730"/>
              <a:gd name="connsiteX128" fmla="*/ 8160 w 12547487"/>
              <a:gd name="connsiteY128" fmla="*/ 1717140 h 4609730"/>
              <a:gd name="connsiteX129" fmla="*/ 62595 w 12547487"/>
              <a:gd name="connsiteY129" fmla="*/ 1734714 h 4609730"/>
              <a:gd name="connsiteX130" fmla="*/ 191892 w 12547487"/>
              <a:gd name="connsiteY130" fmla="*/ 1725794 h 4609730"/>
              <a:gd name="connsiteX131" fmla="*/ 238860 w 12547487"/>
              <a:gd name="connsiteY131" fmla="*/ 1702169 h 4609730"/>
              <a:gd name="connsiteX132" fmla="*/ 329365 w 12547487"/>
              <a:gd name="connsiteY132" fmla="*/ 1660633 h 4609730"/>
              <a:gd name="connsiteX133" fmla="*/ 396208 w 12547487"/>
              <a:gd name="connsiteY133" fmla="*/ 1588889 h 4609730"/>
              <a:gd name="connsiteX134" fmla="*/ 480537 w 12547487"/>
              <a:gd name="connsiteY134" fmla="*/ 1530535 h 4609730"/>
              <a:gd name="connsiteX135" fmla="*/ 493078 w 12547487"/>
              <a:gd name="connsiteY135" fmla="*/ 1531413 h 4609730"/>
              <a:gd name="connsiteX136" fmla="*/ 540222 w 12547487"/>
              <a:gd name="connsiteY136" fmla="*/ 1496202 h 4609730"/>
              <a:gd name="connsiteX137" fmla="*/ 674083 w 12547487"/>
              <a:gd name="connsiteY137" fmla="*/ 1398944 h 4609730"/>
              <a:gd name="connsiteX138" fmla="*/ 749648 w 12547487"/>
              <a:gd name="connsiteY138" fmla="*/ 1302435 h 4609730"/>
              <a:gd name="connsiteX139" fmla="*/ 795249 w 12547487"/>
              <a:gd name="connsiteY139" fmla="*/ 1251068 h 4609730"/>
              <a:gd name="connsiteX140" fmla="*/ 862097 w 12547487"/>
              <a:gd name="connsiteY140" fmla="*/ 1220007 h 4609730"/>
              <a:gd name="connsiteX141" fmla="*/ 877569 w 12547487"/>
              <a:gd name="connsiteY141" fmla="*/ 1223011 h 4609730"/>
              <a:gd name="connsiteX142" fmla="*/ 883467 w 12547487"/>
              <a:gd name="connsiteY142" fmla="*/ 1220174 h 4609730"/>
              <a:gd name="connsiteX143" fmla="*/ 884185 w 12547487"/>
              <a:gd name="connsiteY143" fmla="*/ 1220424 h 4609730"/>
              <a:gd name="connsiteX144" fmla="*/ 885322 w 12547487"/>
              <a:gd name="connsiteY144" fmla="*/ 1219281 h 4609730"/>
              <a:gd name="connsiteX145" fmla="*/ 898394 w 12547487"/>
              <a:gd name="connsiteY145" fmla="*/ 1212995 h 4609730"/>
              <a:gd name="connsiteX146" fmla="*/ 929382 w 12547487"/>
              <a:gd name="connsiteY146" fmla="*/ 1210940 h 4609730"/>
              <a:gd name="connsiteX147" fmla="*/ 947390 w 12547487"/>
              <a:gd name="connsiteY147" fmla="*/ 1206207 h 4609730"/>
              <a:gd name="connsiteX148" fmla="*/ 1002063 w 12547487"/>
              <a:gd name="connsiteY148" fmla="*/ 1161717 h 4609730"/>
              <a:gd name="connsiteX149" fmla="*/ 1054722 w 12547487"/>
              <a:gd name="connsiteY149" fmla="*/ 1133875 h 4609730"/>
              <a:gd name="connsiteX150" fmla="*/ 1123316 w 12547487"/>
              <a:gd name="connsiteY150" fmla="*/ 1104293 h 4609730"/>
              <a:gd name="connsiteX151" fmla="*/ 1244958 w 12547487"/>
              <a:gd name="connsiteY151" fmla="*/ 1096969 h 4609730"/>
              <a:gd name="connsiteX152" fmla="*/ 1770156 w 12547487"/>
              <a:gd name="connsiteY152" fmla="*/ 1084270 h 4609730"/>
              <a:gd name="connsiteX0" fmla="*/ 1770156 w 12547487"/>
              <a:gd name="connsiteY0" fmla="*/ 1084270 h 4609730"/>
              <a:gd name="connsiteX1" fmla="*/ 2461080 w 12547487"/>
              <a:gd name="connsiteY1" fmla="*/ 1069442 h 4609730"/>
              <a:gd name="connsiteX2" fmla="*/ 2220745 w 12547487"/>
              <a:gd name="connsiteY2" fmla="*/ 1262916 h 4609730"/>
              <a:gd name="connsiteX3" fmla="*/ 2513615 w 12547487"/>
              <a:gd name="connsiteY3" fmla="*/ 1079209 h 4609730"/>
              <a:gd name="connsiteX4" fmla="*/ 2883110 w 12547487"/>
              <a:gd name="connsiteY4" fmla="*/ 1082703 h 4609730"/>
              <a:gd name="connsiteX5" fmla="*/ 3067466 w 12547487"/>
              <a:gd name="connsiteY5" fmla="*/ 1017777 h 4609730"/>
              <a:gd name="connsiteX6" fmla="*/ 3142515 w 12547487"/>
              <a:gd name="connsiteY6" fmla="*/ 1004553 h 4609730"/>
              <a:gd name="connsiteX7" fmla="*/ 3153472 w 12547487"/>
              <a:gd name="connsiteY7" fmla="*/ 1011470 h 4609730"/>
              <a:gd name="connsiteX8" fmla="*/ 3256916 w 12547487"/>
              <a:gd name="connsiteY8" fmla="*/ 958732 h 4609730"/>
              <a:gd name="connsiteX9" fmla="*/ 3409231 w 12547487"/>
              <a:gd name="connsiteY9" fmla="*/ 951564 h 4609730"/>
              <a:gd name="connsiteX10" fmla="*/ 3524347 w 12547487"/>
              <a:gd name="connsiteY10" fmla="*/ 957376 h 4609730"/>
              <a:gd name="connsiteX11" fmla="*/ 3588810 w 12547487"/>
              <a:gd name="connsiteY11" fmla="*/ 955789 h 4609730"/>
              <a:gd name="connsiteX12" fmla="*/ 3635816 w 12547487"/>
              <a:gd name="connsiteY12" fmla="*/ 960010 h 4609730"/>
              <a:gd name="connsiteX13" fmla="*/ 3754941 w 12547487"/>
              <a:gd name="connsiteY13" fmla="*/ 941825 h 4609730"/>
              <a:gd name="connsiteX14" fmla="*/ 3952184 w 12547487"/>
              <a:gd name="connsiteY14" fmla="*/ 899594 h 4609730"/>
              <a:gd name="connsiteX15" fmla="*/ 4101714 w 12547487"/>
              <a:gd name="connsiteY15" fmla="*/ 917531 h 4609730"/>
              <a:gd name="connsiteX16" fmla="*/ 4177560 w 12547487"/>
              <a:gd name="connsiteY16" fmla="*/ 878696 h 4609730"/>
              <a:gd name="connsiteX17" fmla="*/ 4269581 w 12547487"/>
              <a:gd name="connsiteY17" fmla="*/ 877016 h 4609730"/>
              <a:gd name="connsiteX18" fmla="*/ 4619969 w 12547487"/>
              <a:gd name="connsiteY18" fmla="*/ 798815 h 4609730"/>
              <a:gd name="connsiteX19" fmla="*/ 4808566 w 12547487"/>
              <a:gd name="connsiteY19" fmla="*/ 781686 h 4609730"/>
              <a:gd name="connsiteX20" fmla="*/ 4875311 w 12547487"/>
              <a:gd name="connsiteY20" fmla="*/ 729496 h 4609730"/>
              <a:gd name="connsiteX21" fmla="*/ 4875123 w 12547487"/>
              <a:gd name="connsiteY21" fmla="*/ 726137 h 4609730"/>
              <a:gd name="connsiteX22" fmla="*/ 4879961 w 12547487"/>
              <a:gd name="connsiteY22" fmla="*/ 724303 h 4609730"/>
              <a:gd name="connsiteX23" fmla="*/ 4884283 w 12547487"/>
              <a:gd name="connsiteY23" fmla="*/ 726177 h 4609730"/>
              <a:gd name="connsiteX24" fmla="*/ 4890066 w 12547487"/>
              <a:gd name="connsiteY24" fmla="*/ 724037 h 4609730"/>
              <a:gd name="connsiteX25" fmla="*/ 4905872 w 12547487"/>
              <a:gd name="connsiteY25" fmla="*/ 719096 h 4609730"/>
              <a:gd name="connsiteX26" fmla="*/ 4911186 w 12547487"/>
              <a:gd name="connsiteY26" fmla="*/ 711907 h 4609730"/>
              <a:gd name="connsiteX27" fmla="*/ 4991897 w 12547487"/>
              <a:gd name="connsiteY27" fmla="*/ 697771 h 4609730"/>
              <a:gd name="connsiteX28" fmla="*/ 5024303 w 12547487"/>
              <a:gd name="connsiteY28" fmla="*/ 701951 h 4609730"/>
              <a:gd name="connsiteX29" fmla="*/ 5084207 w 12547487"/>
              <a:gd name="connsiteY29" fmla="*/ 682157 h 4609730"/>
              <a:gd name="connsiteX30" fmla="*/ 5184351 w 12547487"/>
              <a:gd name="connsiteY30" fmla="*/ 683463 h 4609730"/>
              <a:gd name="connsiteX31" fmla="*/ 5321507 w 12547487"/>
              <a:gd name="connsiteY31" fmla="*/ 719959 h 4609730"/>
              <a:gd name="connsiteX32" fmla="*/ 5391160 w 12547487"/>
              <a:gd name="connsiteY32" fmla="*/ 750959 h 4609730"/>
              <a:gd name="connsiteX33" fmla="*/ 5487125 w 12547487"/>
              <a:gd name="connsiteY33" fmla="*/ 772309 h 4609730"/>
              <a:gd name="connsiteX34" fmla="*/ 5643542 w 12547487"/>
              <a:gd name="connsiteY34" fmla="*/ 765979 h 4609730"/>
              <a:gd name="connsiteX35" fmla="*/ 5706451 w 12547487"/>
              <a:gd name="connsiteY35" fmla="*/ 766820 h 4609730"/>
              <a:gd name="connsiteX36" fmla="*/ 5762858 w 12547487"/>
              <a:gd name="connsiteY36" fmla="*/ 755247 h 4609730"/>
              <a:gd name="connsiteX37" fmla="*/ 5767471 w 12547487"/>
              <a:gd name="connsiteY37" fmla="*/ 796958 h 4609730"/>
              <a:gd name="connsiteX38" fmla="*/ 5824432 w 12547487"/>
              <a:gd name="connsiteY38" fmla="*/ 807810 h 4609730"/>
              <a:gd name="connsiteX39" fmla="*/ 5891463 w 12547487"/>
              <a:gd name="connsiteY39" fmla="*/ 836999 h 4609730"/>
              <a:gd name="connsiteX40" fmla="*/ 6056609 w 12547487"/>
              <a:gd name="connsiteY40" fmla="*/ 867466 h 4609730"/>
              <a:gd name="connsiteX41" fmla="*/ 6083954 w 12547487"/>
              <a:gd name="connsiteY41" fmla="*/ 886737 h 4609730"/>
              <a:gd name="connsiteX42" fmla="*/ 6123446 w 12547487"/>
              <a:gd name="connsiteY42" fmla="*/ 906272 h 4609730"/>
              <a:gd name="connsiteX43" fmla="*/ 6279213 w 12547487"/>
              <a:gd name="connsiteY43" fmla="*/ 941922 h 4609730"/>
              <a:gd name="connsiteX44" fmla="*/ 6417146 w 12547487"/>
              <a:gd name="connsiteY44" fmla="*/ 928318 h 4609730"/>
              <a:gd name="connsiteX45" fmla="*/ 6634850 w 12547487"/>
              <a:gd name="connsiteY45" fmla="*/ 900508 h 4609730"/>
              <a:gd name="connsiteX46" fmla="*/ 6671363 w 12547487"/>
              <a:gd name="connsiteY46" fmla="*/ 894080 h 4609730"/>
              <a:gd name="connsiteX47" fmla="*/ 6703400 w 12547487"/>
              <a:gd name="connsiteY47" fmla="*/ 902889 h 4609730"/>
              <a:gd name="connsiteX48" fmla="*/ 6711400 w 12547487"/>
              <a:gd name="connsiteY48" fmla="*/ 917430 h 4609730"/>
              <a:gd name="connsiteX49" fmla="*/ 6731586 w 12547487"/>
              <a:gd name="connsiteY49" fmla="*/ 916196 h 4609730"/>
              <a:gd name="connsiteX50" fmla="*/ 6737090 w 12547487"/>
              <a:gd name="connsiteY50" fmla="*/ 918862 h 4609730"/>
              <a:gd name="connsiteX51" fmla="*/ 6832245 w 12547487"/>
              <a:gd name="connsiteY51" fmla="*/ 882994 h 4609730"/>
              <a:gd name="connsiteX52" fmla="*/ 6913429 w 12547487"/>
              <a:gd name="connsiteY52" fmla="*/ 884954 h 4609730"/>
              <a:gd name="connsiteX53" fmla="*/ 7216421 w 12547487"/>
              <a:gd name="connsiteY53" fmla="*/ 796969 h 4609730"/>
              <a:gd name="connsiteX54" fmla="*/ 7376080 w 12547487"/>
              <a:gd name="connsiteY54" fmla="*/ 746472 h 4609730"/>
              <a:gd name="connsiteX55" fmla="*/ 7625639 w 12547487"/>
              <a:gd name="connsiteY55" fmla="*/ 716373 h 4609730"/>
              <a:gd name="connsiteX56" fmla="*/ 7756911 w 12547487"/>
              <a:gd name="connsiteY56" fmla="*/ 650604 h 4609730"/>
              <a:gd name="connsiteX57" fmla="*/ 7868519 w 12547487"/>
              <a:gd name="connsiteY57" fmla="*/ 616503 h 4609730"/>
              <a:gd name="connsiteX58" fmla="*/ 7872351 w 12547487"/>
              <a:gd name="connsiteY58" fmla="*/ 607157 h 4609730"/>
              <a:gd name="connsiteX59" fmla="*/ 7889820 w 12547487"/>
              <a:gd name="connsiteY59" fmla="*/ 599187 h 4609730"/>
              <a:gd name="connsiteX60" fmla="*/ 7989035 w 12547487"/>
              <a:gd name="connsiteY60" fmla="*/ 585180 h 4609730"/>
              <a:gd name="connsiteX61" fmla="*/ 8078927 w 12547487"/>
              <a:gd name="connsiteY61" fmla="*/ 574018 h 4609730"/>
              <a:gd name="connsiteX62" fmla="*/ 8171367 w 12547487"/>
              <a:gd name="connsiteY62" fmla="*/ 587956 h 4609730"/>
              <a:gd name="connsiteX63" fmla="*/ 8182680 w 12547487"/>
              <a:gd name="connsiteY63" fmla="*/ 584528 h 4609730"/>
              <a:gd name="connsiteX64" fmla="*/ 8183080 w 12547487"/>
              <a:gd name="connsiteY64" fmla="*/ 585096 h 4609730"/>
              <a:gd name="connsiteX65" fmla="*/ 8195361 w 12547487"/>
              <a:gd name="connsiteY65" fmla="*/ 582747 h 4609730"/>
              <a:gd name="connsiteX66" fmla="*/ 8203309 w 12547487"/>
              <a:gd name="connsiteY66" fmla="*/ 578279 h 4609730"/>
              <a:gd name="connsiteX67" fmla="*/ 8291217 w 12547487"/>
              <a:gd name="connsiteY67" fmla="*/ 567936 h 4609730"/>
              <a:gd name="connsiteX68" fmla="*/ 8397600 w 12547487"/>
              <a:gd name="connsiteY68" fmla="*/ 573764 h 4609730"/>
              <a:gd name="connsiteX69" fmla="*/ 8585817 w 12547487"/>
              <a:gd name="connsiteY69" fmla="*/ 528544 h 4609730"/>
              <a:gd name="connsiteX70" fmla="*/ 8597214 w 12547487"/>
              <a:gd name="connsiteY70" fmla="*/ 527540 h 4609730"/>
              <a:gd name="connsiteX71" fmla="*/ 8620277 w 12547487"/>
              <a:gd name="connsiteY71" fmla="*/ 529838 h 4609730"/>
              <a:gd name="connsiteX72" fmla="*/ 8750279 w 12547487"/>
              <a:gd name="connsiteY72" fmla="*/ 514355 h 4609730"/>
              <a:gd name="connsiteX73" fmla="*/ 8770952 w 12547487"/>
              <a:gd name="connsiteY73" fmla="*/ 531568 h 4609730"/>
              <a:gd name="connsiteX74" fmla="*/ 8776056 w 12547487"/>
              <a:gd name="connsiteY74" fmla="*/ 533522 h 4609730"/>
              <a:gd name="connsiteX75" fmla="*/ 8777497 w 12547487"/>
              <a:gd name="connsiteY75" fmla="*/ 532217 h 4609730"/>
              <a:gd name="connsiteX76" fmla="*/ 8801322 w 12547487"/>
              <a:gd name="connsiteY76" fmla="*/ 525101 h 4609730"/>
              <a:gd name="connsiteX77" fmla="*/ 8851058 w 12547487"/>
              <a:gd name="connsiteY77" fmla="*/ 487661 h 4609730"/>
              <a:gd name="connsiteX78" fmla="*/ 8911397 w 12547487"/>
              <a:gd name="connsiteY78" fmla="*/ 440878 h 4609730"/>
              <a:gd name="connsiteX79" fmla="*/ 8960165 w 12547487"/>
              <a:gd name="connsiteY79" fmla="*/ 426167 h 4609730"/>
              <a:gd name="connsiteX80" fmla="*/ 9074520 w 12547487"/>
              <a:gd name="connsiteY80" fmla="*/ 372999 h 4609730"/>
              <a:gd name="connsiteX81" fmla="*/ 9149702 w 12547487"/>
              <a:gd name="connsiteY81" fmla="*/ 344823 h 4609730"/>
              <a:gd name="connsiteX82" fmla="*/ 9151735 w 12547487"/>
              <a:gd name="connsiteY82" fmla="*/ 343693 h 4609730"/>
              <a:gd name="connsiteX83" fmla="*/ 9168799 w 12547487"/>
              <a:gd name="connsiteY83" fmla="*/ 345774 h 4609730"/>
              <a:gd name="connsiteX84" fmla="*/ 9169610 w 12547487"/>
              <a:gd name="connsiteY84" fmla="*/ 354357 h 4609730"/>
              <a:gd name="connsiteX85" fmla="*/ 9184805 w 12547487"/>
              <a:gd name="connsiteY85" fmla="*/ 358617 h 4609730"/>
              <a:gd name="connsiteX86" fmla="*/ 9212783 w 12547487"/>
              <a:gd name="connsiteY86" fmla="*/ 351552 h 4609730"/>
              <a:gd name="connsiteX87" fmla="*/ 9223893 w 12547487"/>
              <a:gd name="connsiteY87" fmla="*/ 353846 h 4609730"/>
              <a:gd name="connsiteX88" fmla="*/ 9227770 w 12547487"/>
              <a:gd name="connsiteY88" fmla="*/ 352887 h 4609730"/>
              <a:gd name="connsiteX89" fmla="*/ 9237095 w 12547487"/>
              <a:gd name="connsiteY89" fmla="*/ 351656 h 4609730"/>
              <a:gd name="connsiteX90" fmla="*/ 9235111 w 12547487"/>
              <a:gd name="connsiteY90" fmla="*/ 346483 h 4609730"/>
              <a:gd name="connsiteX91" fmla="*/ 9280504 w 12547487"/>
              <a:gd name="connsiteY91" fmla="*/ 320358 h 4609730"/>
              <a:gd name="connsiteX92" fmla="*/ 9328601 w 12547487"/>
              <a:gd name="connsiteY92" fmla="*/ 306436 h 4609730"/>
              <a:gd name="connsiteX93" fmla="*/ 9372019 w 12547487"/>
              <a:gd name="connsiteY93" fmla="*/ 272078 h 4609730"/>
              <a:gd name="connsiteX94" fmla="*/ 9452545 w 12547487"/>
              <a:gd name="connsiteY94" fmla="*/ 241860 h 4609730"/>
              <a:gd name="connsiteX95" fmla="*/ 9518291 w 12547487"/>
              <a:gd name="connsiteY95" fmla="*/ 210633 h 4609730"/>
              <a:gd name="connsiteX96" fmla="*/ 9601653 w 12547487"/>
              <a:gd name="connsiteY96" fmla="*/ 194064 h 4609730"/>
              <a:gd name="connsiteX97" fmla="*/ 9756909 w 12547487"/>
              <a:gd name="connsiteY97" fmla="*/ 193391 h 4609730"/>
              <a:gd name="connsiteX98" fmla="*/ 9880369 w 12547487"/>
              <a:gd name="connsiteY98" fmla="*/ 231894 h 4609730"/>
              <a:gd name="connsiteX99" fmla="*/ 9974881 w 12547487"/>
              <a:gd name="connsiteY99" fmla="*/ 256550 h 4609730"/>
              <a:gd name="connsiteX100" fmla="*/ 10025323 w 12547487"/>
              <a:gd name="connsiteY100" fmla="*/ 256596 h 4609730"/>
              <a:gd name="connsiteX101" fmla="*/ 10125155 w 12547487"/>
              <a:gd name="connsiteY101" fmla="*/ 257669 h 4609730"/>
              <a:gd name="connsiteX102" fmla="*/ 10175673 w 12547487"/>
              <a:gd name="connsiteY102" fmla="*/ 229584 h 4609730"/>
              <a:gd name="connsiteX103" fmla="*/ 10234385 w 12547487"/>
              <a:gd name="connsiteY103" fmla="*/ 221010 h 4609730"/>
              <a:gd name="connsiteX104" fmla="*/ 10249898 w 12547487"/>
              <a:gd name="connsiteY104" fmla="*/ 238521 h 4609730"/>
              <a:gd name="connsiteX105" fmla="*/ 10312094 w 12547487"/>
              <a:gd name="connsiteY105" fmla="*/ 223019 h 4609730"/>
              <a:gd name="connsiteX106" fmla="*/ 10406238 w 12547487"/>
              <a:gd name="connsiteY106" fmla="*/ 197367 h 4609730"/>
              <a:gd name="connsiteX107" fmla="*/ 10461019 w 12547487"/>
              <a:gd name="connsiteY107" fmla="*/ 187607 h 4609730"/>
              <a:gd name="connsiteX108" fmla="*/ 10610128 w 12547487"/>
              <a:gd name="connsiteY108" fmla="*/ 155478 h 4609730"/>
              <a:gd name="connsiteX109" fmla="*/ 10759076 w 12547487"/>
              <a:gd name="connsiteY109" fmla="*/ 119129 h 4609730"/>
              <a:gd name="connsiteX110" fmla="*/ 10845042 w 12547487"/>
              <a:gd name="connsiteY110" fmla="*/ 74065 h 4609730"/>
              <a:gd name="connsiteX111" fmla="*/ 10967723 w 12547487"/>
              <a:gd name="connsiteY111" fmla="*/ 46727 h 4609730"/>
              <a:gd name="connsiteX112" fmla="*/ 10987923 w 12547487"/>
              <a:gd name="connsiteY112" fmla="*/ 38704 h 4609730"/>
              <a:gd name="connsiteX113" fmla="*/ 11017061 w 12547487"/>
              <a:gd name="connsiteY113" fmla="*/ 38489 h 4609730"/>
              <a:gd name="connsiteX114" fmla="*/ 11133965 w 12547487"/>
              <a:gd name="connsiteY114" fmla="*/ 38707 h 4609730"/>
              <a:gd name="connsiteX115" fmla="*/ 11227034 w 12547487"/>
              <a:gd name="connsiteY115" fmla="*/ 48621 h 4609730"/>
              <a:gd name="connsiteX116" fmla="*/ 11381469 w 12547487"/>
              <a:gd name="connsiteY116" fmla="*/ 47048 h 4609730"/>
              <a:gd name="connsiteX117" fmla="*/ 11525790 w 12547487"/>
              <a:gd name="connsiteY117" fmla="*/ 92054 h 4609730"/>
              <a:gd name="connsiteX118" fmla="*/ 11637767 w 12547487"/>
              <a:gd name="connsiteY118" fmla="*/ 122688 h 4609730"/>
              <a:gd name="connsiteX119" fmla="*/ 11708024 w 12547487"/>
              <a:gd name="connsiteY119" fmla="*/ 116533 h 4609730"/>
              <a:gd name="connsiteX120" fmla="*/ 11801763 w 12547487"/>
              <a:gd name="connsiteY120" fmla="*/ 117985 h 4609730"/>
              <a:gd name="connsiteX121" fmla="*/ 11948668 w 12547487"/>
              <a:gd name="connsiteY121" fmla="*/ 55392 h 4609730"/>
              <a:gd name="connsiteX122" fmla="*/ 12059612 w 12547487"/>
              <a:gd name="connsiteY122" fmla="*/ 553 h 4609730"/>
              <a:gd name="connsiteX123" fmla="*/ 12090585 w 12547487"/>
              <a:gd name="connsiteY123" fmla="*/ 689 h 4609730"/>
              <a:gd name="connsiteX124" fmla="*/ 12115558 w 12547487"/>
              <a:gd name="connsiteY124" fmla="*/ 0 h 4609730"/>
              <a:gd name="connsiteX125" fmla="*/ 12547487 w 12547487"/>
              <a:gd name="connsiteY125" fmla="*/ 1880654 h 4609730"/>
              <a:gd name="connsiteX126" fmla="*/ 664852 w 12547487"/>
              <a:gd name="connsiteY126" fmla="*/ 4609730 h 4609730"/>
              <a:gd name="connsiteX127" fmla="*/ 0 w 12547487"/>
              <a:gd name="connsiteY127" fmla="*/ 1714905 h 4609730"/>
              <a:gd name="connsiteX128" fmla="*/ 8160 w 12547487"/>
              <a:gd name="connsiteY128" fmla="*/ 1717140 h 4609730"/>
              <a:gd name="connsiteX129" fmla="*/ 62595 w 12547487"/>
              <a:gd name="connsiteY129" fmla="*/ 1734714 h 4609730"/>
              <a:gd name="connsiteX130" fmla="*/ 191892 w 12547487"/>
              <a:gd name="connsiteY130" fmla="*/ 1725794 h 4609730"/>
              <a:gd name="connsiteX131" fmla="*/ 238860 w 12547487"/>
              <a:gd name="connsiteY131" fmla="*/ 1702169 h 4609730"/>
              <a:gd name="connsiteX132" fmla="*/ 329365 w 12547487"/>
              <a:gd name="connsiteY132" fmla="*/ 1660633 h 4609730"/>
              <a:gd name="connsiteX133" fmla="*/ 396208 w 12547487"/>
              <a:gd name="connsiteY133" fmla="*/ 1588889 h 4609730"/>
              <a:gd name="connsiteX134" fmla="*/ 480537 w 12547487"/>
              <a:gd name="connsiteY134" fmla="*/ 1530535 h 4609730"/>
              <a:gd name="connsiteX135" fmla="*/ 493078 w 12547487"/>
              <a:gd name="connsiteY135" fmla="*/ 1531413 h 4609730"/>
              <a:gd name="connsiteX136" fmla="*/ 540222 w 12547487"/>
              <a:gd name="connsiteY136" fmla="*/ 1496202 h 4609730"/>
              <a:gd name="connsiteX137" fmla="*/ 674083 w 12547487"/>
              <a:gd name="connsiteY137" fmla="*/ 1398944 h 4609730"/>
              <a:gd name="connsiteX138" fmla="*/ 749648 w 12547487"/>
              <a:gd name="connsiteY138" fmla="*/ 1302435 h 4609730"/>
              <a:gd name="connsiteX139" fmla="*/ 795249 w 12547487"/>
              <a:gd name="connsiteY139" fmla="*/ 1251068 h 4609730"/>
              <a:gd name="connsiteX140" fmla="*/ 862097 w 12547487"/>
              <a:gd name="connsiteY140" fmla="*/ 1220007 h 4609730"/>
              <a:gd name="connsiteX141" fmla="*/ 877569 w 12547487"/>
              <a:gd name="connsiteY141" fmla="*/ 1223011 h 4609730"/>
              <a:gd name="connsiteX142" fmla="*/ 883467 w 12547487"/>
              <a:gd name="connsiteY142" fmla="*/ 1220174 h 4609730"/>
              <a:gd name="connsiteX143" fmla="*/ 884185 w 12547487"/>
              <a:gd name="connsiteY143" fmla="*/ 1220424 h 4609730"/>
              <a:gd name="connsiteX144" fmla="*/ 885322 w 12547487"/>
              <a:gd name="connsiteY144" fmla="*/ 1219281 h 4609730"/>
              <a:gd name="connsiteX145" fmla="*/ 898394 w 12547487"/>
              <a:gd name="connsiteY145" fmla="*/ 1212995 h 4609730"/>
              <a:gd name="connsiteX146" fmla="*/ 929382 w 12547487"/>
              <a:gd name="connsiteY146" fmla="*/ 1210940 h 4609730"/>
              <a:gd name="connsiteX147" fmla="*/ 947390 w 12547487"/>
              <a:gd name="connsiteY147" fmla="*/ 1206207 h 4609730"/>
              <a:gd name="connsiteX148" fmla="*/ 1002063 w 12547487"/>
              <a:gd name="connsiteY148" fmla="*/ 1161717 h 4609730"/>
              <a:gd name="connsiteX149" fmla="*/ 1054722 w 12547487"/>
              <a:gd name="connsiteY149" fmla="*/ 1133875 h 4609730"/>
              <a:gd name="connsiteX150" fmla="*/ 1123316 w 12547487"/>
              <a:gd name="connsiteY150" fmla="*/ 1104293 h 4609730"/>
              <a:gd name="connsiteX151" fmla="*/ 1244958 w 12547487"/>
              <a:gd name="connsiteY151" fmla="*/ 1096969 h 4609730"/>
              <a:gd name="connsiteX152" fmla="*/ 1770156 w 12547487"/>
              <a:gd name="connsiteY152" fmla="*/ 1084270 h 4609730"/>
              <a:gd name="connsiteX0" fmla="*/ 1770156 w 12547487"/>
              <a:gd name="connsiteY0" fmla="*/ 1084270 h 4609730"/>
              <a:gd name="connsiteX1" fmla="*/ 1941922 w 12547487"/>
              <a:gd name="connsiteY1" fmla="*/ 1105783 h 4609730"/>
              <a:gd name="connsiteX2" fmla="*/ 2220745 w 12547487"/>
              <a:gd name="connsiteY2" fmla="*/ 1262916 h 4609730"/>
              <a:gd name="connsiteX3" fmla="*/ 2513615 w 12547487"/>
              <a:gd name="connsiteY3" fmla="*/ 1079209 h 4609730"/>
              <a:gd name="connsiteX4" fmla="*/ 2883110 w 12547487"/>
              <a:gd name="connsiteY4" fmla="*/ 1082703 h 4609730"/>
              <a:gd name="connsiteX5" fmla="*/ 3067466 w 12547487"/>
              <a:gd name="connsiteY5" fmla="*/ 1017777 h 4609730"/>
              <a:gd name="connsiteX6" fmla="*/ 3142515 w 12547487"/>
              <a:gd name="connsiteY6" fmla="*/ 1004553 h 4609730"/>
              <a:gd name="connsiteX7" fmla="*/ 3153472 w 12547487"/>
              <a:gd name="connsiteY7" fmla="*/ 1011470 h 4609730"/>
              <a:gd name="connsiteX8" fmla="*/ 3256916 w 12547487"/>
              <a:gd name="connsiteY8" fmla="*/ 958732 h 4609730"/>
              <a:gd name="connsiteX9" fmla="*/ 3409231 w 12547487"/>
              <a:gd name="connsiteY9" fmla="*/ 951564 h 4609730"/>
              <a:gd name="connsiteX10" fmla="*/ 3524347 w 12547487"/>
              <a:gd name="connsiteY10" fmla="*/ 957376 h 4609730"/>
              <a:gd name="connsiteX11" fmla="*/ 3588810 w 12547487"/>
              <a:gd name="connsiteY11" fmla="*/ 955789 h 4609730"/>
              <a:gd name="connsiteX12" fmla="*/ 3635816 w 12547487"/>
              <a:gd name="connsiteY12" fmla="*/ 960010 h 4609730"/>
              <a:gd name="connsiteX13" fmla="*/ 3754941 w 12547487"/>
              <a:gd name="connsiteY13" fmla="*/ 941825 h 4609730"/>
              <a:gd name="connsiteX14" fmla="*/ 3952184 w 12547487"/>
              <a:gd name="connsiteY14" fmla="*/ 899594 h 4609730"/>
              <a:gd name="connsiteX15" fmla="*/ 4101714 w 12547487"/>
              <a:gd name="connsiteY15" fmla="*/ 917531 h 4609730"/>
              <a:gd name="connsiteX16" fmla="*/ 4177560 w 12547487"/>
              <a:gd name="connsiteY16" fmla="*/ 878696 h 4609730"/>
              <a:gd name="connsiteX17" fmla="*/ 4269581 w 12547487"/>
              <a:gd name="connsiteY17" fmla="*/ 877016 h 4609730"/>
              <a:gd name="connsiteX18" fmla="*/ 4619969 w 12547487"/>
              <a:gd name="connsiteY18" fmla="*/ 798815 h 4609730"/>
              <a:gd name="connsiteX19" fmla="*/ 4808566 w 12547487"/>
              <a:gd name="connsiteY19" fmla="*/ 781686 h 4609730"/>
              <a:gd name="connsiteX20" fmla="*/ 4875311 w 12547487"/>
              <a:gd name="connsiteY20" fmla="*/ 729496 h 4609730"/>
              <a:gd name="connsiteX21" fmla="*/ 4875123 w 12547487"/>
              <a:gd name="connsiteY21" fmla="*/ 726137 h 4609730"/>
              <a:gd name="connsiteX22" fmla="*/ 4879961 w 12547487"/>
              <a:gd name="connsiteY22" fmla="*/ 724303 h 4609730"/>
              <a:gd name="connsiteX23" fmla="*/ 4884283 w 12547487"/>
              <a:gd name="connsiteY23" fmla="*/ 726177 h 4609730"/>
              <a:gd name="connsiteX24" fmla="*/ 4890066 w 12547487"/>
              <a:gd name="connsiteY24" fmla="*/ 724037 h 4609730"/>
              <a:gd name="connsiteX25" fmla="*/ 4905872 w 12547487"/>
              <a:gd name="connsiteY25" fmla="*/ 719096 h 4609730"/>
              <a:gd name="connsiteX26" fmla="*/ 4911186 w 12547487"/>
              <a:gd name="connsiteY26" fmla="*/ 711907 h 4609730"/>
              <a:gd name="connsiteX27" fmla="*/ 4991897 w 12547487"/>
              <a:gd name="connsiteY27" fmla="*/ 697771 h 4609730"/>
              <a:gd name="connsiteX28" fmla="*/ 5024303 w 12547487"/>
              <a:gd name="connsiteY28" fmla="*/ 701951 h 4609730"/>
              <a:gd name="connsiteX29" fmla="*/ 5084207 w 12547487"/>
              <a:gd name="connsiteY29" fmla="*/ 682157 h 4609730"/>
              <a:gd name="connsiteX30" fmla="*/ 5184351 w 12547487"/>
              <a:gd name="connsiteY30" fmla="*/ 683463 h 4609730"/>
              <a:gd name="connsiteX31" fmla="*/ 5321507 w 12547487"/>
              <a:gd name="connsiteY31" fmla="*/ 719959 h 4609730"/>
              <a:gd name="connsiteX32" fmla="*/ 5391160 w 12547487"/>
              <a:gd name="connsiteY32" fmla="*/ 750959 h 4609730"/>
              <a:gd name="connsiteX33" fmla="*/ 5487125 w 12547487"/>
              <a:gd name="connsiteY33" fmla="*/ 772309 h 4609730"/>
              <a:gd name="connsiteX34" fmla="*/ 5643542 w 12547487"/>
              <a:gd name="connsiteY34" fmla="*/ 765979 h 4609730"/>
              <a:gd name="connsiteX35" fmla="*/ 5706451 w 12547487"/>
              <a:gd name="connsiteY35" fmla="*/ 766820 h 4609730"/>
              <a:gd name="connsiteX36" fmla="*/ 5762858 w 12547487"/>
              <a:gd name="connsiteY36" fmla="*/ 755247 h 4609730"/>
              <a:gd name="connsiteX37" fmla="*/ 5767471 w 12547487"/>
              <a:gd name="connsiteY37" fmla="*/ 796958 h 4609730"/>
              <a:gd name="connsiteX38" fmla="*/ 5824432 w 12547487"/>
              <a:gd name="connsiteY38" fmla="*/ 807810 h 4609730"/>
              <a:gd name="connsiteX39" fmla="*/ 5891463 w 12547487"/>
              <a:gd name="connsiteY39" fmla="*/ 836999 h 4609730"/>
              <a:gd name="connsiteX40" fmla="*/ 6056609 w 12547487"/>
              <a:gd name="connsiteY40" fmla="*/ 867466 h 4609730"/>
              <a:gd name="connsiteX41" fmla="*/ 6083954 w 12547487"/>
              <a:gd name="connsiteY41" fmla="*/ 886737 h 4609730"/>
              <a:gd name="connsiteX42" fmla="*/ 6123446 w 12547487"/>
              <a:gd name="connsiteY42" fmla="*/ 906272 h 4609730"/>
              <a:gd name="connsiteX43" fmla="*/ 6279213 w 12547487"/>
              <a:gd name="connsiteY43" fmla="*/ 941922 h 4609730"/>
              <a:gd name="connsiteX44" fmla="*/ 6417146 w 12547487"/>
              <a:gd name="connsiteY44" fmla="*/ 928318 h 4609730"/>
              <a:gd name="connsiteX45" fmla="*/ 6634850 w 12547487"/>
              <a:gd name="connsiteY45" fmla="*/ 900508 h 4609730"/>
              <a:gd name="connsiteX46" fmla="*/ 6671363 w 12547487"/>
              <a:gd name="connsiteY46" fmla="*/ 894080 h 4609730"/>
              <a:gd name="connsiteX47" fmla="*/ 6703400 w 12547487"/>
              <a:gd name="connsiteY47" fmla="*/ 902889 h 4609730"/>
              <a:gd name="connsiteX48" fmla="*/ 6711400 w 12547487"/>
              <a:gd name="connsiteY48" fmla="*/ 917430 h 4609730"/>
              <a:gd name="connsiteX49" fmla="*/ 6731586 w 12547487"/>
              <a:gd name="connsiteY49" fmla="*/ 916196 h 4609730"/>
              <a:gd name="connsiteX50" fmla="*/ 6737090 w 12547487"/>
              <a:gd name="connsiteY50" fmla="*/ 918862 h 4609730"/>
              <a:gd name="connsiteX51" fmla="*/ 6832245 w 12547487"/>
              <a:gd name="connsiteY51" fmla="*/ 882994 h 4609730"/>
              <a:gd name="connsiteX52" fmla="*/ 6913429 w 12547487"/>
              <a:gd name="connsiteY52" fmla="*/ 884954 h 4609730"/>
              <a:gd name="connsiteX53" fmla="*/ 7216421 w 12547487"/>
              <a:gd name="connsiteY53" fmla="*/ 796969 h 4609730"/>
              <a:gd name="connsiteX54" fmla="*/ 7376080 w 12547487"/>
              <a:gd name="connsiteY54" fmla="*/ 746472 h 4609730"/>
              <a:gd name="connsiteX55" fmla="*/ 7625639 w 12547487"/>
              <a:gd name="connsiteY55" fmla="*/ 716373 h 4609730"/>
              <a:gd name="connsiteX56" fmla="*/ 7756911 w 12547487"/>
              <a:gd name="connsiteY56" fmla="*/ 650604 h 4609730"/>
              <a:gd name="connsiteX57" fmla="*/ 7868519 w 12547487"/>
              <a:gd name="connsiteY57" fmla="*/ 616503 h 4609730"/>
              <a:gd name="connsiteX58" fmla="*/ 7872351 w 12547487"/>
              <a:gd name="connsiteY58" fmla="*/ 607157 h 4609730"/>
              <a:gd name="connsiteX59" fmla="*/ 7889820 w 12547487"/>
              <a:gd name="connsiteY59" fmla="*/ 599187 h 4609730"/>
              <a:gd name="connsiteX60" fmla="*/ 7989035 w 12547487"/>
              <a:gd name="connsiteY60" fmla="*/ 585180 h 4609730"/>
              <a:gd name="connsiteX61" fmla="*/ 8078927 w 12547487"/>
              <a:gd name="connsiteY61" fmla="*/ 574018 h 4609730"/>
              <a:gd name="connsiteX62" fmla="*/ 8171367 w 12547487"/>
              <a:gd name="connsiteY62" fmla="*/ 587956 h 4609730"/>
              <a:gd name="connsiteX63" fmla="*/ 8182680 w 12547487"/>
              <a:gd name="connsiteY63" fmla="*/ 584528 h 4609730"/>
              <a:gd name="connsiteX64" fmla="*/ 8183080 w 12547487"/>
              <a:gd name="connsiteY64" fmla="*/ 585096 h 4609730"/>
              <a:gd name="connsiteX65" fmla="*/ 8195361 w 12547487"/>
              <a:gd name="connsiteY65" fmla="*/ 582747 h 4609730"/>
              <a:gd name="connsiteX66" fmla="*/ 8203309 w 12547487"/>
              <a:gd name="connsiteY66" fmla="*/ 578279 h 4609730"/>
              <a:gd name="connsiteX67" fmla="*/ 8291217 w 12547487"/>
              <a:gd name="connsiteY67" fmla="*/ 567936 h 4609730"/>
              <a:gd name="connsiteX68" fmla="*/ 8397600 w 12547487"/>
              <a:gd name="connsiteY68" fmla="*/ 573764 h 4609730"/>
              <a:gd name="connsiteX69" fmla="*/ 8585817 w 12547487"/>
              <a:gd name="connsiteY69" fmla="*/ 528544 h 4609730"/>
              <a:gd name="connsiteX70" fmla="*/ 8597214 w 12547487"/>
              <a:gd name="connsiteY70" fmla="*/ 527540 h 4609730"/>
              <a:gd name="connsiteX71" fmla="*/ 8620277 w 12547487"/>
              <a:gd name="connsiteY71" fmla="*/ 529838 h 4609730"/>
              <a:gd name="connsiteX72" fmla="*/ 8750279 w 12547487"/>
              <a:gd name="connsiteY72" fmla="*/ 514355 h 4609730"/>
              <a:gd name="connsiteX73" fmla="*/ 8770952 w 12547487"/>
              <a:gd name="connsiteY73" fmla="*/ 531568 h 4609730"/>
              <a:gd name="connsiteX74" fmla="*/ 8776056 w 12547487"/>
              <a:gd name="connsiteY74" fmla="*/ 533522 h 4609730"/>
              <a:gd name="connsiteX75" fmla="*/ 8777497 w 12547487"/>
              <a:gd name="connsiteY75" fmla="*/ 532217 h 4609730"/>
              <a:gd name="connsiteX76" fmla="*/ 8801322 w 12547487"/>
              <a:gd name="connsiteY76" fmla="*/ 525101 h 4609730"/>
              <a:gd name="connsiteX77" fmla="*/ 8851058 w 12547487"/>
              <a:gd name="connsiteY77" fmla="*/ 487661 h 4609730"/>
              <a:gd name="connsiteX78" fmla="*/ 8911397 w 12547487"/>
              <a:gd name="connsiteY78" fmla="*/ 440878 h 4609730"/>
              <a:gd name="connsiteX79" fmla="*/ 8960165 w 12547487"/>
              <a:gd name="connsiteY79" fmla="*/ 426167 h 4609730"/>
              <a:gd name="connsiteX80" fmla="*/ 9074520 w 12547487"/>
              <a:gd name="connsiteY80" fmla="*/ 372999 h 4609730"/>
              <a:gd name="connsiteX81" fmla="*/ 9149702 w 12547487"/>
              <a:gd name="connsiteY81" fmla="*/ 344823 h 4609730"/>
              <a:gd name="connsiteX82" fmla="*/ 9151735 w 12547487"/>
              <a:gd name="connsiteY82" fmla="*/ 343693 h 4609730"/>
              <a:gd name="connsiteX83" fmla="*/ 9168799 w 12547487"/>
              <a:gd name="connsiteY83" fmla="*/ 345774 h 4609730"/>
              <a:gd name="connsiteX84" fmla="*/ 9169610 w 12547487"/>
              <a:gd name="connsiteY84" fmla="*/ 354357 h 4609730"/>
              <a:gd name="connsiteX85" fmla="*/ 9184805 w 12547487"/>
              <a:gd name="connsiteY85" fmla="*/ 358617 h 4609730"/>
              <a:gd name="connsiteX86" fmla="*/ 9212783 w 12547487"/>
              <a:gd name="connsiteY86" fmla="*/ 351552 h 4609730"/>
              <a:gd name="connsiteX87" fmla="*/ 9223893 w 12547487"/>
              <a:gd name="connsiteY87" fmla="*/ 353846 h 4609730"/>
              <a:gd name="connsiteX88" fmla="*/ 9227770 w 12547487"/>
              <a:gd name="connsiteY88" fmla="*/ 352887 h 4609730"/>
              <a:gd name="connsiteX89" fmla="*/ 9237095 w 12547487"/>
              <a:gd name="connsiteY89" fmla="*/ 351656 h 4609730"/>
              <a:gd name="connsiteX90" fmla="*/ 9235111 w 12547487"/>
              <a:gd name="connsiteY90" fmla="*/ 346483 h 4609730"/>
              <a:gd name="connsiteX91" fmla="*/ 9280504 w 12547487"/>
              <a:gd name="connsiteY91" fmla="*/ 320358 h 4609730"/>
              <a:gd name="connsiteX92" fmla="*/ 9328601 w 12547487"/>
              <a:gd name="connsiteY92" fmla="*/ 306436 h 4609730"/>
              <a:gd name="connsiteX93" fmla="*/ 9372019 w 12547487"/>
              <a:gd name="connsiteY93" fmla="*/ 272078 h 4609730"/>
              <a:gd name="connsiteX94" fmla="*/ 9452545 w 12547487"/>
              <a:gd name="connsiteY94" fmla="*/ 241860 h 4609730"/>
              <a:gd name="connsiteX95" fmla="*/ 9518291 w 12547487"/>
              <a:gd name="connsiteY95" fmla="*/ 210633 h 4609730"/>
              <a:gd name="connsiteX96" fmla="*/ 9601653 w 12547487"/>
              <a:gd name="connsiteY96" fmla="*/ 194064 h 4609730"/>
              <a:gd name="connsiteX97" fmla="*/ 9756909 w 12547487"/>
              <a:gd name="connsiteY97" fmla="*/ 193391 h 4609730"/>
              <a:gd name="connsiteX98" fmla="*/ 9880369 w 12547487"/>
              <a:gd name="connsiteY98" fmla="*/ 231894 h 4609730"/>
              <a:gd name="connsiteX99" fmla="*/ 9974881 w 12547487"/>
              <a:gd name="connsiteY99" fmla="*/ 256550 h 4609730"/>
              <a:gd name="connsiteX100" fmla="*/ 10025323 w 12547487"/>
              <a:gd name="connsiteY100" fmla="*/ 256596 h 4609730"/>
              <a:gd name="connsiteX101" fmla="*/ 10125155 w 12547487"/>
              <a:gd name="connsiteY101" fmla="*/ 257669 h 4609730"/>
              <a:gd name="connsiteX102" fmla="*/ 10175673 w 12547487"/>
              <a:gd name="connsiteY102" fmla="*/ 229584 h 4609730"/>
              <a:gd name="connsiteX103" fmla="*/ 10234385 w 12547487"/>
              <a:gd name="connsiteY103" fmla="*/ 221010 h 4609730"/>
              <a:gd name="connsiteX104" fmla="*/ 10249898 w 12547487"/>
              <a:gd name="connsiteY104" fmla="*/ 238521 h 4609730"/>
              <a:gd name="connsiteX105" fmla="*/ 10312094 w 12547487"/>
              <a:gd name="connsiteY105" fmla="*/ 223019 h 4609730"/>
              <a:gd name="connsiteX106" fmla="*/ 10406238 w 12547487"/>
              <a:gd name="connsiteY106" fmla="*/ 197367 h 4609730"/>
              <a:gd name="connsiteX107" fmla="*/ 10461019 w 12547487"/>
              <a:gd name="connsiteY107" fmla="*/ 187607 h 4609730"/>
              <a:gd name="connsiteX108" fmla="*/ 10610128 w 12547487"/>
              <a:gd name="connsiteY108" fmla="*/ 155478 h 4609730"/>
              <a:gd name="connsiteX109" fmla="*/ 10759076 w 12547487"/>
              <a:gd name="connsiteY109" fmla="*/ 119129 h 4609730"/>
              <a:gd name="connsiteX110" fmla="*/ 10845042 w 12547487"/>
              <a:gd name="connsiteY110" fmla="*/ 74065 h 4609730"/>
              <a:gd name="connsiteX111" fmla="*/ 10967723 w 12547487"/>
              <a:gd name="connsiteY111" fmla="*/ 46727 h 4609730"/>
              <a:gd name="connsiteX112" fmla="*/ 10987923 w 12547487"/>
              <a:gd name="connsiteY112" fmla="*/ 38704 h 4609730"/>
              <a:gd name="connsiteX113" fmla="*/ 11017061 w 12547487"/>
              <a:gd name="connsiteY113" fmla="*/ 38489 h 4609730"/>
              <a:gd name="connsiteX114" fmla="*/ 11133965 w 12547487"/>
              <a:gd name="connsiteY114" fmla="*/ 38707 h 4609730"/>
              <a:gd name="connsiteX115" fmla="*/ 11227034 w 12547487"/>
              <a:gd name="connsiteY115" fmla="*/ 48621 h 4609730"/>
              <a:gd name="connsiteX116" fmla="*/ 11381469 w 12547487"/>
              <a:gd name="connsiteY116" fmla="*/ 47048 h 4609730"/>
              <a:gd name="connsiteX117" fmla="*/ 11525790 w 12547487"/>
              <a:gd name="connsiteY117" fmla="*/ 92054 h 4609730"/>
              <a:gd name="connsiteX118" fmla="*/ 11637767 w 12547487"/>
              <a:gd name="connsiteY118" fmla="*/ 122688 h 4609730"/>
              <a:gd name="connsiteX119" fmla="*/ 11708024 w 12547487"/>
              <a:gd name="connsiteY119" fmla="*/ 116533 h 4609730"/>
              <a:gd name="connsiteX120" fmla="*/ 11801763 w 12547487"/>
              <a:gd name="connsiteY120" fmla="*/ 117985 h 4609730"/>
              <a:gd name="connsiteX121" fmla="*/ 11948668 w 12547487"/>
              <a:gd name="connsiteY121" fmla="*/ 55392 h 4609730"/>
              <a:gd name="connsiteX122" fmla="*/ 12059612 w 12547487"/>
              <a:gd name="connsiteY122" fmla="*/ 553 h 4609730"/>
              <a:gd name="connsiteX123" fmla="*/ 12090585 w 12547487"/>
              <a:gd name="connsiteY123" fmla="*/ 689 h 4609730"/>
              <a:gd name="connsiteX124" fmla="*/ 12115558 w 12547487"/>
              <a:gd name="connsiteY124" fmla="*/ 0 h 4609730"/>
              <a:gd name="connsiteX125" fmla="*/ 12547487 w 12547487"/>
              <a:gd name="connsiteY125" fmla="*/ 1880654 h 4609730"/>
              <a:gd name="connsiteX126" fmla="*/ 664852 w 12547487"/>
              <a:gd name="connsiteY126" fmla="*/ 4609730 h 4609730"/>
              <a:gd name="connsiteX127" fmla="*/ 0 w 12547487"/>
              <a:gd name="connsiteY127" fmla="*/ 1714905 h 4609730"/>
              <a:gd name="connsiteX128" fmla="*/ 8160 w 12547487"/>
              <a:gd name="connsiteY128" fmla="*/ 1717140 h 4609730"/>
              <a:gd name="connsiteX129" fmla="*/ 62595 w 12547487"/>
              <a:gd name="connsiteY129" fmla="*/ 1734714 h 4609730"/>
              <a:gd name="connsiteX130" fmla="*/ 191892 w 12547487"/>
              <a:gd name="connsiteY130" fmla="*/ 1725794 h 4609730"/>
              <a:gd name="connsiteX131" fmla="*/ 238860 w 12547487"/>
              <a:gd name="connsiteY131" fmla="*/ 1702169 h 4609730"/>
              <a:gd name="connsiteX132" fmla="*/ 329365 w 12547487"/>
              <a:gd name="connsiteY132" fmla="*/ 1660633 h 4609730"/>
              <a:gd name="connsiteX133" fmla="*/ 396208 w 12547487"/>
              <a:gd name="connsiteY133" fmla="*/ 1588889 h 4609730"/>
              <a:gd name="connsiteX134" fmla="*/ 480537 w 12547487"/>
              <a:gd name="connsiteY134" fmla="*/ 1530535 h 4609730"/>
              <a:gd name="connsiteX135" fmla="*/ 493078 w 12547487"/>
              <a:gd name="connsiteY135" fmla="*/ 1531413 h 4609730"/>
              <a:gd name="connsiteX136" fmla="*/ 540222 w 12547487"/>
              <a:gd name="connsiteY136" fmla="*/ 1496202 h 4609730"/>
              <a:gd name="connsiteX137" fmla="*/ 674083 w 12547487"/>
              <a:gd name="connsiteY137" fmla="*/ 1398944 h 4609730"/>
              <a:gd name="connsiteX138" fmla="*/ 749648 w 12547487"/>
              <a:gd name="connsiteY138" fmla="*/ 1302435 h 4609730"/>
              <a:gd name="connsiteX139" fmla="*/ 795249 w 12547487"/>
              <a:gd name="connsiteY139" fmla="*/ 1251068 h 4609730"/>
              <a:gd name="connsiteX140" fmla="*/ 862097 w 12547487"/>
              <a:gd name="connsiteY140" fmla="*/ 1220007 h 4609730"/>
              <a:gd name="connsiteX141" fmla="*/ 877569 w 12547487"/>
              <a:gd name="connsiteY141" fmla="*/ 1223011 h 4609730"/>
              <a:gd name="connsiteX142" fmla="*/ 883467 w 12547487"/>
              <a:gd name="connsiteY142" fmla="*/ 1220174 h 4609730"/>
              <a:gd name="connsiteX143" fmla="*/ 884185 w 12547487"/>
              <a:gd name="connsiteY143" fmla="*/ 1220424 h 4609730"/>
              <a:gd name="connsiteX144" fmla="*/ 885322 w 12547487"/>
              <a:gd name="connsiteY144" fmla="*/ 1219281 h 4609730"/>
              <a:gd name="connsiteX145" fmla="*/ 898394 w 12547487"/>
              <a:gd name="connsiteY145" fmla="*/ 1212995 h 4609730"/>
              <a:gd name="connsiteX146" fmla="*/ 929382 w 12547487"/>
              <a:gd name="connsiteY146" fmla="*/ 1210940 h 4609730"/>
              <a:gd name="connsiteX147" fmla="*/ 947390 w 12547487"/>
              <a:gd name="connsiteY147" fmla="*/ 1206207 h 4609730"/>
              <a:gd name="connsiteX148" fmla="*/ 1002063 w 12547487"/>
              <a:gd name="connsiteY148" fmla="*/ 1161717 h 4609730"/>
              <a:gd name="connsiteX149" fmla="*/ 1054722 w 12547487"/>
              <a:gd name="connsiteY149" fmla="*/ 1133875 h 4609730"/>
              <a:gd name="connsiteX150" fmla="*/ 1123316 w 12547487"/>
              <a:gd name="connsiteY150" fmla="*/ 1104293 h 4609730"/>
              <a:gd name="connsiteX151" fmla="*/ 1244958 w 12547487"/>
              <a:gd name="connsiteY151" fmla="*/ 1096969 h 4609730"/>
              <a:gd name="connsiteX152" fmla="*/ 1770156 w 12547487"/>
              <a:gd name="connsiteY152" fmla="*/ 1084270 h 4609730"/>
              <a:gd name="connsiteX0" fmla="*/ 1770156 w 12547487"/>
              <a:gd name="connsiteY0" fmla="*/ 1084270 h 4609730"/>
              <a:gd name="connsiteX1" fmla="*/ 1941922 w 12547487"/>
              <a:gd name="connsiteY1" fmla="*/ 1105783 h 4609730"/>
              <a:gd name="connsiteX2" fmla="*/ 2139401 w 12547487"/>
              <a:gd name="connsiteY2" fmla="*/ 1138418 h 4609730"/>
              <a:gd name="connsiteX3" fmla="*/ 2513615 w 12547487"/>
              <a:gd name="connsiteY3" fmla="*/ 1079209 h 4609730"/>
              <a:gd name="connsiteX4" fmla="*/ 2883110 w 12547487"/>
              <a:gd name="connsiteY4" fmla="*/ 1082703 h 4609730"/>
              <a:gd name="connsiteX5" fmla="*/ 3067466 w 12547487"/>
              <a:gd name="connsiteY5" fmla="*/ 1017777 h 4609730"/>
              <a:gd name="connsiteX6" fmla="*/ 3142515 w 12547487"/>
              <a:gd name="connsiteY6" fmla="*/ 1004553 h 4609730"/>
              <a:gd name="connsiteX7" fmla="*/ 3153472 w 12547487"/>
              <a:gd name="connsiteY7" fmla="*/ 1011470 h 4609730"/>
              <a:gd name="connsiteX8" fmla="*/ 3256916 w 12547487"/>
              <a:gd name="connsiteY8" fmla="*/ 958732 h 4609730"/>
              <a:gd name="connsiteX9" fmla="*/ 3409231 w 12547487"/>
              <a:gd name="connsiteY9" fmla="*/ 951564 h 4609730"/>
              <a:gd name="connsiteX10" fmla="*/ 3524347 w 12547487"/>
              <a:gd name="connsiteY10" fmla="*/ 957376 h 4609730"/>
              <a:gd name="connsiteX11" fmla="*/ 3588810 w 12547487"/>
              <a:gd name="connsiteY11" fmla="*/ 955789 h 4609730"/>
              <a:gd name="connsiteX12" fmla="*/ 3635816 w 12547487"/>
              <a:gd name="connsiteY12" fmla="*/ 960010 h 4609730"/>
              <a:gd name="connsiteX13" fmla="*/ 3754941 w 12547487"/>
              <a:gd name="connsiteY13" fmla="*/ 941825 h 4609730"/>
              <a:gd name="connsiteX14" fmla="*/ 3952184 w 12547487"/>
              <a:gd name="connsiteY14" fmla="*/ 899594 h 4609730"/>
              <a:gd name="connsiteX15" fmla="*/ 4101714 w 12547487"/>
              <a:gd name="connsiteY15" fmla="*/ 917531 h 4609730"/>
              <a:gd name="connsiteX16" fmla="*/ 4177560 w 12547487"/>
              <a:gd name="connsiteY16" fmla="*/ 878696 h 4609730"/>
              <a:gd name="connsiteX17" fmla="*/ 4269581 w 12547487"/>
              <a:gd name="connsiteY17" fmla="*/ 877016 h 4609730"/>
              <a:gd name="connsiteX18" fmla="*/ 4619969 w 12547487"/>
              <a:gd name="connsiteY18" fmla="*/ 798815 h 4609730"/>
              <a:gd name="connsiteX19" fmla="*/ 4808566 w 12547487"/>
              <a:gd name="connsiteY19" fmla="*/ 781686 h 4609730"/>
              <a:gd name="connsiteX20" fmla="*/ 4875311 w 12547487"/>
              <a:gd name="connsiteY20" fmla="*/ 729496 h 4609730"/>
              <a:gd name="connsiteX21" fmla="*/ 4875123 w 12547487"/>
              <a:gd name="connsiteY21" fmla="*/ 726137 h 4609730"/>
              <a:gd name="connsiteX22" fmla="*/ 4879961 w 12547487"/>
              <a:gd name="connsiteY22" fmla="*/ 724303 h 4609730"/>
              <a:gd name="connsiteX23" fmla="*/ 4884283 w 12547487"/>
              <a:gd name="connsiteY23" fmla="*/ 726177 h 4609730"/>
              <a:gd name="connsiteX24" fmla="*/ 4890066 w 12547487"/>
              <a:gd name="connsiteY24" fmla="*/ 724037 h 4609730"/>
              <a:gd name="connsiteX25" fmla="*/ 4905872 w 12547487"/>
              <a:gd name="connsiteY25" fmla="*/ 719096 h 4609730"/>
              <a:gd name="connsiteX26" fmla="*/ 4911186 w 12547487"/>
              <a:gd name="connsiteY26" fmla="*/ 711907 h 4609730"/>
              <a:gd name="connsiteX27" fmla="*/ 4991897 w 12547487"/>
              <a:gd name="connsiteY27" fmla="*/ 697771 h 4609730"/>
              <a:gd name="connsiteX28" fmla="*/ 5024303 w 12547487"/>
              <a:gd name="connsiteY28" fmla="*/ 701951 h 4609730"/>
              <a:gd name="connsiteX29" fmla="*/ 5084207 w 12547487"/>
              <a:gd name="connsiteY29" fmla="*/ 682157 h 4609730"/>
              <a:gd name="connsiteX30" fmla="*/ 5184351 w 12547487"/>
              <a:gd name="connsiteY30" fmla="*/ 683463 h 4609730"/>
              <a:gd name="connsiteX31" fmla="*/ 5321507 w 12547487"/>
              <a:gd name="connsiteY31" fmla="*/ 719959 h 4609730"/>
              <a:gd name="connsiteX32" fmla="*/ 5391160 w 12547487"/>
              <a:gd name="connsiteY32" fmla="*/ 750959 h 4609730"/>
              <a:gd name="connsiteX33" fmla="*/ 5487125 w 12547487"/>
              <a:gd name="connsiteY33" fmla="*/ 772309 h 4609730"/>
              <a:gd name="connsiteX34" fmla="*/ 5643542 w 12547487"/>
              <a:gd name="connsiteY34" fmla="*/ 765979 h 4609730"/>
              <a:gd name="connsiteX35" fmla="*/ 5706451 w 12547487"/>
              <a:gd name="connsiteY35" fmla="*/ 766820 h 4609730"/>
              <a:gd name="connsiteX36" fmla="*/ 5762858 w 12547487"/>
              <a:gd name="connsiteY36" fmla="*/ 755247 h 4609730"/>
              <a:gd name="connsiteX37" fmla="*/ 5767471 w 12547487"/>
              <a:gd name="connsiteY37" fmla="*/ 796958 h 4609730"/>
              <a:gd name="connsiteX38" fmla="*/ 5824432 w 12547487"/>
              <a:gd name="connsiteY38" fmla="*/ 807810 h 4609730"/>
              <a:gd name="connsiteX39" fmla="*/ 5891463 w 12547487"/>
              <a:gd name="connsiteY39" fmla="*/ 836999 h 4609730"/>
              <a:gd name="connsiteX40" fmla="*/ 6056609 w 12547487"/>
              <a:gd name="connsiteY40" fmla="*/ 867466 h 4609730"/>
              <a:gd name="connsiteX41" fmla="*/ 6083954 w 12547487"/>
              <a:gd name="connsiteY41" fmla="*/ 886737 h 4609730"/>
              <a:gd name="connsiteX42" fmla="*/ 6123446 w 12547487"/>
              <a:gd name="connsiteY42" fmla="*/ 906272 h 4609730"/>
              <a:gd name="connsiteX43" fmla="*/ 6279213 w 12547487"/>
              <a:gd name="connsiteY43" fmla="*/ 941922 h 4609730"/>
              <a:gd name="connsiteX44" fmla="*/ 6417146 w 12547487"/>
              <a:gd name="connsiteY44" fmla="*/ 928318 h 4609730"/>
              <a:gd name="connsiteX45" fmla="*/ 6634850 w 12547487"/>
              <a:gd name="connsiteY45" fmla="*/ 900508 h 4609730"/>
              <a:gd name="connsiteX46" fmla="*/ 6671363 w 12547487"/>
              <a:gd name="connsiteY46" fmla="*/ 894080 h 4609730"/>
              <a:gd name="connsiteX47" fmla="*/ 6703400 w 12547487"/>
              <a:gd name="connsiteY47" fmla="*/ 902889 h 4609730"/>
              <a:gd name="connsiteX48" fmla="*/ 6711400 w 12547487"/>
              <a:gd name="connsiteY48" fmla="*/ 917430 h 4609730"/>
              <a:gd name="connsiteX49" fmla="*/ 6731586 w 12547487"/>
              <a:gd name="connsiteY49" fmla="*/ 916196 h 4609730"/>
              <a:gd name="connsiteX50" fmla="*/ 6737090 w 12547487"/>
              <a:gd name="connsiteY50" fmla="*/ 918862 h 4609730"/>
              <a:gd name="connsiteX51" fmla="*/ 6832245 w 12547487"/>
              <a:gd name="connsiteY51" fmla="*/ 882994 h 4609730"/>
              <a:gd name="connsiteX52" fmla="*/ 6913429 w 12547487"/>
              <a:gd name="connsiteY52" fmla="*/ 884954 h 4609730"/>
              <a:gd name="connsiteX53" fmla="*/ 7216421 w 12547487"/>
              <a:gd name="connsiteY53" fmla="*/ 796969 h 4609730"/>
              <a:gd name="connsiteX54" fmla="*/ 7376080 w 12547487"/>
              <a:gd name="connsiteY54" fmla="*/ 746472 h 4609730"/>
              <a:gd name="connsiteX55" fmla="*/ 7625639 w 12547487"/>
              <a:gd name="connsiteY55" fmla="*/ 716373 h 4609730"/>
              <a:gd name="connsiteX56" fmla="*/ 7756911 w 12547487"/>
              <a:gd name="connsiteY56" fmla="*/ 650604 h 4609730"/>
              <a:gd name="connsiteX57" fmla="*/ 7868519 w 12547487"/>
              <a:gd name="connsiteY57" fmla="*/ 616503 h 4609730"/>
              <a:gd name="connsiteX58" fmla="*/ 7872351 w 12547487"/>
              <a:gd name="connsiteY58" fmla="*/ 607157 h 4609730"/>
              <a:gd name="connsiteX59" fmla="*/ 7889820 w 12547487"/>
              <a:gd name="connsiteY59" fmla="*/ 599187 h 4609730"/>
              <a:gd name="connsiteX60" fmla="*/ 7989035 w 12547487"/>
              <a:gd name="connsiteY60" fmla="*/ 585180 h 4609730"/>
              <a:gd name="connsiteX61" fmla="*/ 8078927 w 12547487"/>
              <a:gd name="connsiteY61" fmla="*/ 574018 h 4609730"/>
              <a:gd name="connsiteX62" fmla="*/ 8171367 w 12547487"/>
              <a:gd name="connsiteY62" fmla="*/ 587956 h 4609730"/>
              <a:gd name="connsiteX63" fmla="*/ 8182680 w 12547487"/>
              <a:gd name="connsiteY63" fmla="*/ 584528 h 4609730"/>
              <a:gd name="connsiteX64" fmla="*/ 8183080 w 12547487"/>
              <a:gd name="connsiteY64" fmla="*/ 585096 h 4609730"/>
              <a:gd name="connsiteX65" fmla="*/ 8195361 w 12547487"/>
              <a:gd name="connsiteY65" fmla="*/ 582747 h 4609730"/>
              <a:gd name="connsiteX66" fmla="*/ 8203309 w 12547487"/>
              <a:gd name="connsiteY66" fmla="*/ 578279 h 4609730"/>
              <a:gd name="connsiteX67" fmla="*/ 8291217 w 12547487"/>
              <a:gd name="connsiteY67" fmla="*/ 567936 h 4609730"/>
              <a:gd name="connsiteX68" fmla="*/ 8397600 w 12547487"/>
              <a:gd name="connsiteY68" fmla="*/ 573764 h 4609730"/>
              <a:gd name="connsiteX69" fmla="*/ 8585817 w 12547487"/>
              <a:gd name="connsiteY69" fmla="*/ 528544 h 4609730"/>
              <a:gd name="connsiteX70" fmla="*/ 8597214 w 12547487"/>
              <a:gd name="connsiteY70" fmla="*/ 527540 h 4609730"/>
              <a:gd name="connsiteX71" fmla="*/ 8620277 w 12547487"/>
              <a:gd name="connsiteY71" fmla="*/ 529838 h 4609730"/>
              <a:gd name="connsiteX72" fmla="*/ 8750279 w 12547487"/>
              <a:gd name="connsiteY72" fmla="*/ 514355 h 4609730"/>
              <a:gd name="connsiteX73" fmla="*/ 8770952 w 12547487"/>
              <a:gd name="connsiteY73" fmla="*/ 531568 h 4609730"/>
              <a:gd name="connsiteX74" fmla="*/ 8776056 w 12547487"/>
              <a:gd name="connsiteY74" fmla="*/ 533522 h 4609730"/>
              <a:gd name="connsiteX75" fmla="*/ 8777497 w 12547487"/>
              <a:gd name="connsiteY75" fmla="*/ 532217 h 4609730"/>
              <a:gd name="connsiteX76" fmla="*/ 8801322 w 12547487"/>
              <a:gd name="connsiteY76" fmla="*/ 525101 h 4609730"/>
              <a:gd name="connsiteX77" fmla="*/ 8851058 w 12547487"/>
              <a:gd name="connsiteY77" fmla="*/ 487661 h 4609730"/>
              <a:gd name="connsiteX78" fmla="*/ 8911397 w 12547487"/>
              <a:gd name="connsiteY78" fmla="*/ 440878 h 4609730"/>
              <a:gd name="connsiteX79" fmla="*/ 8960165 w 12547487"/>
              <a:gd name="connsiteY79" fmla="*/ 426167 h 4609730"/>
              <a:gd name="connsiteX80" fmla="*/ 9074520 w 12547487"/>
              <a:gd name="connsiteY80" fmla="*/ 372999 h 4609730"/>
              <a:gd name="connsiteX81" fmla="*/ 9149702 w 12547487"/>
              <a:gd name="connsiteY81" fmla="*/ 344823 h 4609730"/>
              <a:gd name="connsiteX82" fmla="*/ 9151735 w 12547487"/>
              <a:gd name="connsiteY82" fmla="*/ 343693 h 4609730"/>
              <a:gd name="connsiteX83" fmla="*/ 9168799 w 12547487"/>
              <a:gd name="connsiteY83" fmla="*/ 345774 h 4609730"/>
              <a:gd name="connsiteX84" fmla="*/ 9169610 w 12547487"/>
              <a:gd name="connsiteY84" fmla="*/ 354357 h 4609730"/>
              <a:gd name="connsiteX85" fmla="*/ 9184805 w 12547487"/>
              <a:gd name="connsiteY85" fmla="*/ 358617 h 4609730"/>
              <a:gd name="connsiteX86" fmla="*/ 9212783 w 12547487"/>
              <a:gd name="connsiteY86" fmla="*/ 351552 h 4609730"/>
              <a:gd name="connsiteX87" fmla="*/ 9223893 w 12547487"/>
              <a:gd name="connsiteY87" fmla="*/ 353846 h 4609730"/>
              <a:gd name="connsiteX88" fmla="*/ 9227770 w 12547487"/>
              <a:gd name="connsiteY88" fmla="*/ 352887 h 4609730"/>
              <a:gd name="connsiteX89" fmla="*/ 9237095 w 12547487"/>
              <a:gd name="connsiteY89" fmla="*/ 351656 h 4609730"/>
              <a:gd name="connsiteX90" fmla="*/ 9235111 w 12547487"/>
              <a:gd name="connsiteY90" fmla="*/ 346483 h 4609730"/>
              <a:gd name="connsiteX91" fmla="*/ 9280504 w 12547487"/>
              <a:gd name="connsiteY91" fmla="*/ 320358 h 4609730"/>
              <a:gd name="connsiteX92" fmla="*/ 9328601 w 12547487"/>
              <a:gd name="connsiteY92" fmla="*/ 306436 h 4609730"/>
              <a:gd name="connsiteX93" fmla="*/ 9372019 w 12547487"/>
              <a:gd name="connsiteY93" fmla="*/ 272078 h 4609730"/>
              <a:gd name="connsiteX94" fmla="*/ 9452545 w 12547487"/>
              <a:gd name="connsiteY94" fmla="*/ 241860 h 4609730"/>
              <a:gd name="connsiteX95" fmla="*/ 9518291 w 12547487"/>
              <a:gd name="connsiteY95" fmla="*/ 210633 h 4609730"/>
              <a:gd name="connsiteX96" fmla="*/ 9601653 w 12547487"/>
              <a:gd name="connsiteY96" fmla="*/ 194064 h 4609730"/>
              <a:gd name="connsiteX97" fmla="*/ 9756909 w 12547487"/>
              <a:gd name="connsiteY97" fmla="*/ 193391 h 4609730"/>
              <a:gd name="connsiteX98" fmla="*/ 9880369 w 12547487"/>
              <a:gd name="connsiteY98" fmla="*/ 231894 h 4609730"/>
              <a:gd name="connsiteX99" fmla="*/ 9974881 w 12547487"/>
              <a:gd name="connsiteY99" fmla="*/ 256550 h 4609730"/>
              <a:gd name="connsiteX100" fmla="*/ 10025323 w 12547487"/>
              <a:gd name="connsiteY100" fmla="*/ 256596 h 4609730"/>
              <a:gd name="connsiteX101" fmla="*/ 10125155 w 12547487"/>
              <a:gd name="connsiteY101" fmla="*/ 257669 h 4609730"/>
              <a:gd name="connsiteX102" fmla="*/ 10175673 w 12547487"/>
              <a:gd name="connsiteY102" fmla="*/ 229584 h 4609730"/>
              <a:gd name="connsiteX103" fmla="*/ 10234385 w 12547487"/>
              <a:gd name="connsiteY103" fmla="*/ 221010 h 4609730"/>
              <a:gd name="connsiteX104" fmla="*/ 10249898 w 12547487"/>
              <a:gd name="connsiteY104" fmla="*/ 238521 h 4609730"/>
              <a:gd name="connsiteX105" fmla="*/ 10312094 w 12547487"/>
              <a:gd name="connsiteY105" fmla="*/ 223019 h 4609730"/>
              <a:gd name="connsiteX106" fmla="*/ 10406238 w 12547487"/>
              <a:gd name="connsiteY106" fmla="*/ 197367 h 4609730"/>
              <a:gd name="connsiteX107" fmla="*/ 10461019 w 12547487"/>
              <a:gd name="connsiteY107" fmla="*/ 187607 h 4609730"/>
              <a:gd name="connsiteX108" fmla="*/ 10610128 w 12547487"/>
              <a:gd name="connsiteY108" fmla="*/ 155478 h 4609730"/>
              <a:gd name="connsiteX109" fmla="*/ 10759076 w 12547487"/>
              <a:gd name="connsiteY109" fmla="*/ 119129 h 4609730"/>
              <a:gd name="connsiteX110" fmla="*/ 10845042 w 12547487"/>
              <a:gd name="connsiteY110" fmla="*/ 74065 h 4609730"/>
              <a:gd name="connsiteX111" fmla="*/ 10967723 w 12547487"/>
              <a:gd name="connsiteY111" fmla="*/ 46727 h 4609730"/>
              <a:gd name="connsiteX112" fmla="*/ 10987923 w 12547487"/>
              <a:gd name="connsiteY112" fmla="*/ 38704 h 4609730"/>
              <a:gd name="connsiteX113" fmla="*/ 11017061 w 12547487"/>
              <a:gd name="connsiteY113" fmla="*/ 38489 h 4609730"/>
              <a:gd name="connsiteX114" fmla="*/ 11133965 w 12547487"/>
              <a:gd name="connsiteY114" fmla="*/ 38707 h 4609730"/>
              <a:gd name="connsiteX115" fmla="*/ 11227034 w 12547487"/>
              <a:gd name="connsiteY115" fmla="*/ 48621 h 4609730"/>
              <a:gd name="connsiteX116" fmla="*/ 11381469 w 12547487"/>
              <a:gd name="connsiteY116" fmla="*/ 47048 h 4609730"/>
              <a:gd name="connsiteX117" fmla="*/ 11525790 w 12547487"/>
              <a:gd name="connsiteY117" fmla="*/ 92054 h 4609730"/>
              <a:gd name="connsiteX118" fmla="*/ 11637767 w 12547487"/>
              <a:gd name="connsiteY118" fmla="*/ 122688 h 4609730"/>
              <a:gd name="connsiteX119" fmla="*/ 11708024 w 12547487"/>
              <a:gd name="connsiteY119" fmla="*/ 116533 h 4609730"/>
              <a:gd name="connsiteX120" fmla="*/ 11801763 w 12547487"/>
              <a:gd name="connsiteY120" fmla="*/ 117985 h 4609730"/>
              <a:gd name="connsiteX121" fmla="*/ 11948668 w 12547487"/>
              <a:gd name="connsiteY121" fmla="*/ 55392 h 4609730"/>
              <a:gd name="connsiteX122" fmla="*/ 12059612 w 12547487"/>
              <a:gd name="connsiteY122" fmla="*/ 553 h 4609730"/>
              <a:gd name="connsiteX123" fmla="*/ 12090585 w 12547487"/>
              <a:gd name="connsiteY123" fmla="*/ 689 h 4609730"/>
              <a:gd name="connsiteX124" fmla="*/ 12115558 w 12547487"/>
              <a:gd name="connsiteY124" fmla="*/ 0 h 4609730"/>
              <a:gd name="connsiteX125" fmla="*/ 12547487 w 12547487"/>
              <a:gd name="connsiteY125" fmla="*/ 1880654 h 4609730"/>
              <a:gd name="connsiteX126" fmla="*/ 664852 w 12547487"/>
              <a:gd name="connsiteY126" fmla="*/ 4609730 h 4609730"/>
              <a:gd name="connsiteX127" fmla="*/ 0 w 12547487"/>
              <a:gd name="connsiteY127" fmla="*/ 1714905 h 4609730"/>
              <a:gd name="connsiteX128" fmla="*/ 8160 w 12547487"/>
              <a:gd name="connsiteY128" fmla="*/ 1717140 h 4609730"/>
              <a:gd name="connsiteX129" fmla="*/ 62595 w 12547487"/>
              <a:gd name="connsiteY129" fmla="*/ 1734714 h 4609730"/>
              <a:gd name="connsiteX130" fmla="*/ 191892 w 12547487"/>
              <a:gd name="connsiteY130" fmla="*/ 1725794 h 4609730"/>
              <a:gd name="connsiteX131" fmla="*/ 238860 w 12547487"/>
              <a:gd name="connsiteY131" fmla="*/ 1702169 h 4609730"/>
              <a:gd name="connsiteX132" fmla="*/ 329365 w 12547487"/>
              <a:gd name="connsiteY132" fmla="*/ 1660633 h 4609730"/>
              <a:gd name="connsiteX133" fmla="*/ 396208 w 12547487"/>
              <a:gd name="connsiteY133" fmla="*/ 1588889 h 4609730"/>
              <a:gd name="connsiteX134" fmla="*/ 480537 w 12547487"/>
              <a:gd name="connsiteY134" fmla="*/ 1530535 h 4609730"/>
              <a:gd name="connsiteX135" fmla="*/ 493078 w 12547487"/>
              <a:gd name="connsiteY135" fmla="*/ 1531413 h 4609730"/>
              <a:gd name="connsiteX136" fmla="*/ 540222 w 12547487"/>
              <a:gd name="connsiteY136" fmla="*/ 1496202 h 4609730"/>
              <a:gd name="connsiteX137" fmla="*/ 674083 w 12547487"/>
              <a:gd name="connsiteY137" fmla="*/ 1398944 h 4609730"/>
              <a:gd name="connsiteX138" fmla="*/ 749648 w 12547487"/>
              <a:gd name="connsiteY138" fmla="*/ 1302435 h 4609730"/>
              <a:gd name="connsiteX139" fmla="*/ 795249 w 12547487"/>
              <a:gd name="connsiteY139" fmla="*/ 1251068 h 4609730"/>
              <a:gd name="connsiteX140" fmla="*/ 862097 w 12547487"/>
              <a:gd name="connsiteY140" fmla="*/ 1220007 h 4609730"/>
              <a:gd name="connsiteX141" fmla="*/ 877569 w 12547487"/>
              <a:gd name="connsiteY141" fmla="*/ 1223011 h 4609730"/>
              <a:gd name="connsiteX142" fmla="*/ 883467 w 12547487"/>
              <a:gd name="connsiteY142" fmla="*/ 1220174 h 4609730"/>
              <a:gd name="connsiteX143" fmla="*/ 884185 w 12547487"/>
              <a:gd name="connsiteY143" fmla="*/ 1220424 h 4609730"/>
              <a:gd name="connsiteX144" fmla="*/ 885322 w 12547487"/>
              <a:gd name="connsiteY144" fmla="*/ 1219281 h 4609730"/>
              <a:gd name="connsiteX145" fmla="*/ 898394 w 12547487"/>
              <a:gd name="connsiteY145" fmla="*/ 1212995 h 4609730"/>
              <a:gd name="connsiteX146" fmla="*/ 929382 w 12547487"/>
              <a:gd name="connsiteY146" fmla="*/ 1210940 h 4609730"/>
              <a:gd name="connsiteX147" fmla="*/ 947390 w 12547487"/>
              <a:gd name="connsiteY147" fmla="*/ 1206207 h 4609730"/>
              <a:gd name="connsiteX148" fmla="*/ 1002063 w 12547487"/>
              <a:gd name="connsiteY148" fmla="*/ 1161717 h 4609730"/>
              <a:gd name="connsiteX149" fmla="*/ 1054722 w 12547487"/>
              <a:gd name="connsiteY149" fmla="*/ 1133875 h 4609730"/>
              <a:gd name="connsiteX150" fmla="*/ 1123316 w 12547487"/>
              <a:gd name="connsiteY150" fmla="*/ 1104293 h 4609730"/>
              <a:gd name="connsiteX151" fmla="*/ 1244958 w 12547487"/>
              <a:gd name="connsiteY151" fmla="*/ 1096969 h 4609730"/>
              <a:gd name="connsiteX152" fmla="*/ 1770156 w 12547487"/>
              <a:gd name="connsiteY152" fmla="*/ 1084270 h 4609730"/>
              <a:gd name="connsiteX0" fmla="*/ 1770156 w 12547487"/>
              <a:gd name="connsiteY0" fmla="*/ 1084270 h 4609730"/>
              <a:gd name="connsiteX1" fmla="*/ 1941922 w 12547487"/>
              <a:gd name="connsiteY1" fmla="*/ 1105783 h 4609730"/>
              <a:gd name="connsiteX2" fmla="*/ 2139401 w 12547487"/>
              <a:gd name="connsiteY2" fmla="*/ 1138418 h 4609730"/>
              <a:gd name="connsiteX3" fmla="*/ 2513615 w 12547487"/>
              <a:gd name="connsiteY3" fmla="*/ 1079209 h 4609730"/>
              <a:gd name="connsiteX4" fmla="*/ 2883110 w 12547487"/>
              <a:gd name="connsiteY4" fmla="*/ 1082703 h 4609730"/>
              <a:gd name="connsiteX5" fmla="*/ 3067466 w 12547487"/>
              <a:gd name="connsiteY5" fmla="*/ 1017777 h 4609730"/>
              <a:gd name="connsiteX6" fmla="*/ 3142515 w 12547487"/>
              <a:gd name="connsiteY6" fmla="*/ 1004553 h 4609730"/>
              <a:gd name="connsiteX7" fmla="*/ 3153472 w 12547487"/>
              <a:gd name="connsiteY7" fmla="*/ 1011470 h 4609730"/>
              <a:gd name="connsiteX8" fmla="*/ 3256916 w 12547487"/>
              <a:gd name="connsiteY8" fmla="*/ 958732 h 4609730"/>
              <a:gd name="connsiteX9" fmla="*/ 3409231 w 12547487"/>
              <a:gd name="connsiteY9" fmla="*/ 951564 h 4609730"/>
              <a:gd name="connsiteX10" fmla="*/ 3524347 w 12547487"/>
              <a:gd name="connsiteY10" fmla="*/ 957376 h 4609730"/>
              <a:gd name="connsiteX11" fmla="*/ 3588810 w 12547487"/>
              <a:gd name="connsiteY11" fmla="*/ 955789 h 4609730"/>
              <a:gd name="connsiteX12" fmla="*/ 3635816 w 12547487"/>
              <a:gd name="connsiteY12" fmla="*/ 960010 h 4609730"/>
              <a:gd name="connsiteX13" fmla="*/ 3754941 w 12547487"/>
              <a:gd name="connsiteY13" fmla="*/ 941825 h 4609730"/>
              <a:gd name="connsiteX14" fmla="*/ 3952184 w 12547487"/>
              <a:gd name="connsiteY14" fmla="*/ 899594 h 4609730"/>
              <a:gd name="connsiteX15" fmla="*/ 4101714 w 12547487"/>
              <a:gd name="connsiteY15" fmla="*/ 917531 h 4609730"/>
              <a:gd name="connsiteX16" fmla="*/ 4177560 w 12547487"/>
              <a:gd name="connsiteY16" fmla="*/ 878696 h 4609730"/>
              <a:gd name="connsiteX17" fmla="*/ 4269581 w 12547487"/>
              <a:gd name="connsiteY17" fmla="*/ 877016 h 4609730"/>
              <a:gd name="connsiteX18" fmla="*/ 4619969 w 12547487"/>
              <a:gd name="connsiteY18" fmla="*/ 798815 h 4609730"/>
              <a:gd name="connsiteX19" fmla="*/ 4808566 w 12547487"/>
              <a:gd name="connsiteY19" fmla="*/ 781686 h 4609730"/>
              <a:gd name="connsiteX20" fmla="*/ 4875311 w 12547487"/>
              <a:gd name="connsiteY20" fmla="*/ 729496 h 4609730"/>
              <a:gd name="connsiteX21" fmla="*/ 4875123 w 12547487"/>
              <a:gd name="connsiteY21" fmla="*/ 726137 h 4609730"/>
              <a:gd name="connsiteX22" fmla="*/ 4879961 w 12547487"/>
              <a:gd name="connsiteY22" fmla="*/ 724303 h 4609730"/>
              <a:gd name="connsiteX23" fmla="*/ 4884283 w 12547487"/>
              <a:gd name="connsiteY23" fmla="*/ 726177 h 4609730"/>
              <a:gd name="connsiteX24" fmla="*/ 4890066 w 12547487"/>
              <a:gd name="connsiteY24" fmla="*/ 724037 h 4609730"/>
              <a:gd name="connsiteX25" fmla="*/ 4905872 w 12547487"/>
              <a:gd name="connsiteY25" fmla="*/ 719096 h 4609730"/>
              <a:gd name="connsiteX26" fmla="*/ 4911186 w 12547487"/>
              <a:gd name="connsiteY26" fmla="*/ 711907 h 4609730"/>
              <a:gd name="connsiteX27" fmla="*/ 4991897 w 12547487"/>
              <a:gd name="connsiteY27" fmla="*/ 697771 h 4609730"/>
              <a:gd name="connsiteX28" fmla="*/ 5024303 w 12547487"/>
              <a:gd name="connsiteY28" fmla="*/ 701951 h 4609730"/>
              <a:gd name="connsiteX29" fmla="*/ 5084207 w 12547487"/>
              <a:gd name="connsiteY29" fmla="*/ 682157 h 4609730"/>
              <a:gd name="connsiteX30" fmla="*/ 5184351 w 12547487"/>
              <a:gd name="connsiteY30" fmla="*/ 683463 h 4609730"/>
              <a:gd name="connsiteX31" fmla="*/ 5321507 w 12547487"/>
              <a:gd name="connsiteY31" fmla="*/ 719959 h 4609730"/>
              <a:gd name="connsiteX32" fmla="*/ 5391160 w 12547487"/>
              <a:gd name="connsiteY32" fmla="*/ 750959 h 4609730"/>
              <a:gd name="connsiteX33" fmla="*/ 5487125 w 12547487"/>
              <a:gd name="connsiteY33" fmla="*/ 772309 h 4609730"/>
              <a:gd name="connsiteX34" fmla="*/ 5643542 w 12547487"/>
              <a:gd name="connsiteY34" fmla="*/ 765979 h 4609730"/>
              <a:gd name="connsiteX35" fmla="*/ 5706451 w 12547487"/>
              <a:gd name="connsiteY35" fmla="*/ 766820 h 4609730"/>
              <a:gd name="connsiteX36" fmla="*/ 5762858 w 12547487"/>
              <a:gd name="connsiteY36" fmla="*/ 755247 h 4609730"/>
              <a:gd name="connsiteX37" fmla="*/ 5767471 w 12547487"/>
              <a:gd name="connsiteY37" fmla="*/ 796958 h 4609730"/>
              <a:gd name="connsiteX38" fmla="*/ 5824432 w 12547487"/>
              <a:gd name="connsiteY38" fmla="*/ 807810 h 4609730"/>
              <a:gd name="connsiteX39" fmla="*/ 5891463 w 12547487"/>
              <a:gd name="connsiteY39" fmla="*/ 836999 h 4609730"/>
              <a:gd name="connsiteX40" fmla="*/ 6056609 w 12547487"/>
              <a:gd name="connsiteY40" fmla="*/ 867466 h 4609730"/>
              <a:gd name="connsiteX41" fmla="*/ 6083954 w 12547487"/>
              <a:gd name="connsiteY41" fmla="*/ 886737 h 4609730"/>
              <a:gd name="connsiteX42" fmla="*/ 6123446 w 12547487"/>
              <a:gd name="connsiteY42" fmla="*/ 906272 h 4609730"/>
              <a:gd name="connsiteX43" fmla="*/ 6279213 w 12547487"/>
              <a:gd name="connsiteY43" fmla="*/ 941922 h 4609730"/>
              <a:gd name="connsiteX44" fmla="*/ 6417146 w 12547487"/>
              <a:gd name="connsiteY44" fmla="*/ 928318 h 4609730"/>
              <a:gd name="connsiteX45" fmla="*/ 6634850 w 12547487"/>
              <a:gd name="connsiteY45" fmla="*/ 900508 h 4609730"/>
              <a:gd name="connsiteX46" fmla="*/ 6671363 w 12547487"/>
              <a:gd name="connsiteY46" fmla="*/ 894080 h 4609730"/>
              <a:gd name="connsiteX47" fmla="*/ 6703400 w 12547487"/>
              <a:gd name="connsiteY47" fmla="*/ 902889 h 4609730"/>
              <a:gd name="connsiteX48" fmla="*/ 6711400 w 12547487"/>
              <a:gd name="connsiteY48" fmla="*/ 917430 h 4609730"/>
              <a:gd name="connsiteX49" fmla="*/ 6731586 w 12547487"/>
              <a:gd name="connsiteY49" fmla="*/ 916196 h 4609730"/>
              <a:gd name="connsiteX50" fmla="*/ 6737090 w 12547487"/>
              <a:gd name="connsiteY50" fmla="*/ 918862 h 4609730"/>
              <a:gd name="connsiteX51" fmla="*/ 6832245 w 12547487"/>
              <a:gd name="connsiteY51" fmla="*/ 882994 h 4609730"/>
              <a:gd name="connsiteX52" fmla="*/ 6913429 w 12547487"/>
              <a:gd name="connsiteY52" fmla="*/ 884954 h 4609730"/>
              <a:gd name="connsiteX53" fmla="*/ 7216421 w 12547487"/>
              <a:gd name="connsiteY53" fmla="*/ 796969 h 4609730"/>
              <a:gd name="connsiteX54" fmla="*/ 7376080 w 12547487"/>
              <a:gd name="connsiteY54" fmla="*/ 746472 h 4609730"/>
              <a:gd name="connsiteX55" fmla="*/ 7625639 w 12547487"/>
              <a:gd name="connsiteY55" fmla="*/ 716373 h 4609730"/>
              <a:gd name="connsiteX56" fmla="*/ 7756911 w 12547487"/>
              <a:gd name="connsiteY56" fmla="*/ 650604 h 4609730"/>
              <a:gd name="connsiteX57" fmla="*/ 7868519 w 12547487"/>
              <a:gd name="connsiteY57" fmla="*/ 616503 h 4609730"/>
              <a:gd name="connsiteX58" fmla="*/ 7872351 w 12547487"/>
              <a:gd name="connsiteY58" fmla="*/ 607157 h 4609730"/>
              <a:gd name="connsiteX59" fmla="*/ 7889820 w 12547487"/>
              <a:gd name="connsiteY59" fmla="*/ 599187 h 4609730"/>
              <a:gd name="connsiteX60" fmla="*/ 7989035 w 12547487"/>
              <a:gd name="connsiteY60" fmla="*/ 585180 h 4609730"/>
              <a:gd name="connsiteX61" fmla="*/ 8078927 w 12547487"/>
              <a:gd name="connsiteY61" fmla="*/ 574018 h 4609730"/>
              <a:gd name="connsiteX62" fmla="*/ 8171367 w 12547487"/>
              <a:gd name="connsiteY62" fmla="*/ 587956 h 4609730"/>
              <a:gd name="connsiteX63" fmla="*/ 8182680 w 12547487"/>
              <a:gd name="connsiteY63" fmla="*/ 584528 h 4609730"/>
              <a:gd name="connsiteX64" fmla="*/ 8183080 w 12547487"/>
              <a:gd name="connsiteY64" fmla="*/ 585096 h 4609730"/>
              <a:gd name="connsiteX65" fmla="*/ 8195361 w 12547487"/>
              <a:gd name="connsiteY65" fmla="*/ 582747 h 4609730"/>
              <a:gd name="connsiteX66" fmla="*/ 8203309 w 12547487"/>
              <a:gd name="connsiteY66" fmla="*/ 578279 h 4609730"/>
              <a:gd name="connsiteX67" fmla="*/ 8291217 w 12547487"/>
              <a:gd name="connsiteY67" fmla="*/ 567936 h 4609730"/>
              <a:gd name="connsiteX68" fmla="*/ 8397600 w 12547487"/>
              <a:gd name="connsiteY68" fmla="*/ 573764 h 4609730"/>
              <a:gd name="connsiteX69" fmla="*/ 8585817 w 12547487"/>
              <a:gd name="connsiteY69" fmla="*/ 528544 h 4609730"/>
              <a:gd name="connsiteX70" fmla="*/ 8597214 w 12547487"/>
              <a:gd name="connsiteY70" fmla="*/ 527540 h 4609730"/>
              <a:gd name="connsiteX71" fmla="*/ 8620277 w 12547487"/>
              <a:gd name="connsiteY71" fmla="*/ 529838 h 4609730"/>
              <a:gd name="connsiteX72" fmla="*/ 8750279 w 12547487"/>
              <a:gd name="connsiteY72" fmla="*/ 514355 h 4609730"/>
              <a:gd name="connsiteX73" fmla="*/ 8770952 w 12547487"/>
              <a:gd name="connsiteY73" fmla="*/ 531568 h 4609730"/>
              <a:gd name="connsiteX74" fmla="*/ 8776056 w 12547487"/>
              <a:gd name="connsiteY74" fmla="*/ 533522 h 4609730"/>
              <a:gd name="connsiteX75" fmla="*/ 8777497 w 12547487"/>
              <a:gd name="connsiteY75" fmla="*/ 532217 h 4609730"/>
              <a:gd name="connsiteX76" fmla="*/ 8801322 w 12547487"/>
              <a:gd name="connsiteY76" fmla="*/ 525101 h 4609730"/>
              <a:gd name="connsiteX77" fmla="*/ 8851058 w 12547487"/>
              <a:gd name="connsiteY77" fmla="*/ 487661 h 4609730"/>
              <a:gd name="connsiteX78" fmla="*/ 8911397 w 12547487"/>
              <a:gd name="connsiteY78" fmla="*/ 440878 h 4609730"/>
              <a:gd name="connsiteX79" fmla="*/ 8960165 w 12547487"/>
              <a:gd name="connsiteY79" fmla="*/ 426167 h 4609730"/>
              <a:gd name="connsiteX80" fmla="*/ 9074520 w 12547487"/>
              <a:gd name="connsiteY80" fmla="*/ 372999 h 4609730"/>
              <a:gd name="connsiteX81" fmla="*/ 9149702 w 12547487"/>
              <a:gd name="connsiteY81" fmla="*/ 344823 h 4609730"/>
              <a:gd name="connsiteX82" fmla="*/ 9151735 w 12547487"/>
              <a:gd name="connsiteY82" fmla="*/ 343693 h 4609730"/>
              <a:gd name="connsiteX83" fmla="*/ 9168799 w 12547487"/>
              <a:gd name="connsiteY83" fmla="*/ 345774 h 4609730"/>
              <a:gd name="connsiteX84" fmla="*/ 9169610 w 12547487"/>
              <a:gd name="connsiteY84" fmla="*/ 354357 h 4609730"/>
              <a:gd name="connsiteX85" fmla="*/ 9184805 w 12547487"/>
              <a:gd name="connsiteY85" fmla="*/ 358617 h 4609730"/>
              <a:gd name="connsiteX86" fmla="*/ 9212783 w 12547487"/>
              <a:gd name="connsiteY86" fmla="*/ 351552 h 4609730"/>
              <a:gd name="connsiteX87" fmla="*/ 9223893 w 12547487"/>
              <a:gd name="connsiteY87" fmla="*/ 353846 h 4609730"/>
              <a:gd name="connsiteX88" fmla="*/ 9227770 w 12547487"/>
              <a:gd name="connsiteY88" fmla="*/ 352887 h 4609730"/>
              <a:gd name="connsiteX89" fmla="*/ 9237095 w 12547487"/>
              <a:gd name="connsiteY89" fmla="*/ 351656 h 4609730"/>
              <a:gd name="connsiteX90" fmla="*/ 9235111 w 12547487"/>
              <a:gd name="connsiteY90" fmla="*/ 346483 h 4609730"/>
              <a:gd name="connsiteX91" fmla="*/ 9280504 w 12547487"/>
              <a:gd name="connsiteY91" fmla="*/ 320358 h 4609730"/>
              <a:gd name="connsiteX92" fmla="*/ 9328601 w 12547487"/>
              <a:gd name="connsiteY92" fmla="*/ 306436 h 4609730"/>
              <a:gd name="connsiteX93" fmla="*/ 9372019 w 12547487"/>
              <a:gd name="connsiteY93" fmla="*/ 272078 h 4609730"/>
              <a:gd name="connsiteX94" fmla="*/ 9452545 w 12547487"/>
              <a:gd name="connsiteY94" fmla="*/ 241860 h 4609730"/>
              <a:gd name="connsiteX95" fmla="*/ 9518291 w 12547487"/>
              <a:gd name="connsiteY95" fmla="*/ 210633 h 4609730"/>
              <a:gd name="connsiteX96" fmla="*/ 9601653 w 12547487"/>
              <a:gd name="connsiteY96" fmla="*/ 194064 h 4609730"/>
              <a:gd name="connsiteX97" fmla="*/ 9756909 w 12547487"/>
              <a:gd name="connsiteY97" fmla="*/ 193391 h 4609730"/>
              <a:gd name="connsiteX98" fmla="*/ 9880369 w 12547487"/>
              <a:gd name="connsiteY98" fmla="*/ 231894 h 4609730"/>
              <a:gd name="connsiteX99" fmla="*/ 9974881 w 12547487"/>
              <a:gd name="connsiteY99" fmla="*/ 256550 h 4609730"/>
              <a:gd name="connsiteX100" fmla="*/ 10025323 w 12547487"/>
              <a:gd name="connsiteY100" fmla="*/ 256596 h 4609730"/>
              <a:gd name="connsiteX101" fmla="*/ 10125155 w 12547487"/>
              <a:gd name="connsiteY101" fmla="*/ 257669 h 4609730"/>
              <a:gd name="connsiteX102" fmla="*/ 10175673 w 12547487"/>
              <a:gd name="connsiteY102" fmla="*/ 229584 h 4609730"/>
              <a:gd name="connsiteX103" fmla="*/ 10234385 w 12547487"/>
              <a:gd name="connsiteY103" fmla="*/ 221010 h 4609730"/>
              <a:gd name="connsiteX104" fmla="*/ 10249898 w 12547487"/>
              <a:gd name="connsiteY104" fmla="*/ 238521 h 4609730"/>
              <a:gd name="connsiteX105" fmla="*/ 10312094 w 12547487"/>
              <a:gd name="connsiteY105" fmla="*/ 223019 h 4609730"/>
              <a:gd name="connsiteX106" fmla="*/ 10406238 w 12547487"/>
              <a:gd name="connsiteY106" fmla="*/ 197367 h 4609730"/>
              <a:gd name="connsiteX107" fmla="*/ 10461019 w 12547487"/>
              <a:gd name="connsiteY107" fmla="*/ 187607 h 4609730"/>
              <a:gd name="connsiteX108" fmla="*/ 10610128 w 12547487"/>
              <a:gd name="connsiteY108" fmla="*/ 155478 h 4609730"/>
              <a:gd name="connsiteX109" fmla="*/ 10759076 w 12547487"/>
              <a:gd name="connsiteY109" fmla="*/ 119129 h 4609730"/>
              <a:gd name="connsiteX110" fmla="*/ 10845042 w 12547487"/>
              <a:gd name="connsiteY110" fmla="*/ 74065 h 4609730"/>
              <a:gd name="connsiteX111" fmla="*/ 10967723 w 12547487"/>
              <a:gd name="connsiteY111" fmla="*/ 46727 h 4609730"/>
              <a:gd name="connsiteX112" fmla="*/ 10987923 w 12547487"/>
              <a:gd name="connsiteY112" fmla="*/ 38704 h 4609730"/>
              <a:gd name="connsiteX113" fmla="*/ 11017061 w 12547487"/>
              <a:gd name="connsiteY113" fmla="*/ 38489 h 4609730"/>
              <a:gd name="connsiteX114" fmla="*/ 11133965 w 12547487"/>
              <a:gd name="connsiteY114" fmla="*/ 38707 h 4609730"/>
              <a:gd name="connsiteX115" fmla="*/ 11227034 w 12547487"/>
              <a:gd name="connsiteY115" fmla="*/ 48621 h 4609730"/>
              <a:gd name="connsiteX116" fmla="*/ 11381469 w 12547487"/>
              <a:gd name="connsiteY116" fmla="*/ 47048 h 4609730"/>
              <a:gd name="connsiteX117" fmla="*/ 11525790 w 12547487"/>
              <a:gd name="connsiteY117" fmla="*/ 92054 h 4609730"/>
              <a:gd name="connsiteX118" fmla="*/ 11637767 w 12547487"/>
              <a:gd name="connsiteY118" fmla="*/ 122688 h 4609730"/>
              <a:gd name="connsiteX119" fmla="*/ 11708024 w 12547487"/>
              <a:gd name="connsiteY119" fmla="*/ 116533 h 4609730"/>
              <a:gd name="connsiteX120" fmla="*/ 11801763 w 12547487"/>
              <a:gd name="connsiteY120" fmla="*/ 117985 h 4609730"/>
              <a:gd name="connsiteX121" fmla="*/ 11948668 w 12547487"/>
              <a:gd name="connsiteY121" fmla="*/ 55392 h 4609730"/>
              <a:gd name="connsiteX122" fmla="*/ 12059612 w 12547487"/>
              <a:gd name="connsiteY122" fmla="*/ 553 h 4609730"/>
              <a:gd name="connsiteX123" fmla="*/ 12090585 w 12547487"/>
              <a:gd name="connsiteY123" fmla="*/ 689 h 4609730"/>
              <a:gd name="connsiteX124" fmla="*/ 12115558 w 12547487"/>
              <a:gd name="connsiteY124" fmla="*/ 0 h 4609730"/>
              <a:gd name="connsiteX125" fmla="*/ 12547487 w 12547487"/>
              <a:gd name="connsiteY125" fmla="*/ 1880654 h 4609730"/>
              <a:gd name="connsiteX126" fmla="*/ 664852 w 12547487"/>
              <a:gd name="connsiteY126" fmla="*/ 4609730 h 4609730"/>
              <a:gd name="connsiteX127" fmla="*/ 0 w 12547487"/>
              <a:gd name="connsiteY127" fmla="*/ 1714905 h 4609730"/>
              <a:gd name="connsiteX128" fmla="*/ 8160 w 12547487"/>
              <a:gd name="connsiteY128" fmla="*/ 1717140 h 4609730"/>
              <a:gd name="connsiteX129" fmla="*/ 62595 w 12547487"/>
              <a:gd name="connsiteY129" fmla="*/ 1734714 h 4609730"/>
              <a:gd name="connsiteX130" fmla="*/ 191892 w 12547487"/>
              <a:gd name="connsiteY130" fmla="*/ 1725794 h 4609730"/>
              <a:gd name="connsiteX131" fmla="*/ 238860 w 12547487"/>
              <a:gd name="connsiteY131" fmla="*/ 1702169 h 4609730"/>
              <a:gd name="connsiteX132" fmla="*/ 329365 w 12547487"/>
              <a:gd name="connsiteY132" fmla="*/ 1660633 h 4609730"/>
              <a:gd name="connsiteX133" fmla="*/ 396208 w 12547487"/>
              <a:gd name="connsiteY133" fmla="*/ 1588889 h 4609730"/>
              <a:gd name="connsiteX134" fmla="*/ 480537 w 12547487"/>
              <a:gd name="connsiteY134" fmla="*/ 1530535 h 4609730"/>
              <a:gd name="connsiteX135" fmla="*/ 493078 w 12547487"/>
              <a:gd name="connsiteY135" fmla="*/ 1531413 h 4609730"/>
              <a:gd name="connsiteX136" fmla="*/ 540222 w 12547487"/>
              <a:gd name="connsiteY136" fmla="*/ 1496202 h 4609730"/>
              <a:gd name="connsiteX137" fmla="*/ 674083 w 12547487"/>
              <a:gd name="connsiteY137" fmla="*/ 1398944 h 4609730"/>
              <a:gd name="connsiteX138" fmla="*/ 749648 w 12547487"/>
              <a:gd name="connsiteY138" fmla="*/ 1302435 h 4609730"/>
              <a:gd name="connsiteX139" fmla="*/ 795249 w 12547487"/>
              <a:gd name="connsiteY139" fmla="*/ 1251068 h 4609730"/>
              <a:gd name="connsiteX140" fmla="*/ 862097 w 12547487"/>
              <a:gd name="connsiteY140" fmla="*/ 1220007 h 4609730"/>
              <a:gd name="connsiteX141" fmla="*/ 877569 w 12547487"/>
              <a:gd name="connsiteY141" fmla="*/ 1223011 h 4609730"/>
              <a:gd name="connsiteX142" fmla="*/ 883467 w 12547487"/>
              <a:gd name="connsiteY142" fmla="*/ 1220174 h 4609730"/>
              <a:gd name="connsiteX143" fmla="*/ 884185 w 12547487"/>
              <a:gd name="connsiteY143" fmla="*/ 1220424 h 4609730"/>
              <a:gd name="connsiteX144" fmla="*/ 885322 w 12547487"/>
              <a:gd name="connsiteY144" fmla="*/ 1219281 h 4609730"/>
              <a:gd name="connsiteX145" fmla="*/ 898394 w 12547487"/>
              <a:gd name="connsiteY145" fmla="*/ 1212995 h 4609730"/>
              <a:gd name="connsiteX146" fmla="*/ 929382 w 12547487"/>
              <a:gd name="connsiteY146" fmla="*/ 1210940 h 4609730"/>
              <a:gd name="connsiteX147" fmla="*/ 947390 w 12547487"/>
              <a:gd name="connsiteY147" fmla="*/ 1206207 h 4609730"/>
              <a:gd name="connsiteX148" fmla="*/ 1002063 w 12547487"/>
              <a:gd name="connsiteY148" fmla="*/ 1161717 h 4609730"/>
              <a:gd name="connsiteX149" fmla="*/ 1054722 w 12547487"/>
              <a:gd name="connsiteY149" fmla="*/ 1133875 h 4609730"/>
              <a:gd name="connsiteX150" fmla="*/ 1123316 w 12547487"/>
              <a:gd name="connsiteY150" fmla="*/ 1104293 h 4609730"/>
              <a:gd name="connsiteX151" fmla="*/ 1470733 w 12547487"/>
              <a:gd name="connsiteY151" fmla="*/ 1030044 h 4609730"/>
              <a:gd name="connsiteX152" fmla="*/ 1770156 w 12547487"/>
              <a:gd name="connsiteY152" fmla="*/ 1084270 h 4609730"/>
              <a:gd name="connsiteX0" fmla="*/ 1770156 w 12547487"/>
              <a:gd name="connsiteY0" fmla="*/ 1084270 h 4609730"/>
              <a:gd name="connsiteX1" fmla="*/ 1941922 w 12547487"/>
              <a:gd name="connsiteY1" fmla="*/ 1105783 h 4609730"/>
              <a:gd name="connsiteX2" fmla="*/ 2139401 w 12547487"/>
              <a:gd name="connsiteY2" fmla="*/ 1138418 h 4609730"/>
              <a:gd name="connsiteX3" fmla="*/ 2513615 w 12547487"/>
              <a:gd name="connsiteY3" fmla="*/ 1079209 h 4609730"/>
              <a:gd name="connsiteX4" fmla="*/ 2883110 w 12547487"/>
              <a:gd name="connsiteY4" fmla="*/ 1082703 h 4609730"/>
              <a:gd name="connsiteX5" fmla="*/ 3067466 w 12547487"/>
              <a:gd name="connsiteY5" fmla="*/ 1017777 h 4609730"/>
              <a:gd name="connsiteX6" fmla="*/ 3142515 w 12547487"/>
              <a:gd name="connsiteY6" fmla="*/ 1004553 h 4609730"/>
              <a:gd name="connsiteX7" fmla="*/ 3153472 w 12547487"/>
              <a:gd name="connsiteY7" fmla="*/ 1011470 h 4609730"/>
              <a:gd name="connsiteX8" fmla="*/ 3256916 w 12547487"/>
              <a:gd name="connsiteY8" fmla="*/ 958732 h 4609730"/>
              <a:gd name="connsiteX9" fmla="*/ 3409231 w 12547487"/>
              <a:gd name="connsiteY9" fmla="*/ 951564 h 4609730"/>
              <a:gd name="connsiteX10" fmla="*/ 3524347 w 12547487"/>
              <a:gd name="connsiteY10" fmla="*/ 957376 h 4609730"/>
              <a:gd name="connsiteX11" fmla="*/ 3588810 w 12547487"/>
              <a:gd name="connsiteY11" fmla="*/ 955789 h 4609730"/>
              <a:gd name="connsiteX12" fmla="*/ 3635816 w 12547487"/>
              <a:gd name="connsiteY12" fmla="*/ 960010 h 4609730"/>
              <a:gd name="connsiteX13" fmla="*/ 3754941 w 12547487"/>
              <a:gd name="connsiteY13" fmla="*/ 941825 h 4609730"/>
              <a:gd name="connsiteX14" fmla="*/ 3952184 w 12547487"/>
              <a:gd name="connsiteY14" fmla="*/ 899594 h 4609730"/>
              <a:gd name="connsiteX15" fmla="*/ 4101714 w 12547487"/>
              <a:gd name="connsiteY15" fmla="*/ 917531 h 4609730"/>
              <a:gd name="connsiteX16" fmla="*/ 4177560 w 12547487"/>
              <a:gd name="connsiteY16" fmla="*/ 878696 h 4609730"/>
              <a:gd name="connsiteX17" fmla="*/ 4269581 w 12547487"/>
              <a:gd name="connsiteY17" fmla="*/ 877016 h 4609730"/>
              <a:gd name="connsiteX18" fmla="*/ 4619969 w 12547487"/>
              <a:gd name="connsiteY18" fmla="*/ 798815 h 4609730"/>
              <a:gd name="connsiteX19" fmla="*/ 4808566 w 12547487"/>
              <a:gd name="connsiteY19" fmla="*/ 781686 h 4609730"/>
              <a:gd name="connsiteX20" fmla="*/ 4875311 w 12547487"/>
              <a:gd name="connsiteY20" fmla="*/ 729496 h 4609730"/>
              <a:gd name="connsiteX21" fmla="*/ 4875123 w 12547487"/>
              <a:gd name="connsiteY21" fmla="*/ 726137 h 4609730"/>
              <a:gd name="connsiteX22" fmla="*/ 4879961 w 12547487"/>
              <a:gd name="connsiteY22" fmla="*/ 724303 h 4609730"/>
              <a:gd name="connsiteX23" fmla="*/ 4884283 w 12547487"/>
              <a:gd name="connsiteY23" fmla="*/ 726177 h 4609730"/>
              <a:gd name="connsiteX24" fmla="*/ 4890066 w 12547487"/>
              <a:gd name="connsiteY24" fmla="*/ 724037 h 4609730"/>
              <a:gd name="connsiteX25" fmla="*/ 4905872 w 12547487"/>
              <a:gd name="connsiteY25" fmla="*/ 719096 h 4609730"/>
              <a:gd name="connsiteX26" fmla="*/ 4911186 w 12547487"/>
              <a:gd name="connsiteY26" fmla="*/ 711907 h 4609730"/>
              <a:gd name="connsiteX27" fmla="*/ 4991897 w 12547487"/>
              <a:gd name="connsiteY27" fmla="*/ 697771 h 4609730"/>
              <a:gd name="connsiteX28" fmla="*/ 5024303 w 12547487"/>
              <a:gd name="connsiteY28" fmla="*/ 701951 h 4609730"/>
              <a:gd name="connsiteX29" fmla="*/ 5084207 w 12547487"/>
              <a:gd name="connsiteY29" fmla="*/ 682157 h 4609730"/>
              <a:gd name="connsiteX30" fmla="*/ 5184351 w 12547487"/>
              <a:gd name="connsiteY30" fmla="*/ 683463 h 4609730"/>
              <a:gd name="connsiteX31" fmla="*/ 5321507 w 12547487"/>
              <a:gd name="connsiteY31" fmla="*/ 719959 h 4609730"/>
              <a:gd name="connsiteX32" fmla="*/ 5391160 w 12547487"/>
              <a:gd name="connsiteY32" fmla="*/ 750959 h 4609730"/>
              <a:gd name="connsiteX33" fmla="*/ 5487125 w 12547487"/>
              <a:gd name="connsiteY33" fmla="*/ 772309 h 4609730"/>
              <a:gd name="connsiteX34" fmla="*/ 5643542 w 12547487"/>
              <a:gd name="connsiteY34" fmla="*/ 765979 h 4609730"/>
              <a:gd name="connsiteX35" fmla="*/ 5706451 w 12547487"/>
              <a:gd name="connsiteY35" fmla="*/ 766820 h 4609730"/>
              <a:gd name="connsiteX36" fmla="*/ 5762858 w 12547487"/>
              <a:gd name="connsiteY36" fmla="*/ 755247 h 4609730"/>
              <a:gd name="connsiteX37" fmla="*/ 5767471 w 12547487"/>
              <a:gd name="connsiteY37" fmla="*/ 796958 h 4609730"/>
              <a:gd name="connsiteX38" fmla="*/ 5824432 w 12547487"/>
              <a:gd name="connsiteY38" fmla="*/ 807810 h 4609730"/>
              <a:gd name="connsiteX39" fmla="*/ 5891463 w 12547487"/>
              <a:gd name="connsiteY39" fmla="*/ 836999 h 4609730"/>
              <a:gd name="connsiteX40" fmla="*/ 6056609 w 12547487"/>
              <a:gd name="connsiteY40" fmla="*/ 867466 h 4609730"/>
              <a:gd name="connsiteX41" fmla="*/ 6083954 w 12547487"/>
              <a:gd name="connsiteY41" fmla="*/ 886737 h 4609730"/>
              <a:gd name="connsiteX42" fmla="*/ 6123446 w 12547487"/>
              <a:gd name="connsiteY42" fmla="*/ 906272 h 4609730"/>
              <a:gd name="connsiteX43" fmla="*/ 6279213 w 12547487"/>
              <a:gd name="connsiteY43" fmla="*/ 941922 h 4609730"/>
              <a:gd name="connsiteX44" fmla="*/ 6417146 w 12547487"/>
              <a:gd name="connsiteY44" fmla="*/ 928318 h 4609730"/>
              <a:gd name="connsiteX45" fmla="*/ 6634850 w 12547487"/>
              <a:gd name="connsiteY45" fmla="*/ 900508 h 4609730"/>
              <a:gd name="connsiteX46" fmla="*/ 6671363 w 12547487"/>
              <a:gd name="connsiteY46" fmla="*/ 894080 h 4609730"/>
              <a:gd name="connsiteX47" fmla="*/ 6703400 w 12547487"/>
              <a:gd name="connsiteY47" fmla="*/ 902889 h 4609730"/>
              <a:gd name="connsiteX48" fmla="*/ 6711400 w 12547487"/>
              <a:gd name="connsiteY48" fmla="*/ 917430 h 4609730"/>
              <a:gd name="connsiteX49" fmla="*/ 6731586 w 12547487"/>
              <a:gd name="connsiteY49" fmla="*/ 916196 h 4609730"/>
              <a:gd name="connsiteX50" fmla="*/ 6737090 w 12547487"/>
              <a:gd name="connsiteY50" fmla="*/ 918862 h 4609730"/>
              <a:gd name="connsiteX51" fmla="*/ 6832245 w 12547487"/>
              <a:gd name="connsiteY51" fmla="*/ 882994 h 4609730"/>
              <a:gd name="connsiteX52" fmla="*/ 6913429 w 12547487"/>
              <a:gd name="connsiteY52" fmla="*/ 884954 h 4609730"/>
              <a:gd name="connsiteX53" fmla="*/ 7216421 w 12547487"/>
              <a:gd name="connsiteY53" fmla="*/ 796969 h 4609730"/>
              <a:gd name="connsiteX54" fmla="*/ 7376080 w 12547487"/>
              <a:gd name="connsiteY54" fmla="*/ 746472 h 4609730"/>
              <a:gd name="connsiteX55" fmla="*/ 7625639 w 12547487"/>
              <a:gd name="connsiteY55" fmla="*/ 716373 h 4609730"/>
              <a:gd name="connsiteX56" fmla="*/ 7756911 w 12547487"/>
              <a:gd name="connsiteY56" fmla="*/ 650604 h 4609730"/>
              <a:gd name="connsiteX57" fmla="*/ 7868519 w 12547487"/>
              <a:gd name="connsiteY57" fmla="*/ 616503 h 4609730"/>
              <a:gd name="connsiteX58" fmla="*/ 7872351 w 12547487"/>
              <a:gd name="connsiteY58" fmla="*/ 607157 h 4609730"/>
              <a:gd name="connsiteX59" fmla="*/ 7889820 w 12547487"/>
              <a:gd name="connsiteY59" fmla="*/ 599187 h 4609730"/>
              <a:gd name="connsiteX60" fmla="*/ 7989035 w 12547487"/>
              <a:gd name="connsiteY60" fmla="*/ 585180 h 4609730"/>
              <a:gd name="connsiteX61" fmla="*/ 8078927 w 12547487"/>
              <a:gd name="connsiteY61" fmla="*/ 574018 h 4609730"/>
              <a:gd name="connsiteX62" fmla="*/ 8171367 w 12547487"/>
              <a:gd name="connsiteY62" fmla="*/ 587956 h 4609730"/>
              <a:gd name="connsiteX63" fmla="*/ 8182680 w 12547487"/>
              <a:gd name="connsiteY63" fmla="*/ 584528 h 4609730"/>
              <a:gd name="connsiteX64" fmla="*/ 8183080 w 12547487"/>
              <a:gd name="connsiteY64" fmla="*/ 585096 h 4609730"/>
              <a:gd name="connsiteX65" fmla="*/ 8195361 w 12547487"/>
              <a:gd name="connsiteY65" fmla="*/ 582747 h 4609730"/>
              <a:gd name="connsiteX66" fmla="*/ 8203309 w 12547487"/>
              <a:gd name="connsiteY66" fmla="*/ 578279 h 4609730"/>
              <a:gd name="connsiteX67" fmla="*/ 8291217 w 12547487"/>
              <a:gd name="connsiteY67" fmla="*/ 567936 h 4609730"/>
              <a:gd name="connsiteX68" fmla="*/ 8397600 w 12547487"/>
              <a:gd name="connsiteY68" fmla="*/ 573764 h 4609730"/>
              <a:gd name="connsiteX69" fmla="*/ 8585817 w 12547487"/>
              <a:gd name="connsiteY69" fmla="*/ 528544 h 4609730"/>
              <a:gd name="connsiteX70" fmla="*/ 8597214 w 12547487"/>
              <a:gd name="connsiteY70" fmla="*/ 527540 h 4609730"/>
              <a:gd name="connsiteX71" fmla="*/ 8620277 w 12547487"/>
              <a:gd name="connsiteY71" fmla="*/ 529838 h 4609730"/>
              <a:gd name="connsiteX72" fmla="*/ 8750279 w 12547487"/>
              <a:gd name="connsiteY72" fmla="*/ 514355 h 4609730"/>
              <a:gd name="connsiteX73" fmla="*/ 8770952 w 12547487"/>
              <a:gd name="connsiteY73" fmla="*/ 531568 h 4609730"/>
              <a:gd name="connsiteX74" fmla="*/ 8776056 w 12547487"/>
              <a:gd name="connsiteY74" fmla="*/ 533522 h 4609730"/>
              <a:gd name="connsiteX75" fmla="*/ 8777497 w 12547487"/>
              <a:gd name="connsiteY75" fmla="*/ 532217 h 4609730"/>
              <a:gd name="connsiteX76" fmla="*/ 8801322 w 12547487"/>
              <a:gd name="connsiteY76" fmla="*/ 525101 h 4609730"/>
              <a:gd name="connsiteX77" fmla="*/ 8851058 w 12547487"/>
              <a:gd name="connsiteY77" fmla="*/ 487661 h 4609730"/>
              <a:gd name="connsiteX78" fmla="*/ 8911397 w 12547487"/>
              <a:gd name="connsiteY78" fmla="*/ 440878 h 4609730"/>
              <a:gd name="connsiteX79" fmla="*/ 8960165 w 12547487"/>
              <a:gd name="connsiteY79" fmla="*/ 426167 h 4609730"/>
              <a:gd name="connsiteX80" fmla="*/ 9074520 w 12547487"/>
              <a:gd name="connsiteY80" fmla="*/ 372999 h 4609730"/>
              <a:gd name="connsiteX81" fmla="*/ 9149702 w 12547487"/>
              <a:gd name="connsiteY81" fmla="*/ 344823 h 4609730"/>
              <a:gd name="connsiteX82" fmla="*/ 9151735 w 12547487"/>
              <a:gd name="connsiteY82" fmla="*/ 343693 h 4609730"/>
              <a:gd name="connsiteX83" fmla="*/ 9168799 w 12547487"/>
              <a:gd name="connsiteY83" fmla="*/ 345774 h 4609730"/>
              <a:gd name="connsiteX84" fmla="*/ 9169610 w 12547487"/>
              <a:gd name="connsiteY84" fmla="*/ 354357 h 4609730"/>
              <a:gd name="connsiteX85" fmla="*/ 9184805 w 12547487"/>
              <a:gd name="connsiteY85" fmla="*/ 358617 h 4609730"/>
              <a:gd name="connsiteX86" fmla="*/ 9212783 w 12547487"/>
              <a:gd name="connsiteY86" fmla="*/ 351552 h 4609730"/>
              <a:gd name="connsiteX87" fmla="*/ 9223893 w 12547487"/>
              <a:gd name="connsiteY87" fmla="*/ 353846 h 4609730"/>
              <a:gd name="connsiteX88" fmla="*/ 9227770 w 12547487"/>
              <a:gd name="connsiteY88" fmla="*/ 352887 h 4609730"/>
              <a:gd name="connsiteX89" fmla="*/ 9237095 w 12547487"/>
              <a:gd name="connsiteY89" fmla="*/ 351656 h 4609730"/>
              <a:gd name="connsiteX90" fmla="*/ 9235111 w 12547487"/>
              <a:gd name="connsiteY90" fmla="*/ 346483 h 4609730"/>
              <a:gd name="connsiteX91" fmla="*/ 9280504 w 12547487"/>
              <a:gd name="connsiteY91" fmla="*/ 320358 h 4609730"/>
              <a:gd name="connsiteX92" fmla="*/ 9328601 w 12547487"/>
              <a:gd name="connsiteY92" fmla="*/ 306436 h 4609730"/>
              <a:gd name="connsiteX93" fmla="*/ 9372019 w 12547487"/>
              <a:gd name="connsiteY93" fmla="*/ 272078 h 4609730"/>
              <a:gd name="connsiteX94" fmla="*/ 9452545 w 12547487"/>
              <a:gd name="connsiteY94" fmla="*/ 241860 h 4609730"/>
              <a:gd name="connsiteX95" fmla="*/ 9518291 w 12547487"/>
              <a:gd name="connsiteY95" fmla="*/ 210633 h 4609730"/>
              <a:gd name="connsiteX96" fmla="*/ 9601653 w 12547487"/>
              <a:gd name="connsiteY96" fmla="*/ 194064 h 4609730"/>
              <a:gd name="connsiteX97" fmla="*/ 9756909 w 12547487"/>
              <a:gd name="connsiteY97" fmla="*/ 193391 h 4609730"/>
              <a:gd name="connsiteX98" fmla="*/ 9880369 w 12547487"/>
              <a:gd name="connsiteY98" fmla="*/ 231894 h 4609730"/>
              <a:gd name="connsiteX99" fmla="*/ 9974881 w 12547487"/>
              <a:gd name="connsiteY99" fmla="*/ 256550 h 4609730"/>
              <a:gd name="connsiteX100" fmla="*/ 10025323 w 12547487"/>
              <a:gd name="connsiteY100" fmla="*/ 256596 h 4609730"/>
              <a:gd name="connsiteX101" fmla="*/ 10125155 w 12547487"/>
              <a:gd name="connsiteY101" fmla="*/ 257669 h 4609730"/>
              <a:gd name="connsiteX102" fmla="*/ 10175673 w 12547487"/>
              <a:gd name="connsiteY102" fmla="*/ 229584 h 4609730"/>
              <a:gd name="connsiteX103" fmla="*/ 10234385 w 12547487"/>
              <a:gd name="connsiteY103" fmla="*/ 221010 h 4609730"/>
              <a:gd name="connsiteX104" fmla="*/ 10249898 w 12547487"/>
              <a:gd name="connsiteY104" fmla="*/ 238521 h 4609730"/>
              <a:gd name="connsiteX105" fmla="*/ 10312094 w 12547487"/>
              <a:gd name="connsiteY105" fmla="*/ 223019 h 4609730"/>
              <a:gd name="connsiteX106" fmla="*/ 10406238 w 12547487"/>
              <a:gd name="connsiteY106" fmla="*/ 197367 h 4609730"/>
              <a:gd name="connsiteX107" fmla="*/ 10461019 w 12547487"/>
              <a:gd name="connsiteY107" fmla="*/ 187607 h 4609730"/>
              <a:gd name="connsiteX108" fmla="*/ 10610128 w 12547487"/>
              <a:gd name="connsiteY108" fmla="*/ 155478 h 4609730"/>
              <a:gd name="connsiteX109" fmla="*/ 10759076 w 12547487"/>
              <a:gd name="connsiteY109" fmla="*/ 119129 h 4609730"/>
              <a:gd name="connsiteX110" fmla="*/ 10845042 w 12547487"/>
              <a:gd name="connsiteY110" fmla="*/ 74065 h 4609730"/>
              <a:gd name="connsiteX111" fmla="*/ 10967723 w 12547487"/>
              <a:gd name="connsiteY111" fmla="*/ 46727 h 4609730"/>
              <a:gd name="connsiteX112" fmla="*/ 10987923 w 12547487"/>
              <a:gd name="connsiteY112" fmla="*/ 38704 h 4609730"/>
              <a:gd name="connsiteX113" fmla="*/ 11017061 w 12547487"/>
              <a:gd name="connsiteY113" fmla="*/ 38489 h 4609730"/>
              <a:gd name="connsiteX114" fmla="*/ 11133965 w 12547487"/>
              <a:gd name="connsiteY114" fmla="*/ 38707 h 4609730"/>
              <a:gd name="connsiteX115" fmla="*/ 11227034 w 12547487"/>
              <a:gd name="connsiteY115" fmla="*/ 48621 h 4609730"/>
              <a:gd name="connsiteX116" fmla="*/ 11381469 w 12547487"/>
              <a:gd name="connsiteY116" fmla="*/ 47048 h 4609730"/>
              <a:gd name="connsiteX117" fmla="*/ 11525790 w 12547487"/>
              <a:gd name="connsiteY117" fmla="*/ 92054 h 4609730"/>
              <a:gd name="connsiteX118" fmla="*/ 11637767 w 12547487"/>
              <a:gd name="connsiteY118" fmla="*/ 122688 h 4609730"/>
              <a:gd name="connsiteX119" fmla="*/ 11708024 w 12547487"/>
              <a:gd name="connsiteY119" fmla="*/ 116533 h 4609730"/>
              <a:gd name="connsiteX120" fmla="*/ 11801763 w 12547487"/>
              <a:gd name="connsiteY120" fmla="*/ 117985 h 4609730"/>
              <a:gd name="connsiteX121" fmla="*/ 11948668 w 12547487"/>
              <a:gd name="connsiteY121" fmla="*/ 55392 h 4609730"/>
              <a:gd name="connsiteX122" fmla="*/ 12059612 w 12547487"/>
              <a:gd name="connsiteY122" fmla="*/ 553 h 4609730"/>
              <a:gd name="connsiteX123" fmla="*/ 12090585 w 12547487"/>
              <a:gd name="connsiteY123" fmla="*/ 689 h 4609730"/>
              <a:gd name="connsiteX124" fmla="*/ 12115558 w 12547487"/>
              <a:gd name="connsiteY124" fmla="*/ 0 h 4609730"/>
              <a:gd name="connsiteX125" fmla="*/ 12547487 w 12547487"/>
              <a:gd name="connsiteY125" fmla="*/ 1880654 h 4609730"/>
              <a:gd name="connsiteX126" fmla="*/ 664852 w 12547487"/>
              <a:gd name="connsiteY126" fmla="*/ 4609730 h 4609730"/>
              <a:gd name="connsiteX127" fmla="*/ 0 w 12547487"/>
              <a:gd name="connsiteY127" fmla="*/ 1714905 h 4609730"/>
              <a:gd name="connsiteX128" fmla="*/ 8160 w 12547487"/>
              <a:gd name="connsiteY128" fmla="*/ 1717140 h 4609730"/>
              <a:gd name="connsiteX129" fmla="*/ 62595 w 12547487"/>
              <a:gd name="connsiteY129" fmla="*/ 1734714 h 4609730"/>
              <a:gd name="connsiteX130" fmla="*/ 191892 w 12547487"/>
              <a:gd name="connsiteY130" fmla="*/ 1725794 h 4609730"/>
              <a:gd name="connsiteX131" fmla="*/ 238860 w 12547487"/>
              <a:gd name="connsiteY131" fmla="*/ 1702169 h 4609730"/>
              <a:gd name="connsiteX132" fmla="*/ 329365 w 12547487"/>
              <a:gd name="connsiteY132" fmla="*/ 1660633 h 4609730"/>
              <a:gd name="connsiteX133" fmla="*/ 396208 w 12547487"/>
              <a:gd name="connsiteY133" fmla="*/ 1588889 h 4609730"/>
              <a:gd name="connsiteX134" fmla="*/ 480537 w 12547487"/>
              <a:gd name="connsiteY134" fmla="*/ 1530535 h 4609730"/>
              <a:gd name="connsiteX135" fmla="*/ 493078 w 12547487"/>
              <a:gd name="connsiteY135" fmla="*/ 1531413 h 4609730"/>
              <a:gd name="connsiteX136" fmla="*/ 540222 w 12547487"/>
              <a:gd name="connsiteY136" fmla="*/ 1496202 h 4609730"/>
              <a:gd name="connsiteX137" fmla="*/ 674083 w 12547487"/>
              <a:gd name="connsiteY137" fmla="*/ 1398944 h 4609730"/>
              <a:gd name="connsiteX138" fmla="*/ 749648 w 12547487"/>
              <a:gd name="connsiteY138" fmla="*/ 1302435 h 4609730"/>
              <a:gd name="connsiteX139" fmla="*/ 795249 w 12547487"/>
              <a:gd name="connsiteY139" fmla="*/ 1251068 h 4609730"/>
              <a:gd name="connsiteX140" fmla="*/ 862097 w 12547487"/>
              <a:gd name="connsiteY140" fmla="*/ 1220007 h 4609730"/>
              <a:gd name="connsiteX141" fmla="*/ 877569 w 12547487"/>
              <a:gd name="connsiteY141" fmla="*/ 1223011 h 4609730"/>
              <a:gd name="connsiteX142" fmla="*/ 883467 w 12547487"/>
              <a:gd name="connsiteY142" fmla="*/ 1220174 h 4609730"/>
              <a:gd name="connsiteX143" fmla="*/ 884185 w 12547487"/>
              <a:gd name="connsiteY143" fmla="*/ 1220424 h 4609730"/>
              <a:gd name="connsiteX144" fmla="*/ 885322 w 12547487"/>
              <a:gd name="connsiteY144" fmla="*/ 1219281 h 4609730"/>
              <a:gd name="connsiteX145" fmla="*/ 898394 w 12547487"/>
              <a:gd name="connsiteY145" fmla="*/ 1212995 h 4609730"/>
              <a:gd name="connsiteX146" fmla="*/ 929382 w 12547487"/>
              <a:gd name="connsiteY146" fmla="*/ 1210940 h 4609730"/>
              <a:gd name="connsiteX147" fmla="*/ 947390 w 12547487"/>
              <a:gd name="connsiteY147" fmla="*/ 1206207 h 4609730"/>
              <a:gd name="connsiteX148" fmla="*/ 1002063 w 12547487"/>
              <a:gd name="connsiteY148" fmla="*/ 1161717 h 4609730"/>
              <a:gd name="connsiteX149" fmla="*/ 1054722 w 12547487"/>
              <a:gd name="connsiteY149" fmla="*/ 1133875 h 4609730"/>
              <a:gd name="connsiteX150" fmla="*/ 1192672 w 12547487"/>
              <a:gd name="connsiteY150" fmla="*/ 1110972 h 4609730"/>
              <a:gd name="connsiteX151" fmla="*/ 1470733 w 12547487"/>
              <a:gd name="connsiteY151" fmla="*/ 1030044 h 4609730"/>
              <a:gd name="connsiteX152" fmla="*/ 1770156 w 12547487"/>
              <a:gd name="connsiteY152" fmla="*/ 1084270 h 4609730"/>
              <a:gd name="connsiteX0" fmla="*/ 1770156 w 12547487"/>
              <a:gd name="connsiteY0" fmla="*/ 1084270 h 4609730"/>
              <a:gd name="connsiteX1" fmla="*/ 1941922 w 12547487"/>
              <a:gd name="connsiteY1" fmla="*/ 1105783 h 4609730"/>
              <a:gd name="connsiteX2" fmla="*/ 2139401 w 12547487"/>
              <a:gd name="connsiteY2" fmla="*/ 1138418 h 4609730"/>
              <a:gd name="connsiteX3" fmla="*/ 2513615 w 12547487"/>
              <a:gd name="connsiteY3" fmla="*/ 1079209 h 4609730"/>
              <a:gd name="connsiteX4" fmla="*/ 2883110 w 12547487"/>
              <a:gd name="connsiteY4" fmla="*/ 1082703 h 4609730"/>
              <a:gd name="connsiteX5" fmla="*/ 3067466 w 12547487"/>
              <a:gd name="connsiteY5" fmla="*/ 1017777 h 4609730"/>
              <a:gd name="connsiteX6" fmla="*/ 3142515 w 12547487"/>
              <a:gd name="connsiteY6" fmla="*/ 1004553 h 4609730"/>
              <a:gd name="connsiteX7" fmla="*/ 3153472 w 12547487"/>
              <a:gd name="connsiteY7" fmla="*/ 1011470 h 4609730"/>
              <a:gd name="connsiteX8" fmla="*/ 3256916 w 12547487"/>
              <a:gd name="connsiteY8" fmla="*/ 958732 h 4609730"/>
              <a:gd name="connsiteX9" fmla="*/ 3409231 w 12547487"/>
              <a:gd name="connsiteY9" fmla="*/ 951564 h 4609730"/>
              <a:gd name="connsiteX10" fmla="*/ 3524347 w 12547487"/>
              <a:gd name="connsiteY10" fmla="*/ 957376 h 4609730"/>
              <a:gd name="connsiteX11" fmla="*/ 3588810 w 12547487"/>
              <a:gd name="connsiteY11" fmla="*/ 955789 h 4609730"/>
              <a:gd name="connsiteX12" fmla="*/ 3635816 w 12547487"/>
              <a:gd name="connsiteY12" fmla="*/ 960010 h 4609730"/>
              <a:gd name="connsiteX13" fmla="*/ 3754941 w 12547487"/>
              <a:gd name="connsiteY13" fmla="*/ 941825 h 4609730"/>
              <a:gd name="connsiteX14" fmla="*/ 3952184 w 12547487"/>
              <a:gd name="connsiteY14" fmla="*/ 899594 h 4609730"/>
              <a:gd name="connsiteX15" fmla="*/ 4101714 w 12547487"/>
              <a:gd name="connsiteY15" fmla="*/ 917531 h 4609730"/>
              <a:gd name="connsiteX16" fmla="*/ 4177560 w 12547487"/>
              <a:gd name="connsiteY16" fmla="*/ 878696 h 4609730"/>
              <a:gd name="connsiteX17" fmla="*/ 4269581 w 12547487"/>
              <a:gd name="connsiteY17" fmla="*/ 877016 h 4609730"/>
              <a:gd name="connsiteX18" fmla="*/ 4619969 w 12547487"/>
              <a:gd name="connsiteY18" fmla="*/ 798815 h 4609730"/>
              <a:gd name="connsiteX19" fmla="*/ 4808566 w 12547487"/>
              <a:gd name="connsiteY19" fmla="*/ 781686 h 4609730"/>
              <a:gd name="connsiteX20" fmla="*/ 4875311 w 12547487"/>
              <a:gd name="connsiteY20" fmla="*/ 729496 h 4609730"/>
              <a:gd name="connsiteX21" fmla="*/ 4875123 w 12547487"/>
              <a:gd name="connsiteY21" fmla="*/ 726137 h 4609730"/>
              <a:gd name="connsiteX22" fmla="*/ 4879961 w 12547487"/>
              <a:gd name="connsiteY22" fmla="*/ 724303 h 4609730"/>
              <a:gd name="connsiteX23" fmla="*/ 4884283 w 12547487"/>
              <a:gd name="connsiteY23" fmla="*/ 726177 h 4609730"/>
              <a:gd name="connsiteX24" fmla="*/ 4890066 w 12547487"/>
              <a:gd name="connsiteY24" fmla="*/ 724037 h 4609730"/>
              <a:gd name="connsiteX25" fmla="*/ 4905872 w 12547487"/>
              <a:gd name="connsiteY25" fmla="*/ 719096 h 4609730"/>
              <a:gd name="connsiteX26" fmla="*/ 4911186 w 12547487"/>
              <a:gd name="connsiteY26" fmla="*/ 711907 h 4609730"/>
              <a:gd name="connsiteX27" fmla="*/ 4991897 w 12547487"/>
              <a:gd name="connsiteY27" fmla="*/ 697771 h 4609730"/>
              <a:gd name="connsiteX28" fmla="*/ 5024303 w 12547487"/>
              <a:gd name="connsiteY28" fmla="*/ 701951 h 4609730"/>
              <a:gd name="connsiteX29" fmla="*/ 5084207 w 12547487"/>
              <a:gd name="connsiteY29" fmla="*/ 682157 h 4609730"/>
              <a:gd name="connsiteX30" fmla="*/ 5184351 w 12547487"/>
              <a:gd name="connsiteY30" fmla="*/ 683463 h 4609730"/>
              <a:gd name="connsiteX31" fmla="*/ 5321507 w 12547487"/>
              <a:gd name="connsiteY31" fmla="*/ 719959 h 4609730"/>
              <a:gd name="connsiteX32" fmla="*/ 5391160 w 12547487"/>
              <a:gd name="connsiteY32" fmla="*/ 750959 h 4609730"/>
              <a:gd name="connsiteX33" fmla="*/ 5487125 w 12547487"/>
              <a:gd name="connsiteY33" fmla="*/ 772309 h 4609730"/>
              <a:gd name="connsiteX34" fmla="*/ 5643542 w 12547487"/>
              <a:gd name="connsiteY34" fmla="*/ 765979 h 4609730"/>
              <a:gd name="connsiteX35" fmla="*/ 5706451 w 12547487"/>
              <a:gd name="connsiteY35" fmla="*/ 766820 h 4609730"/>
              <a:gd name="connsiteX36" fmla="*/ 5762858 w 12547487"/>
              <a:gd name="connsiteY36" fmla="*/ 755247 h 4609730"/>
              <a:gd name="connsiteX37" fmla="*/ 5767471 w 12547487"/>
              <a:gd name="connsiteY37" fmla="*/ 796958 h 4609730"/>
              <a:gd name="connsiteX38" fmla="*/ 5824432 w 12547487"/>
              <a:gd name="connsiteY38" fmla="*/ 807810 h 4609730"/>
              <a:gd name="connsiteX39" fmla="*/ 5891463 w 12547487"/>
              <a:gd name="connsiteY39" fmla="*/ 836999 h 4609730"/>
              <a:gd name="connsiteX40" fmla="*/ 6056609 w 12547487"/>
              <a:gd name="connsiteY40" fmla="*/ 867466 h 4609730"/>
              <a:gd name="connsiteX41" fmla="*/ 6083954 w 12547487"/>
              <a:gd name="connsiteY41" fmla="*/ 886737 h 4609730"/>
              <a:gd name="connsiteX42" fmla="*/ 6123446 w 12547487"/>
              <a:gd name="connsiteY42" fmla="*/ 906272 h 4609730"/>
              <a:gd name="connsiteX43" fmla="*/ 6279213 w 12547487"/>
              <a:gd name="connsiteY43" fmla="*/ 941922 h 4609730"/>
              <a:gd name="connsiteX44" fmla="*/ 6417146 w 12547487"/>
              <a:gd name="connsiteY44" fmla="*/ 928318 h 4609730"/>
              <a:gd name="connsiteX45" fmla="*/ 6634850 w 12547487"/>
              <a:gd name="connsiteY45" fmla="*/ 900508 h 4609730"/>
              <a:gd name="connsiteX46" fmla="*/ 6671363 w 12547487"/>
              <a:gd name="connsiteY46" fmla="*/ 894080 h 4609730"/>
              <a:gd name="connsiteX47" fmla="*/ 6703400 w 12547487"/>
              <a:gd name="connsiteY47" fmla="*/ 902889 h 4609730"/>
              <a:gd name="connsiteX48" fmla="*/ 6711400 w 12547487"/>
              <a:gd name="connsiteY48" fmla="*/ 917430 h 4609730"/>
              <a:gd name="connsiteX49" fmla="*/ 6731586 w 12547487"/>
              <a:gd name="connsiteY49" fmla="*/ 916196 h 4609730"/>
              <a:gd name="connsiteX50" fmla="*/ 6737090 w 12547487"/>
              <a:gd name="connsiteY50" fmla="*/ 918862 h 4609730"/>
              <a:gd name="connsiteX51" fmla="*/ 6832245 w 12547487"/>
              <a:gd name="connsiteY51" fmla="*/ 882994 h 4609730"/>
              <a:gd name="connsiteX52" fmla="*/ 6913429 w 12547487"/>
              <a:gd name="connsiteY52" fmla="*/ 884954 h 4609730"/>
              <a:gd name="connsiteX53" fmla="*/ 7216421 w 12547487"/>
              <a:gd name="connsiteY53" fmla="*/ 796969 h 4609730"/>
              <a:gd name="connsiteX54" fmla="*/ 7376080 w 12547487"/>
              <a:gd name="connsiteY54" fmla="*/ 746472 h 4609730"/>
              <a:gd name="connsiteX55" fmla="*/ 7625639 w 12547487"/>
              <a:gd name="connsiteY55" fmla="*/ 716373 h 4609730"/>
              <a:gd name="connsiteX56" fmla="*/ 7756911 w 12547487"/>
              <a:gd name="connsiteY56" fmla="*/ 650604 h 4609730"/>
              <a:gd name="connsiteX57" fmla="*/ 7868519 w 12547487"/>
              <a:gd name="connsiteY57" fmla="*/ 616503 h 4609730"/>
              <a:gd name="connsiteX58" fmla="*/ 7872351 w 12547487"/>
              <a:gd name="connsiteY58" fmla="*/ 607157 h 4609730"/>
              <a:gd name="connsiteX59" fmla="*/ 7889820 w 12547487"/>
              <a:gd name="connsiteY59" fmla="*/ 599187 h 4609730"/>
              <a:gd name="connsiteX60" fmla="*/ 7989035 w 12547487"/>
              <a:gd name="connsiteY60" fmla="*/ 585180 h 4609730"/>
              <a:gd name="connsiteX61" fmla="*/ 8078927 w 12547487"/>
              <a:gd name="connsiteY61" fmla="*/ 574018 h 4609730"/>
              <a:gd name="connsiteX62" fmla="*/ 8171367 w 12547487"/>
              <a:gd name="connsiteY62" fmla="*/ 587956 h 4609730"/>
              <a:gd name="connsiteX63" fmla="*/ 8182680 w 12547487"/>
              <a:gd name="connsiteY63" fmla="*/ 584528 h 4609730"/>
              <a:gd name="connsiteX64" fmla="*/ 8183080 w 12547487"/>
              <a:gd name="connsiteY64" fmla="*/ 585096 h 4609730"/>
              <a:gd name="connsiteX65" fmla="*/ 8195361 w 12547487"/>
              <a:gd name="connsiteY65" fmla="*/ 582747 h 4609730"/>
              <a:gd name="connsiteX66" fmla="*/ 8203309 w 12547487"/>
              <a:gd name="connsiteY66" fmla="*/ 578279 h 4609730"/>
              <a:gd name="connsiteX67" fmla="*/ 8291217 w 12547487"/>
              <a:gd name="connsiteY67" fmla="*/ 567936 h 4609730"/>
              <a:gd name="connsiteX68" fmla="*/ 8397600 w 12547487"/>
              <a:gd name="connsiteY68" fmla="*/ 573764 h 4609730"/>
              <a:gd name="connsiteX69" fmla="*/ 8585817 w 12547487"/>
              <a:gd name="connsiteY69" fmla="*/ 528544 h 4609730"/>
              <a:gd name="connsiteX70" fmla="*/ 8597214 w 12547487"/>
              <a:gd name="connsiteY70" fmla="*/ 527540 h 4609730"/>
              <a:gd name="connsiteX71" fmla="*/ 8620277 w 12547487"/>
              <a:gd name="connsiteY71" fmla="*/ 529838 h 4609730"/>
              <a:gd name="connsiteX72" fmla="*/ 8750279 w 12547487"/>
              <a:gd name="connsiteY72" fmla="*/ 514355 h 4609730"/>
              <a:gd name="connsiteX73" fmla="*/ 8770952 w 12547487"/>
              <a:gd name="connsiteY73" fmla="*/ 531568 h 4609730"/>
              <a:gd name="connsiteX74" fmla="*/ 8776056 w 12547487"/>
              <a:gd name="connsiteY74" fmla="*/ 533522 h 4609730"/>
              <a:gd name="connsiteX75" fmla="*/ 8777497 w 12547487"/>
              <a:gd name="connsiteY75" fmla="*/ 532217 h 4609730"/>
              <a:gd name="connsiteX76" fmla="*/ 8801322 w 12547487"/>
              <a:gd name="connsiteY76" fmla="*/ 525101 h 4609730"/>
              <a:gd name="connsiteX77" fmla="*/ 8851058 w 12547487"/>
              <a:gd name="connsiteY77" fmla="*/ 487661 h 4609730"/>
              <a:gd name="connsiteX78" fmla="*/ 8911397 w 12547487"/>
              <a:gd name="connsiteY78" fmla="*/ 440878 h 4609730"/>
              <a:gd name="connsiteX79" fmla="*/ 8960165 w 12547487"/>
              <a:gd name="connsiteY79" fmla="*/ 426167 h 4609730"/>
              <a:gd name="connsiteX80" fmla="*/ 9074520 w 12547487"/>
              <a:gd name="connsiteY80" fmla="*/ 372999 h 4609730"/>
              <a:gd name="connsiteX81" fmla="*/ 9149702 w 12547487"/>
              <a:gd name="connsiteY81" fmla="*/ 344823 h 4609730"/>
              <a:gd name="connsiteX82" fmla="*/ 9151735 w 12547487"/>
              <a:gd name="connsiteY82" fmla="*/ 343693 h 4609730"/>
              <a:gd name="connsiteX83" fmla="*/ 9168799 w 12547487"/>
              <a:gd name="connsiteY83" fmla="*/ 345774 h 4609730"/>
              <a:gd name="connsiteX84" fmla="*/ 9169610 w 12547487"/>
              <a:gd name="connsiteY84" fmla="*/ 354357 h 4609730"/>
              <a:gd name="connsiteX85" fmla="*/ 9184805 w 12547487"/>
              <a:gd name="connsiteY85" fmla="*/ 358617 h 4609730"/>
              <a:gd name="connsiteX86" fmla="*/ 9212783 w 12547487"/>
              <a:gd name="connsiteY86" fmla="*/ 351552 h 4609730"/>
              <a:gd name="connsiteX87" fmla="*/ 9223893 w 12547487"/>
              <a:gd name="connsiteY87" fmla="*/ 353846 h 4609730"/>
              <a:gd name="connsiteX88" fmla="*/ 9227770 w 12547487"/>
              <a:gd name="connsiteY88" fmla="*/ 352887 h 4609730"/>
              <a:gd name="connsiteX89" fmla="*/ 9237095 w 12547487"/>
              <a:gd name="connsiteY89" fmla="*/ 351656 h 4609730"/>
              <a:gd name="connsiteX90" fmla="*/ 9235111 w 12547487"/>
              <a:gd name="connsiteY90" fmla="*/ 346483 h 4609730"/>
              <a:gd name="connsiteX91" fmla="*/ 9280504 w 12547487"/>
              <a:gd name="connsiteY91" fmla="*/ 320358 h 4609730"/>
              <a:gd name="connsiteX92" fmla="*/ 9328601 w 12547487"/>
              <a:gd name="connsiteY92" fmla="*/ 306436 h 4609730"/>
              <a:gd name="connsiteX93" fmla="*/ 9372019 w 12547487"/>
              <a:gd name="connsiteY93" fmla="*/ 272078 h 4609730"/>
              <a:gd name="connsiteX94" fmla="*/ 9452545 w 12547487"/>
              <a:gd name="connsiteY94" fmla="*/ 241860 h 4609730"/>
              <a:gd name="connsiteX95" fmla="*/ 9518291 w 12547487"/>
              <a:gd name="connsiteY95" fmla="*/ 210633 h 4609730"/>
              <a:gd name="connsiteX96" fmla="*/ 9601653 w 12547487"/>
              <a:gd name="connsiteY96" fmla="*/ 194064 h 4609730"/>
              <a:gd name="connsiteX97" fmla="*/ 9756909 w 12547487"/>
              <a:gd name="connsiteY97" fmla="*/ 193391 h 4609730"/>
              <a:gd name="connsiteX98" fmla="*/ 9880369 w 12547487"/>
              <a:gd name="connsiteY98" fmla="*/ 231894 h 4609730"/>
              <a:gd name="connsiteX99" fmla="*/ 9974881 w 12547487"/>
              <a:gd name="connsiteY99" fmla="*/ 256550 h 4609730"/>
              <a:gd name="connsiteX100" fmla="*/ 10025323 w 12547487"/>
              <a:gd name="connsiteY100" fmla="*/ 256596 h 4609730"/>
              <a:gd name="connsiteX101" fmla="*/ 10125155 w 12547487"/>
              <a:gd name="connsiteY101" fmla="*/ 257669 h 4609730"/>
              <a:gd name="connsiteX102" fmla="*/ 10175673 w 12547487"/>
              <a:gd name="connsiteY102" fmla="*/ 229584 h 4609730"/>
              <a:gd name="connsiteX103" fmla="*/ 10234385 w 12547487"/>
              <a:gd name="connsiteY103" fmla="*/ 221010 h 4609730"/>
              <a:gd name="connsiteX104" fmla="*/ 10249898 w 12547487"/>
              <a:gd name="connsiteY104" fmla="*/ 238521 h 4609730"/>
              <a:gd name="connsiteX105" fmla="*/ 10312094 w 12547487"/>
              <a:gd name="connsiteY105" fmla="*/ 223019 h 4609730"/>
              <a:gd name="connsiteX106" fmla="*/ 10406238 w 12547487"/>
              <a:gd name="connsiteY106" fmla="*/ 197367 h 4609730"/>
              <a:gd name="connsiteX107" fmla="*/ 10461019 w 12547487"/>
              <a:gd name="connsiteY107" fmla="*/ 187607 h 4609730"/>
              <a:gd name="connsiteX108" fmla="*/ 10610128 w 12547487"/>
              <a:gd name="connsiteY108" fmla="*/ 155478 h 4609730"/>
              <a:gd name="connsiteX109" fmla="*/ 10759076 w 12547487"/>
              <a:gd name="connsiteY109" fmla="*/ 119129 h 4609730"/>
              <a:gd name="connsiteX110" fmla="*/ 10845042 w 12547487"/>
              <a:gd name="connsiteY110" fmla="*/ 74065 h 4609730"/>
              <a:gd name="connsiteX111" fmla="*/ 10967723 w 12547487"/>
              <a:gd name="connsiteY111" fmla="*/ 46727 h 4609730"/>
              <a:gd name="connsiteX112" fmla="*/ 10987923 w 12547487"/>
              <a:gd name="connsiteY112" fmla="*/ 38704 h 4609730"/>
              <a:gd name="connsiteX113" fmla="*/ 11017061 w 12547487"/>
              <a:gd name="connsiteY113" fmla="*/ 38489 h 4609730"/>
              <a:gd name="connsiteX114" fmla="*/ 11133965 w 12547487"/>
              <a:gd name="connsiteY114" fmla="*/ 38707 h 4609730"/>
              <a:gd name="connsiteX115" fmla="*/ 11227034 w 12547487"/>
              <a:gd name="connsiteY115" fmla="*/ 48621 h 4609730"/>
              <a:gd name="connsiteX116" fmla="*/ 11381469 w 12547487"/>
              <a:gd name="connsiteY116" fmla="*/ 47048 h 4609730"/>
              <a:gd name="connsiteX117" fmla="*/ 11525790 w 12547487"/>
              <a:gd name="connsiteY117" fmla="*/ 92054 h 4609730"/>
              <a:gd name="connsiteX118" fmla="*/ 11637767 w 12547487"/>
              <a:gd name="connsiteY118" fmla="*/ 122688 h 4609730"/>
              <a:gd name="connsiteX119" fmla="*/ 11708024 w 12547487"/>
              <a:gd name="connsiteY119" fmla="*/ 116533 h 4609730"/>
              <a:gd name="connsiteX120" fmla="*/ 11801763 w 12547487"/>
              <a:gd name="connsiteY120" fmla="*/ 117985 h 4609730"/>
              <a:gd name="connsiteX121" fmla="*/ 11948668 w 12547487"/>
              <a:gd name="connsiteY121" fmla="*/ 55392 h 4609730"/>
              <a:gd name="connsiteX122" fmla="*/ 12059612 w 12547487"/>
              <a:gd name="connsiteY122" fmla="*/ 553 h 4609730"/>
              <a:gd name="connsiteX123" fmla="*/ 12090585 w 12547487"/>
              <a:gd name="connsiteY123" fmla="*/ 689 h 4609730"/>
              <a:gd name="connsiteX124" fmla="*/ 12115558 w 12547487"/>
              <a:gd name="connsiteY124" fmla="*/ 0 h 4609730"/>
              <a:gd name="connsiteX125" fmla="*/ 12547487 w 12547487"/>
              <a:gd name="connsiteY125" fmla="*/ 1880654 h 4609730"/>
              <a:gd name="connsiteX126" fmla="*/ 664852 w 12547487"/>
              <a:gd name="connsiteY126" fmla="*/ 4609730 h 4609730"/>
              <a:gd name="connsiteX127" fmla="*/ 0 w 12547487"/>
              <a:gd name="connsiteY127" fmla="*/ 1714905 h 4609730"/>
              <a:gd name="connsiteX128" fmla="*/ 8160 w 12547487"/>
              <a:gd name="connsiteY128" fmla="*/ 1717140 h 4609730"/>
              <a:gd name="connsiteX129" fmla="*/ 62595 w 12547487"/>
              <a:gd name="connsiteY129" fmla="*/ 1734714 h 4609730"/>
              <a:gd name="connsiteX130" fmla="*/ 191892 w 12547487"/>
              <a:gd name="connsiteY130" fmla="*/ 1725794 h 4609730"/>
              <a:gd name="connsiteX131" fmla="*/ 238860 w 12547487"/>
              <a:gd name="connsiteY131" fmla="*/ 1702169 h 4609730"/>
              <a:gd name="connsiteX132" fmla="*/ 329365 w 12547487"/>
              <a:gd name="connsiteY132" fmla="*/ 1660633 h 4609730"/>
              <a:gd name="connsiteX133" fmla="*/ 396208 w 12547487"/>
              <a:gd name="connsiteY133" fmla="*/ 1588889 h 4609730"/>
              <a:gd name="connsiteX134" fmla="*/ 480537 w 12547487"/>
              <a:gd name="connsiteY134" fmla="*/ 1530535 h 4609730"/>
              <a:gd name="connsiteX135" fmla="*/ 493078 w 12547487"/>
              <a:gd name="connsiteY135" fmla="*/ 1531413 h 4609730"/>
              <a:gd name="connsiteX136" fmla="*/ 540222 w 12547487"/>
              <a:gd name="connsiteY136" fmla="*/ 1496202 h 4609730"/>
              <a:gd name="connsiteX137" fmla="*/ 674083 w 12547487"/>
              <a:gd name="connsiteY137" fmla="*/ 1398944 h 4609730"/>
              <a:gd name="connsiteX138" fmla="*/ 749648 w 12547487"/>
              <a:gd name="connsiteY138" fmla="*/ 1302435 h 4609730"/>
              <a:gd name="connsiteX139" fmla="*/ 795249 w 12547487"/>
              <a:gd name="connsiteY139" fmla="*/ 1251068 h 4609730"/>
              <a:gd name="connsiteX140" fmla="*/ 862097 w 12547487"/>
              <a:gd name="connsiteY140" fmla="*/ 1220007 h 4609730"/>
              <a:gd name="connsiteX141" fmla="*/ 877569 w 12547487"/>
              <a:gd name="connsiteY141" fmla="*/ 1223011 h 4609730"/>
              <a:gd name="connsiteX142" fmla="*/ 883467 w 12547487"/>
              <a:gd name="connsiteY142" fmla="*/ 1220174 h 4609730"/>
              <a:gd name="connsiteX143" fmla="*/ 884185 w 12547487"/>
              <a:gd name="connsiteY143" fmla="*/ 1220424 h 4609730"/>
              <a:gd name="connsiteX144" fmla="*/ 885322 w 12547487"/>
              <a:gd name="connsiteY144" fmla="*/ 1219281 h 4609730"/>
              <a:gd name="connsiteX145" fmla="*/ 898394 w 12547487"/>
              <a:gd name="connsiteY145" fmla="*/ 1212995 h 4609730"/>
              <a:gd name="connsiteX146" fmla="*/ 929382 w 12547487"/>
              <a:gd name="connsiteY146" fmla="*/ 1210940 h 4609730"/>
              <a:gd name="connsiteX147" fmla="*/ 947390 w 12547487"/>
              <a:gd name="connsiteY147" fmla="*/ 1206207 h 4609730"/>
              <a:gd name="connsiteX148" fmla="*/ 1002063 w 12547487"/>
              <a:gd name="connsiteY148" fmla="*/ 1161717 h 4609730"/>
              <a:gd name="connsiteX149" fmla="*/ 1054722 w 12547487"/>
              <a:gd name="connsiteY149" fmla="*/ 1133875 h 4609730"/>
              <a:gd name="connsiteX150" fmla="*/ 1192672 w 12547487"/>
              <a:gd name="connsiteY150" fmla="*/ 1110972 h 4609730"/>
              <a:gd name="connsiteX151" fmla="*/ 1413947 w 12547487"/>
              <a:gd name="connsiteY151" fmla="*/ 1110908 h 4609730"/>
              <a:gd name="connsiteX152" fmla="*/ 1770156 w 12547487"/>
              <a:gd name="connsiteY152" fmla="*/ 1084270 h 4609730"/>
              <a:gd name="connsiteX0" fmla="*/ 1770156 w 12547487"/>
              <a:gd name="connsiteY0" fmla="*/ 1084270 h 4609730"/>
              <a:gd name="connsiteX1" fmla="*/ 1941922 w 12547487"/>
              <a:gd name="connsiteY1" fmla="*/ 1105783 h 4609730"/>
              <a:gd name="connsiteX2" fmla="*/ 2139401 w 12547487"/>
              <a:gd name="connsiteY2" fmla="*/ 1138418 h 4609730"/>
              <a:gd name="connsiteX3" fmla="*/ 2513615 w 12547487"/>
              <a:gd name="connsiteY3" fmla="*/ 1079209 h 4609730"/>
              <a:gd name="connsiteX4" fmla="*/ 2883110 w 12547487"/>
              <a:gd name="connsiteY4" fmla="*/ 1082703 h 4609730"/>
              <a:gd name="connsiteX5" fmla="*/ 3067466 w 12547487"/>
              <a:gd name="connsiteY5" fmla="*/ 1017777 h 4609730"/>
              <a:gd name="connsiteX6" fmla="*/ 3142515 w 12547487"/>
              <a:gd name="connsiteY6" fmla="*/ 1004553 h 4609730"/>
              <a:gd name="connsiteX7" fmla="*/ 3153472 w 12547487"/>
              <a:gd name="connsiteY7" fmla="*/ 1011470 h 4609730"/>
              <a:gd name="connsiteX8" fmla="*/ 3256916 w 12547487"/>
              <a:gd name="connsiteY8" fmla="*/ 958732 h 4609730"/>
              <a:gd name="connsiteX9" fmla="*/ 3409231 w 12547487"/>
              <a:gd name="connsiteY9" fmla="*/ 951564 h 4609730"/>
              <a:gd name="connsiteX10" fmla="*/ 3524347 w 12547487"/>
              <a:gd name="connsiteY10" fmla="*/ 957376 h 4609730"/>
              <a:gd name="connsiteX11" fmla="*/ 3588810 w 12547487"/>
              <a:gd name="connsiteY11" fmla="*/ 955789 h 4609730"/>
              <a:gd name="connsiteX12" fmla="*/ 3635816 w 12547487"/>
              <a:gd name="connsiteY12" fmla="*/ 960010 h 4609730"/>
              <a:gd name="connsiteX13" fmla="*/ 3754941 w 12547487"/>
              <a:gd name="connsiteY13" fmla="*/ 941825 h 4609730"/>
              <a:gd name="connsiteX14" fmla="*/ 3952184 w 12547487"/>
              <a:gd name="connsiteY14" fmla="*/ 899594 h 4609730"/>
              <a:gd name="connsiteX15" fmla="*/ 4101714 w 12547487"/>
              <a:gd name="connsiteY15" fmla="*/ 917531 h 4609730"/>
              <a:gd name="connsiteX16" fmla="*/ 4177560 w 12547487"/>
              <a:gd name="connsiteY16" fmla="*/ 878696 h 4609730"/>
              <a:gd name="connsiteX17" fmla="*/ 4269581 w 12547487"/>
              <a:gd name="connsiteY17" fmla="*/ 877016 h 4609730"/>
              <a:gd name="connsiteX18" fmla="*/ 4619969 w 12547487"/>
              <a:gd name="connsiteY18" fmla="*/ 798815 h 4609730"/>
              <a:gd name="connsiteX19" fmla="*/ 4808566 w 12547487"/>
              <a:gd name="connsiteY19" fmla="*/ 781686 h 4609730"/>
              <a:gd name="connsiteX20" fmla="*/ 4875311 w 12547487"/>
              <a:gd name="connsiteY20" fmla="*/ 729496 h 4609730"/>
              <a:gd name="connsiteX21" fmla="*/ 4875123 w 12547487"/>
              <a:gd name="connsiteY21" fmla="*/ 726137 h 4609730"/>
              <a:gd name="connsiteX22" fmla="*/ 4879961 w 12547487"/>
              <a:gd name="connsiteY22" fmla="*/ 724303 h 4609730"/>
              <a:gd name="connsiteX23" fmla="*/ 4884283 w 12547487"/>
              <a:gd name="connsiteY23" fmla="*/ 726177 h 4609730"/>
              <a:gd name="connsiteX24" fmla="*/ 4890066 w 12547487"/>
              <a:gd name="connsiteY24" fmla="*/ 724037 h 4609730"/>
              <a:gd name="connsiteX25" fmla="*/ 4905872 w 12547487"/>
              <a:gd name="connsiteY25" fmla="*/ 719096 h 4609730"/>
              <a:gd name="connsiteX26" fmla="*/ 4911186 w 12547487"/>
              <a:gd name="connsiteY26" fmla="*/ 711907 h 4609730"/>
              <a:gd name="connsiteX27" fmla="*/ 4991897 w 12547487"/>
              <a:gd name="connsiteY27" fmla="*/ 697771 h 4609730"/>
              <a:gd name="connsiteX28" fmla="*/ 5024303 w 12547487"/>
              <a:gd name="connsiteY28" fmla="*/ 701951 h 4609730"/>
              <a:gd name="connsiteX29" fmla="*/ 5084207 w 12547487"/>
              <a:gd name="connsiteY29" fmla="*/ 682157 h 4609730"/>
              <a:gd name="connsiteX30" fmla="*/ 5184351 w 12547487"/>
              <a:gd name="connsiteY30" fmla="*/ 683463 h 4609730"/>
              <a:gd name="connsiteX31" fmla="*/ 5321507 w 12547487"/>
              <a:gd name="connsiteY31" fmla="*/ 719959 h 4609730"/>
              <a:gd name="connsiteX32" fmla="*/ 5391160 w 12547487"/>
              <a:gd name="connsiteY32" fmla="*/ 750959 h 4609730"/>
              <a:gd name="connsiteX33" fmla="*/ 5487125 w 12547487"/>
              <a:gd name="connsiteY33" fmla="*/ 772309 h 4609730"/>
              <a:gd name="connsiteX34" fmla="*/ 5643542 w 12547487"/>
              <a:gd name="connsiteY34" fmla="*/ 765979 h 4609730"/>
              <a:gd name="connsiteX35" fmla="*/ 5706451 w 12547487"/>
              <a:gd name="connsiteY35" fmla="*/ 766820 h 4609730"/>
              <a:gd name="connsiteX36" fmla="*/ 5762858 w 12547487"/>
              <a:gd name="connsiteY36" fmla="*/ 755247 h 4609730"/>
              <a:gd name="connsiteX37" fmla="*/ 5767471 w 12547487"/>
              <a:gd name="connsiteY37" fmla="*/ 796958 h 4609730"/>
              <a:gd name="connsiteX38" fmla="*/ 5824432 w 12547487"/>
              <a:gd name="connsiteY38" fmla="*/ 807810 h 4609730"/>
              <a:gd name="connsiteX39" fmla="*/ 5891463 w 12547487"/>
              <a:gd name="connsiteY39" fmla="*/ 836999 h 4609730"/>
              <a:gd name="connsiteX40" fmla="*/ 6056609 w 12547487"/>
              <a:gd name="connsiteY40" fmla="*/ 867466 h 4609730"/>
              <a:gd name="connsiteX41" fmla="*/ 6083954 w 12547487"/>
              <a:gd name="connsiteY41" fmla="*/ 886737 h 4609730"/>
              <a:gd name="connsiteX42" fmla="*/ 6123446 w 12547487"/>
              <a:gd name="connsiteY42" fmla="*/ 906272 h 4609730"/>
              <a:gd name="connsiteX43" fmla="*/ 6279213 w 12547487"/>
              <a:gd name="connsiteY43" fmla="*/ 941922 h 4609730"/>
              <a:gd name="connsiteX44" fmla="*/ 6417146 w 12547487"/>
              <a:gd name="connsiteY44" fmla="*/ 928318 h 4609730"/>
              <a:gd name="connsiteX45" fmla="*/ 6634850 w 12547487"/>
              <a:gd name="connsiteY45" fmla="*/ 900508 h 4609730"/>
              <a:gd name="connsiteX46" fmla="*/ 6671363 w 12547487"/>
              <a:gd name="connsiteY46" fmla="*/ 894080 h 4609730"/>
              <a:gd name="connsiteX47" fmla="*/ 6703400 w 12547487"/>
              <a:gd name="connsiteY47" fmla="*/ 902889 h 4609730"/>
              <a:gd name="connsiteX48" fmla="*/ 6711400 w 12547487"/>
              <a:gd name="connsiteY48" fmla="*/ 917430 h 4609730"/>
              <a:gd name="connsiteX49" fmla="*/ 6731586 w 12547487"/>
              <a:gd name="connsiteY49" fmla="*/ 916196 h 4609730"/>
              <a:gd name="connsiteX50" fmla="*/ 6737090 w 12547487"/>
              <a:gd name="connsiteY50" fmla="*/ 918862 h 4609730"/>
              <a:gd name="connsiteX51" fmla="*/ 6832245 w 12547487"/>
              <a:gd name="connsiteY51" fmla="*/ 882994 h 4609730"/>
              <a:gd name="connsiteX52" fmla="*/ 6913429 w 12547487"/>
              <a:gd name="connsiteY52" fmla="*/ 884954 h 4609730"/>
              <a:gd name="connsiteX53" fmla="*/ 7216421 w 12547487"/>
              <a:gd name="connsiteY53" fmla="*/ 796969 h 4609730"/>
              <a:gd name="connsiteX54" fmla="*/ 7376080 w 12547487"/>
              <a:gd name="connsiteY54" fmla="*/ 746472 h 4609730"/>
              <a:gd name="connsiteX55" fmla="*/ 7625639 w 12547487"/>
              <a:gd name="connsiteY55" fmla="*/ 716373 h 4609730"/>
              <a:gd name="connsiteX56" fmla="*/ 7756911 w 12547487"/>
              <a:gd name="connsiteY56" fmla="*/ 650604 h 4609730"/>
              <a:gd name="connsiteX57" fmla="*/ 7868519 w 12547487"/>
              <a:gd name="connsiteY57" fmla="*/ 616503 h 4609730"/>
              <a:gd name="connsiteX58" fmla="*/ 7872351 w 12547487"/>
              <a:gd name="connsiteY58" fmla="*/ 607157 h 4609730"/>
              <a:gd name="connsiteX59" fmla="*/ 7889820 w 12547487"/>
              <a:gd name="connsiteY59" fmla="*/ 599187 h 4609730"/>
              <a:gd name="connsiteX60" fmla="*/ 7989035 w 12547487"/>
              <a:gd name="connsiteY60" fmla="*/ 585180 h 4609730"/>
              <a:gd name="connsiteX61" fmla="*/ 8078927 w 12547487"/>
              <a:gd name="connsiteY61" fmla="*/ 574018 h 4609730"/>
              <a:gd name="connsiteX62" fmla="*/ 8171367 w 12547487"/>
              <a:gd name="connsiteY62" fmla="*/ 587956 h 4609730"/>
              <a:gd name="connsiteX63" fmla="*/ 8182680 w 12547487"/>
              <a:gd name="connsiteY63" fmla="*/ 584528 h 4609730"/>
              <a:gd name="connsiteX64" fmla="*/ 8183080 w 12547487"/>
              <a:gd name="connsiteY64" fmla="*/ 585096 h 4609730"/>
              <a:gd name="connsiteX65" fmla="*/ 8195361 w 12547487"/>
              <a:gd name="connsiteY65" fmla="*/ 582747 h 4609730"/>
              <a:gd name="connsiteX66" fmla="*/ 8203309 w 12547487"/>
              <a:gd name="connsiteY66" fmla="*/ 578279 h 4609730"/>
              <a:gd name="connsiteX67" fmla="*/ 8291217 w 12547487"/>
              <a:gd name="connsiteY67" fmla="*/ 567936 h 4609730"/>
              <a:gd name="connsiteX68" fmla="*/ 8397600 w 12547487"/>
              <a:gd name="connsiteY68" fmla="*/ 573764 h 4609730"/>
              <a:gd name="connsiteX69" fmla="*/ 8585817 w 12547487"/>
              <a:gd name="connsiteY69" fmla="*/ 528544 h 4609730"/>
              <a:gd name="connsiteX70" fmla="*/ 8597214 w 12547487"/>
              <a:gd name="connsiteY70" fmla="*/ 527540 h 4609730"/>
              <a:gd name="connsiteX71" fmla="*/ 8620277 w 12547487"/>
              <a:gd name="connsiteY71" fmla="*/ 529838 h 4609730"/>
              <a:gd name="connsiteX72" fmla="*/ 8750279 w 12547487"/>
              <a:gd name="connsiteY72" fmla="*/ 514355 h 4609730"/>
              <a:gd name="connsiteX73" fmla="*/ 8770952 w 12547487"/>
              <a:gd name="connsiteY73" fmla="*/ 531568 h 4609730"/>
              <a:gd name="connsiteX74" fmla="*/ 8776056 w 12547487"/>
              <a:gd name="connsiteY74" fmla="*/ 533522 h 4609730"/>
              <a:gd name="connsiteX75" fmla="*/ 8777497 w 12547487"/>
              <a:gd name="connsiteY75" fmla="*/ 532217 h 4609730"/>
              <a:gd name="connsiteX76" fmla="*/ 8801322 w 12547487"/>
              <a:gd name="connsiteY76" fmla="*/ 525101 h 4609730"/>
              <a:gd name="connsiteX77" fmla="*/ 8851058 w 12547487"/>
              <a:gd name="connsiteY77" fmla="*/ 487661 h 4609730"/>
              <a:gd name="connsiteX78" fmla="*/ 8911397 w 12547487"/>
              <a:gd name="connsiteY78" fmla="*/ 440878 h 4609730"/>
              <a:gd name="connsiteX79" fmla="*/ 8960165 w 12547487"/>
              <a:gd name="connsiteY79" fmla="*/ 426167 h 4609730"/>
              <a:gd name="connsiteX80" fmla="*/ 9074520 w 12547487"/>
              <a:gd name="connsiteY80" fmla="*/ 372999 h 4609730"/>
              <a:gd name="connsiteX81" fmla="*/ 9149702 w 12547487"/>
              <a:gd name="connsiteY81" fmla="*/ 344823 h 4609730"/>
              <a:gd name="connsiteX82" fmla="*/ 9151735 w 12547487"/>
              <a:gd name="connsiteY82" fmla="*/ 343693 h 4609730"/>
              <a:gd name="connsiteX83" fmla="*/ 9168799 w 12547487"/>
              <a:gd name="connsiteY83" fmla="*/ 345774 h 4609730"/>
              <a:gd name="connsiteX84" fmla="*/ 9169610 w 12547487"/>
              <a:gd name="connsiteY84" fmla="*/ 354357 h 4609730"/>
              <a:gd name="connsiteX85" fmla="*/ 9184805 w 12547487"/>
              <a:gd name="connsiteY85" fmla="*/ 358617 h 4609730"/>
              <a:gd name="connsiteX86" fmla="*/ 9212783 w 12547487"/>
              <a:gd name="connsiteY86" fmla="*/ 351552 h 4609730"/>
              <a:gd name="connsiteX87" fmla="*/ 9223893 w 12547487"/>
              <a:gd name="connsiteY87" fmla="*/ 353846 h 4609730"/>
              <a:gd name="connsiteX88" fmla="*/ 9227770 w 12547487"/>
              <a:gd name="connsiteY88" fmla="*/ 352887 h 4609730"/>
              <a:gd name="connsiteX89" fmla="*/ 9237095 w 12547487"/>
              <a:gd name="connsiteY89" fmla="*/ 351656 h 4609730"/>
              <a:gd name="connsiteX90" fmla="*/ 9235111 w 12547487"/>
              <a:gd name="connsiteY90" fmla="*/ 346483 h 4609730"/>
              <a:gd name="connsiteX91" fmla="*/ 9280504 w 12547487"/>
              <a:gd name="connsiteY91" fmla="*/ 320358 h 4609730"/>
              <a:gd name="connsiteX92" fmla="*/ 9328601 w 12547487"/>
              <a:gd name="connsiteY92" fmla="*/ 306436 h 4609730"/>
              <a:gd name="connsiteX93" fmla="*/ 9372019 w 12547487"/>
              <a:gd name="connsiteY93" fmla="*/ 272078 h 4609730"/>
              <a:gd name="connsiteX94" fmla="*/ 9452545 w 12547487"/>
              <a:gd name="connsiteY94" fmla="*/ 241860 h 4609730"/>
              <a:gd name="connsiteX95" fmla="*/ 9518291 w 12547487"/>
              <a:gd name="connsiteY95" fmla="*/ 210633 h 4609730"/>
              <a:gd name="connsiteX96" fmla="*/ 9601653 w 12547487"/>
              <a:gd name="connsiteY96" fmla="*/ 194064 h 4609730"/>
              <a:gd name="connsiteX97" fmla="*/ 9756909 w 12547487"/>
              <a:gd name="connsiteY97" fmla="*/ 193391 h 4609730"/>
              <a:gd name="connsiteX98" fmla="*/ 9880369 w 12547487"/>
              <a:gd name="connsiteY98" fmla="*/ 231894 h 4609730"/>
              <a:gd name="connsiteX99" fmla="*/ 9974881 w 12547487"/>
              <a:gd name="connsiteY99" fmla="*/ 256550 h 4609730"/>
              <a:gd name="connsiteX100" fmla="*/ 10025323 w 12547487"/>
              <a:gd name="connsiteY100" fmla="*/ 256596 h 4609730"/>
              <a:gd name="connsiteX101" fmla="*/ 10125155 w 12547487"/>
              <a:gd name="connsiteY101" fmla="*/ 257669 h 4609730"/>
              <a:gd name="connsiteX102" fmla="*/ 10175673 w 12547487"/>
              <a:gd name="connsiteY102" fmla="*/ 229584 h 4609730"/>
              <a:gd name="connsiteX103" fmla="*/ 10234385 w 12547487"/>
              <a:gd name="connsiteY103" fmla="*/ 221010 h 4609730"/>
              <a:gd name="connsiteX104" fmla="*/ 10249898 w 12547487"/>
              <a:gd name="connsiteY104" fmla="*/ 238521 h 4609730"/>
              <a:gd name="connsiteX105" fmla="*/ 10312094 w 12547487"/>
              <a:gd name="connsiteY105" fmla="*/ 223019 h 4609730"/>
              <a:gd name="connsiteX106" fmla="*/ 10406238 w 12547487"/>
              <a:gd name="connsiteY106" fmla="*/ 197367 h 4609730"/>
              <a:gd name="connsiteX107" fmla="*/ 10461019 w 12547487"/>
              <a:gd name="connsiteY107" fmla="*/ 187607 h 4609730"/>
              <a:gd name="connsiteX108" fmla="*/ 10610128 w 12547487"/>
              <a:gd name="connsiteY108" fmla="*/ 155478 h 4609730"/>
              <a:gd name="connsiteX109" fmla="*/ 10759076 w 12547487"/>
              <a:gd name="connsiteY109" fmla="*/ 119129 h 4609730"/>
              <a:gd name="connsiteX110" fmla="*/ 10845042 w 12547487"/>
              <a:gd name="connsiteY110" fmla="*/ 74065 h 4609730"/>
              <a:gd name="connsiteX111" fmla="*/ 10967723 w 12547487"/>
              <a:gd name="connsiteY111" fmla="*/ 46727 h 4609730"/>
              <a:gd name="connsiteX112" fmla="*/ 10987923 w 12547487"/>
              <a:gd name="connsiteY112" fmla="*/ 38704 h 4609730"/>
              <a:gd name="connsiteX113" fmla="*/ 11017061 w 12547487"/>
              <a:gd name="connsiteY113" fmla="*/ 38489 h 4609730"/>
              <a:gd name="connsiteX114" fmla="*/ 11133965 w 12547487"/>
              <a:gd name="connsiteY114" fmla="*/ 38707 h 4609730"/>
              <a:gd name="connsiteX115" fmla="*/ 11227034 w 12547487"/>
              <a:gd name="connsiteY115" fmla="*/ 48621 h 4609730"/>
              <a:gd name="connsiteX116" fmla="*/ 11381469 w 12547487"/>
              <a:gd name="connsiteY116" fmla="*/ 47048 h 4609730"/>
              <a:gd name="connsiteX117" fmla="*/ 11525790 w 12547487"/>
              <a:gd name="connsiteY117" fmla="*/ 92054 h 4609730"/>
              <a:gd name="connsiteX118" fmla="*/ 11637767 w 12547487"/>
              <a:gd name="connsiteY118" fmla="*/ 122688 h 4609730"/>
              <a:gd name="connsiteX119" fmla="*/ 11708024 w 12547487"/>
              <a:gd name="connsiteY119" fmla="*/ 116533 h 4609730"/>
              <a:gd name="connsiteX120" fmla="*/ 11801763 w 12547487"/>
              <a:gd name="connsiteY120" fmla="*/ 117985 h 4609730"/>
              <a:gd name="connsiteX121" fmla="*/ 11948668 w 12547487"/>
              <a:gd name="connsiteY121" fmla="*/ 55392 h 4609730"/>
              <a:gd name="connsiteX122" fmla="*/ 12059612 w 12547487"/>
              <a:gd name="connsiteY122" fmla="*/ 553 h 4609730"/>
              <a:gd name="connsiteX123" fmla="*/ 12090585 w 12547487"/>
              <a:gd name="connsiteY123" fmla="*/ 689 h 4609730"/>
              <a:gd name="connsiteX124" fmla="*/ 12115558 w 12547487"/>
              <a:gd name="connsiteY124" fmla="*/ 0 h 4609730"/>
              <a:gd name="connsiteX125" fmla="*/ 12547487 w 12547487"/>
              <a:gd name="connsiteY125" fmla="*/ 1880654 h 4609730"/>
              <a:gd name="connsiteX126" fmla="*/ 664852 w 12547487"/>
              <a:gd name="connsiteY126" fmla="*/ 4609730 h 4609730"/>
              <a:gd name="connsiteX127" fmla="*/ 0 w 12547487"/>
              <a:gd name="connsiteY127" fmla="*/ 1714905 h 4609730"/>
              <a:gd name="connsiteX128" fmla="*/ 8160 w 12547487"/>
              <a:gd name="connsiteY128" fmla="*/ 1717140 h 4609730"/>
              <a:gd name="connsiteX129" fmla="*/ 62595 w 12547487"/>
              <a:gd name="connsiteY129" fmla="*/ 1734714 h 4609730"/>
              <a:gd name="connsiteX130" fmla="*/ 191892 w 12547487"/>
              <a:gd name="connsiteY130" fmla="*/ 1725794 h 4609730"/>
              <a:gd name="connsiteX131" fmla="*/ 238860 w 12547487"/>
              <a:gd name="connsiteY131" fmla="*/ 1702169 h 4609730"/>
              <a:gd name="connsiteX132" fmla="*/ 329365 w 12547487"/>
              <a:gd name="connsiteY132" fmla="*/ 1660633 h 4609730"/>
              <a:gd name="connsiteX133" fmla="*/ 396208 w 12547487"/>
              <a:gd name="connsiteY133" fmla="*/ 1588889 h 4609730"/>
              <a:gd name="connsiteX134" fmla="*/ 480537 w 12547487"/>
              <a:gd name="connsiteY134" fmla="*/ 1530535 h 4609730"/>
              <a:gd name="connsiteX135" fmla="*/ 493078 w 12547487"/>
              <a:gd name="connsiteY135" fmla="*/ 1531413 h 4609730"/>
              <a:gd name="connsiteX136" fmla="*/ 540222 w 12547487"/>
              <a:gd name="connsiteY136" fmla="*/ 1496202 h 4609730"/>
              <a:gd name="connsiteX137" fmla="*/ 674083 w 12547487"/>
              <a:gd name="connsiteY137" fmla="*/ 1398944 h 4609730"/>
              <a:gd name="connsiteX138" fmla="*/ 749648 w 12547487"/>
              <a:gd name="connsiteY138" fmla="*/ 1302435 h 4609730"/>
              <a:gd name="connsiteX139" fmla="*/ 795249 w 12547487"/>
              <a:gd name="connsiteY139" fmla="*/ 1251068 h 4609730"/>
              <a:gd name="connsiteX140" fmla="*/ 862097 w 12547487"/>
              <a:gd name="connsiteY140" fmla="*/ 1220007 h 4609730"/>
              <a:gd name="connsiteX141" fmla="*/ 877569 w 12547487"/>
              <a:gd name="connsiteY141" fmla="*/ 1223011 h 4609730"/>
              <a:gd name="connsiteX142" fmla="*/ 883467 w 12547487"/>
              <a:gd name="connsiteY142" fmla="*/ 1220174 h 4609730"/>
              <a:gd name="connsiteX143" fmla="*/ 884185 w 12547487"/>
              <a:gd name="connsiteY143" fmla="*/ 1220424 h 4609730"/>
              <a:gd name="connsiteX144" fmla="*/ 885322 w 12547487"/>
              <a:gd name="connsiteY144" fmla="*/ 1219281 h 4609730"/>
              <a:gd name="connsiteX145" fmla="*/ 898394 w 12547487"/>
              <a:gd name="connsiteY145" fmla="*/ 1212995 h 4609730"/>
              <a:gd name="connsiteX146" fmla="*/ 929382 w 12547487"/>
              <a:gd name="connsiteY146" fmla="*/ 1210940 h 4609730"/>
              <a:gd name="connsiteX147" fmla="*/ 947390 w 12547487"/>
              <a:gd name="connsiteY147" fmla="*/ 1206207 h 4609730"/>
              <a:gd name="connsiteX148" fmla="*/ 1002063 w 12547487"/>
              <a:gd name="connsiteY148" fmla="*/ 1161717 h 4609730"/>
              <a:gd name="connsiteX149" fmla="*/ 1054722 w 12547487"/>
              <a:gd name="connsiteY149" fmla="*/ 1133875 h 4609730"/>
              <a:gd name="connsiteX150" fmla="*/ 1247130 w 12547487"/>
              <a:gd name="connsiteY150" fmla="*/ 1151215 h 4609730"/>
              <a:gd name="connsiteX151" fmla="*/ 1413947 w 12547487"/>
              <a:gd name="connsiteY151" fmla="*/ 1110908 h 4609730"/>
              <a:gd name="connsiteX152" fmla="*/ 1770156 w 12547487"/>
              <a:gd name="connsiteY152" fmla="*/ 1084270 h 4609730"/>
              <a:gd name="connsiteX0" fmla="*/ 1770156 w 12547487"/>
              <a:gd name="connsiteY0" fmla="*/ 1084270 h 4609730"/>
              <a:gd name="connsiteX1" fmla="*/ 1941922 w 12547487"/>
              <a:gd name="connsiteY1" fmla="*/ 1105783 h 4609730"/>
              <a:gd name="connsiteX2" fmla="*/ 2139401 w 12547487"/>
              <a:gd name="connsiteY2" fmla="*/ 1138418 h 4609730"/>
              <a:gd name="connsiteX3" fmla="*/ 2513615 w 12547487"/>
              <a:gd name="connsiteY3" fmla="*/ 1079209 h 4609730"/>
              <a:gd name="connsiteX4" fmla="*/ 2883110 w 12547487"/>
              <a:gd name="connsiteY4" fmla="*/ 1082703 h 4609730"/>
              <a:gd name="connsiteX5" fmla="*/ 3067466 w 12547487"/>
              <a:gd name="connsiteY5" fmla="*/ 1017777 h 4609730"/>
              <a:gd name="connsiteX6" fmla="*/ 3142515 w 12547487"/>
              <a:gd name="connsiteY6" fmla="*/ 1004553 h 4609730"/>
              <a:gd name="connsiteX7" fmla="*/ 3153472 w 12547487"/>
              <a:gd name="connsiteY7" fmla="*/ 1011470 h 4609730"/>
              <a:gd name="connsiteX8" fmla="*/ 3256916 w 12547487"/>
              <a:gd name="connsiteY8" fmla="*/ 958732 h 4609730"/>
              <a:gd name="connsiteX9" fmla="*/ 3409231 w 12547487"/>
              <a:gd name="connsiteY9" fmla="*/ 951564 h 4609730"/>
              <a:gd name="connsiteX10" fmla="*/ 3524347 w 12547487"/>
              <a:gd name="connsiteY10" fmla="*/ 957376 h 4609730"/>
              <a:gd name="connsiteX11" fmla="*/ 3588810 w 12547487"/>
              <a:gd name="connsiteY11" fmla="*/ 955789 h 4609730"/>
              <a:gd name="connsiteX12" fmla="*/ 3635816 w 12547487"/>
              <a:gd name="connsiteY12" fmla="*/ 960010 h 4609730"/>
              <a:gd name="connsiteX13" fmla="*/ 3754941 w 12547487"/>
              <a:gd name="connsiteY13" fmla="*/ 941825 h 4609730"/>
              <a:gd name="connsiteX14" fmla="*/ 3952184 w 12547487"/>
              <a:gd name="connsiteY14" fmla="*/ 899594 h 4609730"/>
              <a:gd name="connsiteX15" fmla="*/ 4101714 w 12547487"/>
              <a:gd name="connsiteY15" fmla="*/ 917531 h 4609730"/>
              <a:gd name="connsiteX16" fmla="*/ 4177560 w 12547487"/>
              <a:gd name="connsiteY16" fmla="*/ 878696 h 4609730"/>
              <a:gd name="connsiteX17" fmla="*/ 4269581 w 12547487"/>
              <a:gd name="connsiteY17" fmla="*/ 877016 h 4609730"/>
              <a:gd name="connsiteX18" fmla="*/ 4619969 w 12547487"/>
              <a:gd name="connsiteY18" fmla="*/ 798815 h 4609730"/>
              <a:gd name="connsiteX19" fmla="*/ 4808566 w 12547487"/>
              <a:gd name="connsiteY19" fmla="*/ 781686 h 4609730"/>
              <a:gd name="connsiteX20" fmla="*/ 4875311 w 12547487"/>
              <a:gd name="connsiteY20" fmla="*/ 729496 h 4609730"/>
              <a:gd name="connsiteX21" fmla="*/ 4875123 w 12547487"/>
              <a:gd name="connsiteY21" fmla="*/ 726137 h 4609730"/>
              <a:gd name="connsiteX22" fmla="*/ 4879961 w 12547487"/>
              <a:gd name="connsiteY22" fmla="*/ 724303 h 4609730"/>
              <a:gd name="connsiteX23" fmla="*/ 4884283 w 12547487"/>
              <a:gd name="connsiteY23" fmla="*/ 726177 h 4609730"/>
              <a:gd name="connsiteX24" fmla="*/ 4890066 w 12547487"/>
              <a:gd name="connsiteY24" fmla="*/ 724037 h 4609730"/>
              <a:gd name="connsiteX25" fmla="*/ 4905872 w 12547487"/>
              <a:gd name="connsiteY25" fmla="*/ 719096 h 4609730"/>
              <a:gd name="connsiteX26" fmla="*/ 4911186 w 12547487"/>
              <a:gd name="connsiteY26" fmla="*/ 711907 h 4609730"/>
              <a:gd name="connsiteX27" fmla="*/ 4991897 w 12547487"/>
              <a:gd name="connsiteY27" fmla="*/ 697771 h 4609730"/>
              <a:gd name="connsiteX28" fmla="*/ 5024303 w 12547487"/>
              <a:gd name="connsiteY28" fmla="*/ 701951 h 4609730"/>
              <a:gd name="connsiteX29" fmla="*/ 5084207 w 12547487"/>
              <a:gd name="connsiteY29" fmla="*/ 682157 h 4609730"/>
              <a:gd name="connsiteX30" fmla="*/ 5184351 w 12547487"/>
              <a:gd name="connsiteY30" fmla="*/ 683463 h 4609730"/>
              <a:gd name="connsiteX31" fmla="*/ 5321507 w 12547487"/>
              <a:gd name="connsiteY31" fmla="*/ 719959 h 4609730"/>
              <a:gd name="connsiteX32" fmla="*/ 5391160 w 12547487"/>
              <a:gd name="connsiteY32" fmla="*/ 750959 h 4609730"/>
              <a:gd name="connsiteX33" fmla="*/ 5487125 w 12547487"/>
              <a:gd name="connsiteY33" fmla="*/ 772309 h 4609730"/>
              <a:gd name="connsiteX34" fmla="*/ 5643542 w 12547487"/>
              <a:gd name="connsiteY34" fmla="*/ 765979 h 4609730"/>
              <a:gd name="connsiteX35" fmla="*/ 5706451 w 12547487"/>
              <a:gd name="connsiteY35" fmla="*/ 766820 h 4609730"/>
              <a:gd name="connsiteX36" fmla="*/ 5762858 w 12547487"/>
              <a:gd name="connsiteY36" fmla="*/ 755247 h 4609730"/>
              <a:gd name="connsiteX37" fmla="*/ 5767471 w 12547487"/>
              <a:gd name="connsiteY37" fmla="*/ 796958 h 4609730"/>
              <a:gd name="connsiteX38" fmla="*/ 5824432 w 12547487"/>
              <a:gd name="connsiteY38" fmla="*/ 807810 h 4609730"/>
              <a:gd name="connsiteX39" fmla="*/ 5891463 w 12547487"/>
              <a:gd name="connsiteY39" fmla="*/ 836999 h 4609730"/>
              <a:gd name="connsiteX40" fmla="*/ 6056609 w 12547487"/>
              <a:gd name="connsiteY40" fmla="*/ 867466 h 4609730"/>
              <a:gd name="connsiteX41" fmla="*/ 6083954 w 12547487"/>
              <a:gd name="connsiteY41" fmla="*/ 886737 h 4609730"/>
              <a:gd name="connsiteX42" fmla="*/ 6123446 w 12547487"/>
              <a:gd name="connsiteY42" fmla="*/ 906272 h 4609730"/>
              <a:gd name="connsiteX43" fmla="*/ 6279213 w 12547487"/>
              <a:gd name="connsiteY43" fmla="*/ 941922 h 4609730"/>
              <a:gd name="connsiteX44" fmla="*/ 6417146 w 12547487"/>
              <a:gd name="connsiteY44" fmla="*/ 928318 h 4609730"/>
              <a:gd name="connsiteX45" fmla="*/ 6634850 w 12547487"/>
              <a:gd name="connsiteY45" fmla="*/ 900508 h 4609730"/>
              <a:gd name="connsiteX46" fmla="*/ 6671363 w 12547487"/>
              <a:gd name="connsiteY46" fmla="*/ 894080 h 4609730"/>
              <a:gd name="connsiteX47" fmla="*/ 6703400 w 12547487"/>
              <a:gd name="connsiteY47" fmla="*/ 902889 h 4609730"/>
              <a:gd name="connsiteX48" fmla="*/ 6711400 w 12547487"/>
              <a:gd name="connsiteY48" fmla="*/ 917430 h 4609730"/>
              <a:gd name="connsiteX49" fmla="*/ 6731586 w 12547487"/>
              <a:gd name="connsiteY49" fmla="*/ 916196 h 4609730"/>
              <a:gd name="connsiteX50" fmla="*/ 6737090 w 12547487"/>
              <a:gd name="connsiteY50" fmla="*/ 918862 h 4609730"/>
              <a:gd name="connsiteX51" fmla="*/ 6832245 w 12547487"/>
              <a:gd name="connsiteY51" fmla="*/ 882994 h 4609730"/>
              <a:gd name="connsiteX52" fmla="*/ 6913429 w 12547487"/>
              <a:gd name="connsiteY52" fmla="*/ 884954 h 4609730"/>
              <a:gd name="connsiteX53" fmla="*/ 7216421 w 12547487"/>
              <a:gd name="connsiteY53" fmla="*/ 796969 h 4609730"/>
              <a:gd name="connsiteX54" fmla="*/ 7376080 w 12547487"/>
              <a:gd name="connsiteY54" fmla="*/ 746472 h 4609730"/>
              <a:gd name="connsiteX55" fmla="*/ 7625639 w 12547487"/>
              <a:gd name="connsiteY55" fmla="*/ 716373 h 4609730"/>
              <a:gd name="connsiteX56" fmla="*/ 7756911 w 12547487"/>
              <a:gd name="connsiteY56" fmla="*/ 650604 h 4609730"/>
              <a:gd name="connsiteX57" fmla="*/ 7868519 w 12547487"/>
              <a:gd name="connsiteY57" fmla="*/ 616503 h 4609730"/>
              <a:gd name="connsiteX58" fmla="*/ 7872351 w 12547487"/>
              <a:gd name="connsiteY58" fmla="*/ 607157 h 4609730"/>
              <a:gd name="connsiteX59" fmla="*/ 7889820 w 12547487"/>
              <a:gd name="connsiteY59" fmla="*/ 599187 h 4609730"/>
              <a:gd name="connsiteX60" fmla="*/ 7989035 w 12547487"/>
              <a:gd name="connsiteY60" fmla="*/ 585180 h 4609730"/>
              <a:gd name="connsiteX61" fmla="*/ 8078927 w 12547487"/>
              <a:gd name="connsiteY61" fmla="*/ 574018 h 4609730"/>
              <a:gd name="connsiteX62" fmla="*/ 8171367 w 12547487"/>
              <a:gd name="connsiteY62" fmla="*/ 587956 h 4609730"/>
              <a:gd name="connsiteX63" fmla="*/ 8182680 w 12547487"/>
              <a:gd name="connsiteY63" fmla="*/ 584528 h 4609730"/>
              <a:gd name="connsiteX64" fmla="*/ 8183080 w 12547487"/>
              <a:gd name="connsiteY64" fmla="*/ 585096 h 4609730"/>
              <a:gd name="connsiteX65" fmla="*/ 8195361 w 12547487"/>
              <a:gd name="connsiteY65" fmla="*/ 582747 h 4609730"/>
              <a:gd name="connsiteX66" fmla="*/ 8203309 w 12547487"/>
              <a:gd name="connsiteY66" fmla="*/ 578279 h 4609730"/>
              <a:gd name="connsiteX67" fmla="*/ 8291217 w 12547487"/>
              <a:gd name="connsiteY67" fmla="*/ 567936 h 4609730"/>
              <a:gd name="connsiteX68" fmla="*/ 8397600 w 12547487"/>
              <a:gd name="connsiteY68" fmla="*/ 573764 h 4609730"/>
              <a:gd name="connsiteX69" fmla="*/ 8585817 w 12547487"/>
              <a:gd name="connsiteY69" fmla="*/ 528544 h 4609730"/>
              <a:gd name="connsiteX70" fmla="*/ 8597214 w 12547487"/>
              <a:gd name="connsiteY70" fmla="*/ 527540 h 4609730"/>
              <a:gd name="connsiteX71" fmla="*/ 8620277 w 12547487"/>
              <a:gd name="connsiteY71" fmla="*/ 529838 h 4609730"/>
              <a:gd name="connsiteX72" fmla="*/ 8750279 w 12547487"/>
              <a:gd name="connsiteY72" fmla="*/ 514355 h 4609730"/>
              <a:gd name="connsiteX73" fmla="*/ 8770952 w 12547487"/>
              <a:gd name="connsiteY73" fmla="*/ 531568 h 4609730"/>
              <a:gd name="connsiteX74" fmla="*/ 8776056 w 12547487"/>
              <a:gd name="connsiteY74" fmla="*/ 533522 h 4609730"/>
              <a:gd name="connsiteX75" fmla="*/ 8777497 w 12547487"/>
              <a:gd name="connsiteY75" fmla="*/ 532217 h 4609730"/>
              <a:gd name="connsiteX76" fmla="*/ 8801322 w 12547487"/>
              <a:gd name="connsiteY76" fmla="*/ 525101 h 4609730"/>
              <a:gd name="connsiteX77" fmla="*/ 8851058 w 12547487"/>
              <a:gd name="connsiteY77" fmla="*/ 487661 h 4609730"/>
              <a:gd name="connsiteX78" fmla="*/ 8911397 w 12547487"/>
              <a:gd name="connsiteY78" fmla="*/ 440878 h 4609730"/>
              <a:gd name="connsiteX79" fmla="*/ 8960165 w 12547487"/>
              <a:gd name="connsiteY79" fmla="*/ 426167 h 4609730"/>
              <a:gd name="connsiteX80" fmla="*/ 9074520 w 12547487"/>
              <a:gd name="connsiteY80" fmla="*/ 372999 h 4609730"/>
              <a:gd name="connsiteX81" fmla="*/ 9149702 w 12547487"/>
              <a:gd name="connsiteY81" fmla="*/ 344823 h 4609730"/>
              <a:gd name="connsiteX82" fmla="*/ 9151735 w 12547487"/>
              <a:gd name="connsiteY82" fmla="*/ 343693 h 4609730"/>
              <a:gd name="connsiteX83" fmla="*/ 9168799 w 12547487"/>
              <a:gd name="connsiteY83" fmla="*/ 345774 h 4609730"/>
              <a:gd name="connsiteX84" fmla="*/ 9169610 w 12547487"/>
              <a:gd name="connsiteY84" fmla="*/ 354357 h 4609730"/>
              <a:gd name="connsiteX85" fmla="*/ 9184805 w 12547487"/>
              <a:gd name="connsiteY85" fmla="*/ 358617 h 4609730"/>
              <a:gd name="connsiteX86" fmla="*/ 9212783 w 12547487"/>
              <a:gd name="connsiteY86" fmla="*/ 351552 h 4609730"/>
              <a:gd name="connsiteX87" fmla="*/ 9223893 w 12547487"/>
              <a:gd name="connsiteY87" fmla="*/ 353846 h 4609730"/>
              <a:gd name="connsiteX88" fmla="*/ 9227770 w 12547487"/>
              <a:gd name="connsiteY88" fmla="*/ 352887 h 4609730"/>
              <a:gd name="connsiteX89" fmla="*/ 9237095 w 12547487"/>
              <a:gd name="connsiteY89" fmla="*/ 351656 h 4609730"/>
              <a:gd name="connsiteX90" fmla="*/ 9235111 w 12547487"/>
              <a:gd name="connsiteY90" fmla="*/ 346483 h 4609730"/>
              <a:gd name="connsiteX91" fmla="*/ 9280504 w 12547487"/>
              <a:gd name="connsiteY91" fmla="*/ 320358 h 4609730"/>
              <a:gd name="connsiteX92" fmla="*/ 9328601 w 12547487"/>
              <a:gd name="connsiteY92" fmla="*/ 306436 h 4609730"/>
              <a:gd name="connsiteX93" fmla="*/ 9372019 w 12547487"/>
              <a:gd name="connsiteY93" fmla="*/ 272078 h 4609730"/>
              <a:gd name="connsiteX94" fmla="*/ 9452545 w 12547487"/>
              <a:gd name="connsiteY94" fmla="*/ 241860 h 4609730"/>
              <a:gd name="connsiteX95" fmla="*/ 9518291 w 12547487"/>
              <a:gd name="connsiteY95" fmla="*/ 210633 h 4609730"/>
              <a:gd name="connsiteX96" fmla="*/ 9601653 w 12547487"/>
              <a:gd name="connsiteY96" fmla="*/ 194064 h 4609730"/>
              <a:gd name="connsiteX97" fmla="*/ 9756909 w 12547487"/>
              <a:gd name="connsiteY97" fmla="*/ 193391 h 4609730"/>
              <a:gd name="connsiteX98" fmla="*/ 9880369 w 12547487"/>
              <a:gd name="connsiteY98" fmla="*/ 231894 h 4609730"/>
              <a:gd name="connsiteX99" fmla="*/ 9974881 w 12547487"/>
              <a:gd name="connsiteY99" fmla="*/ 256550 h 4609730"/>
              <a:gd name="connsiteX100" fmla="*/ 10025323 w 12547487"/>
              <a:gd name="connsiteY100" fmla="*/ 256596 h 4609730"/>
              <a:gd name="connsiteX101" fmla="*/ 10125155 w 12547487"/>
              <a:gd name="connsiteY101" fmla="*/ 257669 h 4609730"/>
              <a:gd name="connsiteX102" fmla="*/ 10175673 w 12547487"/>
              <a:gd name="connsiteY102" fmla="*/ 229584 h 4609730"/>
              <a:gd name="connsiteX103" fmla="*/ 10234385 w 12547487"/>
              <a:gd name="connsiteY103" fmla="*/ 221010 h 4609730"/>
              <a:gd name="connsiteX104" fmla="*/ 10249898 w 12547487"/>
              <a:gd name="connsiteY104" fmla="*/ 238521 h 4609730"/>
              <a:gd name="connsiteX105" fmla="*/ 10312094 w 12547487"/>
              <a:gd name="connsiteY105" fmla="*/ 223019 h 4609730"/>
              <a:gd name="connsiteX106" fmla="*/ 10406238 w 12547487"/>
              <a:gd name="connsiteY106" fmla="*/ 197367 h 4609730"/>
              <a:gd name="connsiteX107" fmla="*/ 10461019 w 12547487"/>
              <a:gd name="connsiteY107" fmla="*/ 187607 h 4609730"/>
              <a:gd name="connsiteX108" fmla="*/ 10610128 w 12547487"/>
              <a:gd name="connsiteY108" fmla="*/ 155478 h 4609730"/>
              <a:gd name="connsiteX109" fmla="*/ 10759076 w 12547487"/>
              <a:gd name="connsiteY109" fmla="*/ 119129 h 4609730"/>
              <a:gd name="connsiteX110" fmla="*/ 10845042 w 12547487"/>
              <a:gd name="connsiteY110" fmla="*/ 74065 h 4609730"/>
              <a:gd name="connsiteX111" fmla="*/ 10967723 w 12547487"/>
              <a:gd name="connsiteY111" fmla="*/ 46727 h 4609730"/>
              <a:gd name="connsiteX112" fmla="*/ 10987923 w 12547487"/>
              <a:gd name="connsiteY112" fmla="*/ 38704 h 4609730"/>
              <a:gd name="connsiteX113" fmla="*/ 11017061 w 12547487"/>
              <a:gd name="connsiteY113" fmla="*/ 38489 h 4609730"/>
              <a:gd name="connsiteX114" fmla="*/ 11133965 w 12547487"/>
              <a:gd name="connsiteY114" fmla="*/ 38707 h 4609730"/>
              <a:gd name="connsiteX115" fmla="*/ 11227034 w 12547487"/>
              <a:gd name="connsiteY115" fmla="*/ 48621 h 4609730"/>
              <a:gd name="connsiteX116" fmla="*/ 11381469 w 12547487"/>
              <a:gd name="connsiteY116" fmla="*/ 47048 h 4609730"/>
              <a:gd name="connsiteX117" fmla="*/ 11525790 w 12547487"/>
              <a:gd name="connsiteY117" fmla="*/ 92054 h 4609730"/>
              <a:gd name="connsiteX118" fmla="*/ 11637767 w 12547487"/>
              <a:gd name="connsiteY118" fmla="*/ 122688 h 4609730"/>
              <a:gd name="connsiteX119" fmla="*/ 11708024 w 12547487"/>
              <a:gd name="connsiteY119" fmla="*/ 116533 h 4609730"/>
              <a:gd name="connsiteX120" fmla="*/ 11801763 w 12547487"/>
              <a:gd name="connsiteY120" fmla="*/ 117985 h 4609730"/>
              <a:gd name="connsiteX121" fmla="*/ 11948668 w 12547487"/>
              <a:gd name="connsiteY121" fmla="*/ 55392 h 4609730"/>
              <a:gd name="connsiteX122" fmla="*/ 12059612 w 12547487"/>
              <a:gd name="connsiteY122" fmla="*/ 553 h 4609730"/>
              <a:gd name="connsiteX123" fmla="*/ 12090585 w 12547487"/>
              <a:gd name="connsiteY123" fmla="*/ 689 h 4609730"/>
              <a:gd name="connsiteX124" fmla="*/ 12115558 w 12547487"/>
              <a:gd name="connsiteY124" fmla="*/ 0 h 4609730"/>
              <a:gd name="connsiteX125" fmla="*/ 12547487 w 12547487"/>
              <a:gd name="connsiteY125" fmla="*/ 1880654 h 4609730"/>
              <a:gd name="connsiteX126" fmla="*/ 664852 w 12547487"/>
              <a:gd name="connsiteY126" fmla="*/ 4609730 h 4609730"/>
              <a:gd name="connsiteX127" fmla="*/ 0 w 12547487"/>
              <a:gd name="connsiteY127" fmla="*/ 1714905 h 4609730"/>
              <a:gd name="connsiteX128" fmla="*/ 8160 w 12547487"/>
              <a:gd name="connsiteY128" fmla="*/ 1717140 h 4609730"/>
              <a:gd name="connsiteX129" fmla="*/ 62595 w 12547487"/>
              <a:gd name="connsiteY129" fmla="*/ 1734714 h 4609730"/>
              <a:gd name="connsiteX130" fmla="*/ 191892 w 12547487"/>
              <a:gd name="connsiteY130" fmla="*/ 1725794 h 4609730"/>
              <a:gd name="connsiteX131" fmla="*/ 238860 w 12547487"/>
              <a:gd name="connsiteY131" fmla="*/ 1702169 h 4609730"/>
              <a:gd name="connsiteX132" fmla="*/ 329365 w 12547487"/>
              <a:gd name="connsiteY132" fmla="*/ 1660633 h 4609730"/>
              <a:gd name="connsiteX133" fmla="*/ 396208 w 12547487"/>
              <a:gd name="connsiteY133" fmla="*/ 1588889 h 4609730"/>
              <a:gd name="connsiteX134" fmla="*/ 480537 w 12547487"/>
              <a:gd name="connsiteY134" fmla="*/ 1530535 h 4609730"/>
              <a:gd name="connsiteX135" fmla="*/ 493078 w 12547487"/>
              <a:gd name="connsiteY135" fmla="*/ 1531413 h 4609730"/>
              <a:gd name="connsiteX136" fmla="*/ 540222 w 12547487"/>
              <a:gd name="connsiteY136" fmla="*/ 1496202 h 4609730"/>
              <a:gd name="connsiteX137" fmla="*/ 674083 w 12547487"/>
              <a:gd name="connsiteY137" fmla="*/ 1398944 h 4609730"/>
              <a:gd name="connsiteX138" fmla="*/ 749648 w 12547487"/>
              <a:gd name="connsiteY138" fmla="*/ 1302435 h 4609730"/>
              <a:gd name="connsiteX139" fmla="*/ 795249 w 12547487"/>
              <a:gd name="connsiteY139" fmla="*/ 1251068 h 4609730"/>
              <a:gd name="connsiteX140" fmla="*/ 862097 w 12547487"/>
              <a:gd name="connsiteY140" fmla="*/ 1220007 h 4609730"/>
              <a:gd name="connsiteX141" fmla="*/ 877569 w 12547487"/>
              <a:gd name="connsiteY141" fmla="*/ 1223011 h 4609730"/>
              <a:gd name="connsiteX142" fmla="*/ 883467 w 12547487"/>
              <a:gd name="connsiteY142" fmla="*/ 1220174 h 4609730"/>
              <a:gd name="connsiteX143" fmla="*/ 884185 w 12547487"/>
              <a:gd name="connsiteY143" fmla="*/ 1220424 h 4609730"/>
              <a:gd name="connsiteX144" fmla="*/ 885322 w 12547487"/>
              <a:gd name="connsiteY144" fmla="*/ 1219281 h 4609730"/>
              <a:gd name="connsiteX145" fmla="*/ 898394 w 12547487"/>
              <a:gd name="connsiteY145" fmla="*/ 1212995 h 4609730"/>
              <a:gd name="connsiteX146" fmla="*/ 929382 w 12547487"/>
              <a:gd name="connsiteY146" fmla="*/ 1210940 h 4609730"/>
              <a:gd name="connsiteX147" fmla="*/ 947390 w 12547487"/>
              <a:gd name="connsiteY147" fmla="*/ 1206207 h 4609730"/>
              <a:gd name="connsiteX148" fmla="*/ 1002063 w 12547487"/>
              <a:gd name="connsiteY148" fmla="*/ 1161717 h 4609730"/>
              <a:gd name="connsiteX149" fmla="*/ 1054722 w 12547487"/>
              <a:gd name="connsiteY149" fmla="*/ 1133875 h 4609730"/>
              <a:gd name="connsiteX150" fmla="*/ 1247130 w 12547487"/>
              <a:gd name="connsiteY150" fmla="*/ 1151215 h 4609730"/>
              <a:gd name="connsiteX151" fmla="*/ 1413947 w 12547487"/>
              <a:gd name="connsiteY151" fmla="*/ 1110908 h 4609730"/>
              <a:gd name="connsiteX152" fmla="*/ 1770156 w 12547487"/>
              <a:gd name="connsiteY152" fmla="*/ 1084270 h 4609730"/>
              <a:gd name="connsiteX0" fmla="*/ 1770156 w 12547487"/>
              <a:gd name="connsiteY0" fmla="*/ 1084270 h 4609730"/>
              <a:gd name="connsiteX1" fmla="*/ 1941922 w 12547487"/>
              <a:gd name="connsiteY1" fmla="*/ 1105783 h 4609730"/>
              <a:gd name="connsiteX2" fmla="*/ 2139401 w 12547487"/>
              <a:gd name="connsiteY2" fmla="*/ 1138418 h 4609730"/>
              <a:gd name="connsiteX3" fmla="*/ 2513615 w 12547487"/>
              <a:gd name="connsiteY3" fmla="*/ 1079209 h 4609730"/>
              <a:gd name="connsiteX4" fmla="*/ 2883110 w 12547487"/>
              <a:gd name="connsiteY4" fmla="*/ 1082703 h 4609730"/>
              <a:gd name="connsiteX5" fmla="*/ 3067466 w 12547487"/>
              <a:gd name="connsiteY5" fmla="*/ 1017777 h 4609730"/>
              <a:gd name="connsiteX6" fmla="*/ 3142515 w 12547487"/>
              <a:gd name="connsiteY6" fmla="*/ 1004553 h 4609730"/>
              <a:gd name="connsiteX7" fmla="*/ 3153472 w 12547487"/>
              <a:gd name="connsiteY7" fmla="*/ 1011470 h 4609730"/>
              <a:gd name="connsiteX8" fmla="*/ 3256916 w 12547487"/>
              <a:gd name="connsiteY8" fmla="*/ 958732 h 4609730"/>
              <a:gd name="connsiteX9" fmla="*/ 3409231 w 12547487"/>
              <a:gd name="connsiteY9" fmla="*/ 951564 h 4609730"/>
              <a:gd name="connsiteX10" fmla="*/ 3524347 w 12547487"/>
              <a:gd name="connsiteY10" fmla="*/ 957376 h 4609730"/>
              <a:gd name="connsiteX11" fmla="*/ 3588810 w 12547487"/>
              <a:gd name="connsiteY11" fmla="*/ 955789 h 4609730"/>
              <a:gd name="connsiteX12" fmla="*/ 3635816 w 12547487"/>
              <a:gd name="connsiteY12" fmla="*/ 960010 h 4609730"/>
              <a:gd name="connsiteX13" fmla="*/ 3754941 w 12547487"/>
              <a:gd name="connsiteY13" fmla="*/ 941825 h 4609730"/>
              <a:gd name="connsiteX14" fmla="*/ 3952184 w 12547487"/>
              <a:gd name="connsiteY14" fmla="*/ 899594 h 4609730"/>
              <a:gd name="connsiteX15" fmla="*/ 4101714 w 12547487"/>
              <a:gd name="connsiteY15" fmla="*/ 917531 h 4609730"/>
              <a:gd name="connsiteX16" fmla="*/ 4177560 w 12547487"/>
              <a:gd name="connsiteY16" fmla="*/ 878696 h 4609730"/>
              <a:gd name="connsiteX17" fmla="*/ 4269581 w 12547487"/>
              <a:gd name="connsiteY17" fmla="*/ 877016 h 4609730"/>
              <a:gd name="connsiteX18" fmla="*/ 4619969 w 12547487"/>
              <a:gd name="connsiteY18" fmla="*/ 798815 h 4609730"/>
              <a:gd name="connsiteX19" fmla="*/ 4808566 w 12547487"/>
              <a:gd name="connsiteY19" fmla="*/ 781686 h 4609730"/>
              <a:gd name="connsiteX20" fmla="*/ 4875311 w 12547487"/>
              <a:gd name="connsiteY20" fmla="*/ 729496 h 4609730"/>
              <a:gd name="connsiteX21" fmla="*/ 4875123 w 12547487"/>
              <a:gd name="connsiteY21" fmla="*/ 726137 h 4609730"/>
              <a:gd name="connsiteX22" fmla="*/ 4879961 w 12547487"/>
              <a:gd name="connsiteY22" fmla="*/ 724303 h 4609730"/>
              <a:gd name="connsiteX23" fmla="*/ 4884283 w 12547487"/>
              <a:gd name="connsiteY23" fmla="*/ 726177 h 4609730"/>
              <a:gd name="connsiteX24" fmla="*/ 4890066 w 12547487"/>
              <a:gd name="connsiteY24" fmla="*/ 724037 h 4609730"/>
              <a:gd name="connsiteX25" fmla="*/ 4905872 w 12547487"/>
              <a:gd name="connsiteY25" fmla="*/ 719096 h 4609730"/>
              <a:gd name="connsiteX26" fmla="*/ 4911186 w 12547487"/>
              <a:gd name="connsiteY26" fmla="*/ 711907 h 4609730"/>
              <a:gd name="connsiteX27" fmla="*/ 4991897 w 12547487"/>
              <a:gd name="connsiteY27" fmla="*/ 697771 h 4609730"/>
              <a:gd name="connsiteX28" fmla="*/ 5024303 w 12547487"/>
              <a:gd name="connsiteY28" fmla="*/ 701951 h 4609730"/>
              <a:gd name="connsiteX29" fmla="*/ 5084207 w 12547487"/>
              <a:gd name="connsiteY29" fmla="*/ 682157 h 4609730"/>
              <a:gd name="connsiteX30" fmla="*/ 5184351 w 12547487"/>
              <a:gd name="connsiteY30" fmla="*/ 683463 h 4609730"/>
              <a:gd name="connsiteX31" fmla="*/ 5321507 w 12547487"/>
              <a:gd name="connsiteY31" fmla="*/ 719959 h 4609730"/>
              <a:gd name="connsiteX32" fmla="*/ 5391160 w 12547487"/>
              <a:gd name="connsiteY32" fmla="*/ 750959 h 4609730"/>
              <a:gd name="connsiteX33" fmla="*/ 5487125 w 12547487"/>
              <a:gd name="connsiteY33" fmla="*/ 772309 h 4609730"/>
              <a:gd name="connsiteX34" fmla="*/ 5643542 w 12547487"/>
              <a:gd name="connsiteY34" fmla="*/ 765979 h 4609730"/>
              <a:gd name="connsiteX35" fmla="*/ 5706451 w 12547487"/>
              <a:gd name="connsiteY35" fmla="*/ 766820 h 4609730"/>
              <a:gd name="connsiteX36" fmla="*/ 5762858 w 12547487"/>
              <a:gd name="connsiteY36" fmla="*/ 755247 h 4609730"/>
              <a:gd name="connsiteX37" fmla="*/ 5767471 w 12547487"/>
              <a:gd name="connsiteY37" fmla="*/ 796958 h 4609730"/>
              <a:gd name="connsiteX38" fmla="*/ 5824432 w 12547487"/>
              <a:gd name="connsiteY38" fmla="*/ 807810 h 4609730"/>
              <a:gd name="connsiteX39" fmla="*/ 5891463 w 12547487"/>
              <a:gd name="connsiteY39" fmla="*/ 836999 h 4609730"/>
              <a:gd name="connsiteX40" fmla="*/ 6056609 w 12547487"/>
              <a:gd name="connsiteY40" fmla="*/ 867466 h 4609730"/>
              <a:gd name="connsiteX41" fmla="*/ 6083954 w 12547487"/>
              <a:gd name="connsiteY41" fmla="*/ 886737 h 4609730"/>
              <a:gd name="connsiteX42" fmla="*/ 6123446 w 12547487"/>
              <a:gd name="connsiteY42" fmla="*/ 906272 h 4609730"/>
              <a:gd name="connsiteX43" fmla="*/ 6279213 w 12547487"/>
              <a:gd name="connsiteY43" fmla="*/ 941922 h 4609730"/>
              <a:gd name="connsiteX44" fmla="*/ 6417146 w 12547487"/>
              <a:gd name="connsiteY44" fmla="*/ 928318 h 4609730"/>
              <a:gd name="connsiteX45" fmla="*/ 6634850 w 12547487"/>
              <a:gd name="connsiteY45" fmla="*/ 900508 h 4609730"/>
              <a:gd name="connsiteX46" fmla="*/ 6671363 w 12547487"/>
              <a:gd name="connsiteY46" fmla="*/ 894080 h 4609730"/>
              <a:gd name="connsiteX47" fmla="*/ 6703400 w 12547487"/>
              <a:gd name="connsiteY47" fmla="*/ 902889 h 4609730"/>
              <a:gd name="connsiteX48" fmla="*/ 6711400 w 12547487"/>
              <a:gd name="connsiteY48" fmla="*/ 917430 h 4609730"/>
              <a:gd name="connsiteX49" fmla="*/ 6731586 w 12547487"/>
              <a:gd name="connsiteY49" fmla="*/ 916196 h 4609730"/>
              <a:gd name="connsiteX50" fmla="*/ 6737090 w 12547487"/>
              <a:gd name="connsiteY50" fmla="*/ 918862 h 4609730"/>
              <a:gd name="connsiteX51" fmla="*/ 6832245 w 12547487"/>
              <a:gd name="connsiteY51" fmla="*/ 882994 h 4609730"/>
              <a:gd name="connsiteX52" fmla="*/ 6913429 w 12547487"/>
              <a:gd name="connsiteY52" fmla="*/ 884954 h 4609730"/>
              <a:gd name="connsiteX53" fmla="*/ 7216421 w 12547487"/>
              <a:gd name="connsiteY53" fmla="*/ 796969 h 4609730"/>
              <a:gd name="connsiteX54" fmla="*/ 7376080 w 12547487"/>
              <a:gd name="connsiteY54" fmla="*/ 746472 h 4609730"/>
              <a:gd name="connsiteX55" fmla="*/ 7625639 w 12547487"/>
              <a:gd name="connsiteY55" fmla="*/ 716373 h 4609730"/>
              <a:gd name="connsiteX56" fmla="*/ 7756911 w 12547487"/>
              <a:gd name="connsiteY56" fmla="*/ 650604 h 4609730"/>
              <a:gd name="connsiteX57" fmla="*/ 7868519 w 12547487"/>
              <a:gd name="connsiteY57" fmla="*/ 616503 h 4609730"/>
              <a:gd name="connsiteX58" fmla="*/ 7872351 w 12547487"/>
              <a:gd name="connsiteY58" fmla="*/ 607157 h 4609730"/>
              <a:gd name="connsiteX59" fmla="*/ 7889820 w 12547487"/>
              <a:gd name="connsiteY59" fmla="*/ 599187 h 4609730"/>
              <a:gd name="connsiteX60" fmla="*/ 7989035 w 12547487"/>
              <a:gd name="connsiteY60" fmla="*/ 585180 h 4609730"/>
              <a:gd name="connsiteX61" fmla="*/ 8078927 w 12547487"/>
              <a:gd name="connsiteY61" fmla="*/ 574018 h 4609730"/>
              <a:gd name="connsiteX62" fmla="*/ 8171367 w 12547487"/>
              <a:gd name="connsiteY62" fmla="*/ 587956 h 4609730"/>
              <a:gd name="connsiteX63" fmla="*/ 8182680 w 12547487"/>
              <a:gd name="connsiteY63" fmla="*/ 584528 h 4609730"/>
              <a:gd name="connsiteX64" fmla="*/ 8183080 w 12547487"/>
              <a:gd name="connsiteY64" fmla="*/ 585096 h 4609730"/>
              <a:gd name="connsiteX65" fmla="*/ 8195361 w 12547487"/>
              <a:gd name="connsiteY65" fmla="*/ 582747 h 4609730"/>
              <a:gd name="connsiteX66" fmla="*/ 8203309 w 12547487"/>
              <a:gd name="connsiteY66" fmla="*/ 578279 h 4609730"/>
              <a:gd name="connsiteX67" fmla="*/ 8291217 w 12547487"/>
              <a:gd name="connsiteY67" fmla="*/ 567936 h 4609730"/>
              <a:gd name="connsiteX68" fmla="*/ 8397600 w 12547487"/>
              <a:gd name="connsiteY68" fmla="*/ 573764 h 4609730"/>
              <a:gd name="connsiteX69" fmla="*/ 8585817 w 12547487"/>
              <a:gd name="connsiteY69" fmla="*/ 528544 h 4609730"/>
              <a:gd name="connsiteX70" fmla="*/ 8597214 w 12547487"/>
              <a:gd name="connsiteY70" fmla="*/ 527540 h 4609730"/>
              <a:gd name="connsiteX71" fmla="*/ 8620277 w 12547487"/>
              <a:gd name="connsiteY71" fmla="*/ 529838 h 4609730"/>
              <a:gd name="connsiteX72" fmla="*/ 8750279 w 12547487"/>
              <a:gd name="connsiteY72" fmla="*/ 514355 h 4609730"/>
              <a:gd name="connsiteX73" fmla="*/ 8770952 w 12547487"/>
              <a:gd name="connsiteY73" fmla="*/ 531568 h 4609730"/>
              <a:gd name="connsiteX74" fmla="*/ 8776056 w 12547487"/>
              <a:gd name="connsiteY74" fmla="*/ 533522 h 4609730"/>
              <a:gd name="connsiteX75" fmla="*/ 8777497 w 12547487"/>
              <a:gd name="connsiteY75" fmla="*/ 532217 h 4609730"/>
              <a:gd name="connsiteX76" fmla="*/ 8801322 w 12547487"/>
              <a:gd name="connsiteY76" fmla="*/ 525101 h 4609730"/>
              <a:gd name="connsiteX77" fmla="*/ 8851058 w 12547487"/>
              <a:gd name="connsiteY77" fmla="*/ 487661 h 4609730"/>
              <a:gd name="connsiteX78" fmla="*/ 8911397 w 12547487"/>
              <a:gd name="connsiteY78" fmla="*/ 440878 h 4609730"/>
              <a:gd name="connsiteX79" fmla="*/ 8960165 w 12547487"/>
              <a:gd name="connsiteY79" fmla="*/ 426167 h 4609730"/>
              <a:gd name="connsiteX80" fmla="*/ 9074520 w 12547487"/>
              <a:gd name="connsiteY80" fmla="*/ 372999 h 4609730"/>
              <a:gd name="connsiteX81" fmla="*/ 9149702 w 12547487"/>
              <a:gd name="connsiteY81" fmla="*/ 344823 h 4609730"/>
              <a:gd name="connsiteX82" fmla="*/ 9151735 w 12547487"/>
              <a:gd name="connsiteY82" fmla="*/ 343693 h 4609730"/>
              <a:gd name="connsiteX83" fmla="*/ 9168799 w 12547487"/>
              <a:gd name="connsiteY83" fmla="*/ 345774 h 4609730"/>
              <a:gd name="connsiteX84" fmla="*/ 9169610 w 12547487"/>
              <a:gd name="connsiteY84" fmla="*/ 354357 h 4609730"/>
              <a:gd name="connsiteX85" fmla="*/ 9184805 w 12547487"/>
              <a:gd name="connsiteY85" fmla="*/ 358617 h 4609730"/>
              <a:gd name="connsiteX86" fmla="*/ 9212783 w 12547487"/>
              <a:gd name="connsiteY86" fmla="*/ 351552 h 4609730"/>
              <a:gd name="connsiteX87" fmla="*/ 9223893 w 12547487"/>
              <a:gd name="connsiteY87" fmla="*/ 353846 h 4609730"/>
              <a:gd name="connsiteX88" fmla="*/ 9227770 w 12547487"/>
              <a:gd name="connsiteY88" fmla="*/ 352887 h 4609730"/>
              <a:gd name="connsiteX89" fmla="*/ 9237095 w 12547487"/>
              <a:gd name="connsiteY89" fmla="*/ 351656 h 4609730"/>
              <a:gd name="connsiteX90" fmla="*/ 9235111 w 12547487"/>
              <a:gd name="connsiteY90" fmla="*/ 346483 h 4609730"/>
              <a:gd name="connsiteX91" fmla="*/ 9280504 w 12547487"/>
              <a:gd name="connsiteY91" fmla="*/ 320358 h 4609730"/>
              <a:gd name="connsiteX92" fmla="*/ 9328601 w 12547487"/>
              <a:gd name="connsiteY92" fmla="*/ 306436 h 4609730"/>
              <a:gd name="connsiteX93" fmla="*/ 9372019 w 12547487"/>
              <a:gd name="connsiteY93" fmla="*/ 272078 h 4609730"/>
              <a:gd name="connsiteX94" fmla="*/ 9452545 w 12547487"/>
              <a:gd name="connsiteY94" fmla="*/ 241860 h 4609730"/>
              <a:gd name="connsiteX95" fmla="*/ 9518291 w 12547487"/>
              <a:gd name="connsiteY95" fmla="*/ 210633 h 4609730"/>
              <a:gd name="connsiteX96" fmla="*/ 9601653 w 12547487"/>
              <a:gd name="connsiteY96" fmla="*/ 194064 h 4609730"/>
              <a:gd name="connsiteX97" fmla="*/ 9756909 w 12547487"/>
              <a:gd name="connsiteY97" fmla="*/ 193391 h 4609730"/>
              <a:gd name="connsiteX98" fmla="*/ 9880369 w 12547487"/>
              <a:gd name="connsiteY98" fmla="*/ 231894 h 4609730"/>
              <a:gd name="connsiteX99" fmla="*/ 9974881 w 12547487"/>
              <a:gd name="connsiteY99" fmla="*/ 256550 h 4609730"/>
              <a:gd name="connsiteX100" fmla="*/ 10025323 w 12547487"/>
              <a:gd name="connsiteY100" fmla="*/ 256596 h 4609730"/>
              <a:gd name="connsiteX101" fmla="*/ 10125155 w 12547487"/>
              <a:gd name="connsiteY101" fmla="*/ 257669 h 4609730"/>
              <a:gd name="connsiteX102" fmla="*/ 10175673 w 12547487"/>
              <a:gd name="connsiteY102" fmla="*/ 229584 h 4609730"/>
              <a:gd name="connsiteX103" fmla="*/ 10234385 w 12547487"/>
              <a:gd name="connsiteY103" fmla="*/ 221010 h 4609730"/>
              <a:gd name="connsiteX104" fmla="*/ 10249898 w 12547487"/>
              <a:gd name="connsiteY104" fmla="*/ 238521 h 4609730"/>
              <a:gd name="connsiteX105" fmla="*/ 10312094 w 12547487"/>
              <a:gd name="connsiteY105" fmla="*/ 223019 h 4609730"/>
              <a:gd name="connsiteX106" fmla="*/ 10406238 w 12547487"/>
              <a:gd name="connsiteY106" fmla="*/ 197367 h 4609730"/>
              <a:gd name="connsiteX107" fmla="*/ 10461019 w 12547487"/>
              <a:gd name="connsiteY107" fmla="*/ 187607 h 4609730"/>
              <a:gd name="connsiteX108" fmla="*/ 10610128 w 12547487"/>
              <a:gd name="connsiteY108" fmla="*/ 155478 h 4609730"/>
              <a:gd name="connsiteX109" fmla="*/ 10759076 w 12547487"/>
              <a:gd name="connsiteY109" fmla="*/ 119129 h 4609730"/>
              <a:gd name="connsiteX110" fmla="*/ 10845042 w 12547487"/>
              <a:gd name="connsiteY110" fmla="*/ 74065 h 4609730"/>
              <a:gd name="connsiteX111" fmla="*/ 10967723 w 12547487"/>
              <a:gd name="connsiteY111" fmla="*/ 46727 h 4609730"/>
              <a:gd name="connsiteX112" fmla="*/ 10987923 w 12547487"/>
              <a:gd name="connsiteY112" fmla="*/ 38704 h 4609730"/>
              <a:gd name="connsiteX113" fmla="*/ 11017061 w 12547487"/>
              <a:gd name="connsiteY113" fmla="*/ 38489 h 4609730"/>
              <a:gd name="connsiteX114" fmla="*/ 11133965 w 12547487"/>
              <a:gd name="connsiteY114" fmla="*/ 38707 h 4609730"/>
              <a:gd name="connsiteX115" fmla="*/ 11227034 w 12547487"/>
              <a:gd name="connsiteY115" fmla="*/ 48621 h 4609730"/>
              <a:gd name="connsiteX116" fmla="*/ 11381469 w 12547487"/>
              <a:gd name="connsiteY116" fmla="*/ 47048 h 4609730"/>
              <a:gd name="connsiteX117" fmla="*/ 11525790 w 12547487"/>
              <a:gd name="connsiteY117" fmla="*/ 92054 h 4609730"/>
              <a:gd name="connsiteX118" fmla="*/ 11637767 w 12547487"/>
              <a:gd name="connsiteY118" fmla="*/ 122688 h 4609730"/>
              <a:gd name="connsiteX119" fmla="*/ 11708024 w 12547487"/>
              <a:gd name="connsiteY119" fmla="*/ 116533 h 4609730"/>
              <a:gd name="connsiteX120" fmla="*/ 11801763 w 12547487"/>
              <a:gd name="connsiteY120" fmla="*/ 117985 h 4609730"/>
              <a:gd name="connsiteX121" fmla="*/ 11948668 w 12547487"/>
              <a:gd name="connsiteY121" fmla="*/ 55392 h 4609730"/>
              <a:gd name="connsiteX122" fmla="*/ 12059612 w 12547487"/>
              <a:gd name="connsiteY122" fmla="*/ 553 h 4609730"/>
              <a:gd name="connsiteX123" fmla="*/ 12090585 w 12547487"/>
              <a:gd name="connsiteY123" fmla="*/ 689 h 4609730"/>
              <a:gd name="connsiteX124" fmla="*/ 12115558 w 12547487"/>
              <a:gd name="connsiteY124" fmla="*/ 0 h 4609730"/>
              <a:gd name="connsiteX125" fmla="*/ 12547487 w 12547487"/>
              <a:gd name="connsiteY125" fmla="*/ 1880654 h 4609730"/>
              <a:gd name="connsiteX126" fmla="*/ 664852 w 12547487"/>
              <a:gd name="connsiteY126" fmla="*/ 4609730 h 4609730"/>
              <a:gd name="connsiteX127" fmla="*/ 0 w 12547487"/>
              <a:gd name="connsiteY127" fmla="*/ 1714905 h 4609730"/>
              <a:gd name="connsiteX128" fmla="*/ 8160 w 12547487"/>
              <a:gd name="connsiteY128" fmla="*/ 1717140 h 4609730"/>
              <a:gd name="connsiteX129" fmla="*/ 62595 w 12547487"/>
              <a:gd name="connsiteY129" fmla="*/ 1734714 h 4609730"/>
              <a:gd name="connsiteX130" fmla="*/ 191892 w 12547487"/>
              <a:gd name="connsiteY130" fmla="*/ 1725794 h 4609730"/>
              <a:gd name="connsiteX131" fmla="*/ 238860 w 12547487"/>
              <a:gd name="connsiteY131" fmla="*/ 1702169 h 4609730"/>
              <a:gd name="connsiteX132" fmla="*/ 329365 w 12547487"/>
              <a:gd name="connsiteY132" fmla="*/ 1660633 h 4609730"/>
              <a:gd name="connsiteX133" fmla="*/ 396208 w 12547487"/>
              <a:gd name="connsiteY133" fmla="*/ 1588889 h 4609730"/>
              <a:gd name="connsiteX134" fmla="*/ 480537 w 12547487"/>
              <a:gd name="connsiteY134" fmla="*/ 1530535 h 4609730"/>
              <a:gd name="connsiteX135" fmla="*/ 493078 w 12547487"/>
              <a:gd name="connsiteY135" fmla="*/ 1531413 h 4609730"/>
              <a:gd name="connsiteX136" fmla="*/ 540222 w 12547487"/>
              <a:gd name="connsiteY136" fmla="*/ 1496202 h 4609730"/>
              <a:gd name="connsiteX137" fmla="*/ 674083 w 12547487"/>
              <a:gd name="connsiteY137" fmla="*/ 1398944 h 4609730"/>
              <a:gd name="connsiteX138" fmla="*/ 749648 w 12547487"/>
              <a:gd name="connsiteY138" fmla="*/ 1302435 h 4609730"/>
              <a:gd name="connsiteX139" fmla="*/ 795249 w 12547487"/>
              <a:gd name="connsiteY139" fmla="*/ 1251068 h 4609730"/>
              <a:gd name="connsiteX140" fmla="*/ 862097 w 12547487"/>
              <a:gd name="connsiteY140" fmla="*/ 1220007 h 4609730"/>
              <a:gd name="connsiteX141" fmla="*/ 877569 w 12547487"/>
              <a:gd name="connsiteY141" fmla="*/ 1223011 h 4609730"/>
              <a:gd name="connsiteX142" fmla="*/ 883467 w 12547487"/>
              <a:gd name="connsiteY142" fmla="*/ 1220174 h 4609730"/>
              <a:gd name="connsiteX143" fmla="*/ 884185 w 12547487"/>
              <a:gd name="connsiteY143" fmla="*/ 1220424 h 4609730"/>
              <a:gd name="connsiteX144" fmla="*/ 885322 w 12547487"/>
              <a:gd name="connsiteY144" fmla="*/ 1219281 h 4609730"/>
              <a:gd name="connsiteX145" fmla="*/ 898394 w 12547487"/>
              <a:gd name="connsiteY145" fmla="*/ 1212995 h 4609730"/>
              <a:gd name="connsiteX146" fmla="*/ 929382 w 12547487"/>
              <a:gd name="connsiteY146" fmla="*/ 1210940 h 4609730"/>
              <a:gd name="connsiteX147" fmla="*/ 947390 w 12547487"/>
              <a:gd name="connsiteY147" fmla="*/ 1206207 h 4609730"/>
              <a:gd name="connsiteX148" fmla="*/ 1002063 w 12547487"/>
              <a:gd name="connsiteY148" fmla="*/ 1161717 h 4609730"/>
              <a:gd name="connsiteX149" fmla="*/ 1054722 w 12547487"/>
              <a:gd name="connsiteY149" fmla="*/ 1133875 h 4609730"/>
              <a:gd name="connsiteX150" fmla="*/ 1247130 w 12547487"/>
              <a:gd name="connsiteY150" fmla="*/ 1151215 h 4609730"/>
              <a:gd name="connsiteX151" fmla="*/ 1413947 w 12547487"/>
              <a:gd name="connsiteY151" fmla="*/ 1110908 h 4609730"/>
              <a:gd name="connsiteX152" fmla="*/ 1770156 w 12547487"/>
              <a:gd name="connsiteY152" fmla="*/ 1084270 h 460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2547487" h="4609730">
                <a:moveTo>
                  <a:pt x="1770156" y="1084270"/>
                </a:moveTo>
                <a:lnTo>
                  <a:pt x="1941922" y="1105783"/>
                </a:lnTo>
                <a:cubicBezTo>
                  <a:pt x="2007748" y="1116661"/>
                  <a:pt x="2081795" y="1163332"/>
                  <a:pt x="2139401" y="1138418"/>
                </a:cubicBezTo>
                <a:cubicBezTo>
                  <a:pt x="2264139" y="1118682"/>
                  <a:pt x="2350381" y="1062572"/>
                  <a:pt x="2513615" y="1079209"/>
                </a:cubicBezTo>
                <a:cubicBezTo>
                  <a:pt x="2633892" y="1075813"/>
                  <a:pt x="2785199" y="1125578"/>
                  <a:pt x="2883110" y="1082703"/>
                </a:cubicBezTo>
                <a:lnTo>
                  <a:pt x="3067466" y="1017777"/>
                </a:lnTo>
                <a:cubicBezTo>
                  <a:pt x="3084874" y="999495"/>
                  <a:pt x="3118475" y="993575"/>
                  <a:pt x="3142515" y="1004553"/>
                </a:cubicBezTo>
                <a:cubicBezTo>
                  <a:pt x="3146650" y="1006443"/>
                  <a:pt x="3150340" y="1008772"/>
                  <a:pt x="3153472" y="1011470"/>
                </a:cubicBezTo>
                <a:cubicBezTo>
                  <a:pt x="3206554" y="966199"/>
                  <a:pt x="3230735" y="989718"/>
                  <a:pt x="3256916" y="958732"/>
                </a:cubicBezTo>
                <a:cubicBezTo>
                  <a:pt x="3331546" y="947172"/>
                  <a:pt x="3385053" y="978708"/>
                  <a:pt x="3409231" y="951564"/>
                </a:cubicBezTo>
                <a:cubicBezTo>
                  <a:pt x="3446094" y="953833"/>
                  <a:pt x="3491800" y="986597"/>
                  <a:pt x="3524347" y="957376"/>
                </a:cubicBezTo>
                <a:cubicBezTo>
                  <a:pt x="3524354" y="981687"/>
                  <a:pt x="3569829" y="939502"/>
                  <a:pt x="3588810" y="955789"/>
                </a:cubicBezTo>
                <a:cubicBezTo>
                  <a:pt x="3601823" y="969950"/>
                  <a:pt x="3618658" y="960451"/>
                  <a:pt x="3635816" y="960010"/>
                </a:cubicBezTo>
                <a:cubicBezTo>
                  <a:pt x="3655597" y="971494"/>
                  <a:pt x="3732765" y="954931"/>
                  <a:pt x="3754941" y="941825"/>
                </a:cubicBezTo>
                <a:cubicBezTo>
                  <a:pt x="3811439" y="895527"/>
                  <a:pt x="3905961" y="934965"/>
                  <a:pt x="3952184" y="899594"/>
                </a:cubicBezTo>
                <a:cubicBezTo>
                  <a:pt x="4011821" y="880065"/>
                  <a:pt x="4054741" y="911582"/>
                  <a:pt x="4101714" y="917531"/>
                </a:cubicBezTo>
                <a:cubicBezTo>
                  <a:pt x="4098023" y="865421"/>
                  <a:pt x="4200983" y="921593"/>
                  <a:pt x="4177560" y="878696"/>
                </a:cubicBezTo>
                <a:cubicBezTo>
                  <a:pt x="4241433" y="877802"/>
                  <a:pt x="4202378" y="837203"/>
                  <a:pt x="4269581" y="877016"/>
                </a:cubicBezTo>
                <a:cubicBezTo>
                  <a:pt x="4377446" y="838504"/>
                  <a:pt x="4528241" y="859905"/>
                  <a:pt x="4619969" y="798815"/>
                </a:cubicBezTo>
                <a:lnTo>
                  <a:pt x="4808566" y="781686"/>
                </a:lnTo>
                <a:lnTo>
                  <a:pt x="4875311" y="729496"/>
                </a:lnTo>
                <a:cubicBezTo>
                  <a:pt x="4875249" y="728376"/>
                  <a:pt x="4875185" y="727257"/>
                  <a:pt x="4875123" y="726137"/>
                </a:cubicBezTo>
                <a:cubicBezTo>
                  <a:pt x="4875838" y="723876"/>
                  <a:pt x="4877487" y="723584"/>
                  <a:pt x="4879961" y="724303"/>
                </a:cubicBezTo>
                <a:lnTo>
                  <a:pt x="4884283" y="726177"/>
                </a:lnTo>
                <a:lnTo>
                  <a:pt x="4890066" y="724037"/>
                </a:lnTo>
                <a:lnTo>
                  <a:pt x="4905872" y="719096"/>
                </a:lnTo>
                <a:lnTo>
                  <a:pt x="4911186" y="711907"/>
                </a:lnTo>
                <a:lnTo>
                  <a:pt x="4991897" y="697771"/>
                </a:lnTo>
                <a:lnTo>
                  <a:pt x="5024303" y="701951"/>
                </a:lnTo>
                <a:cubicBezTo>
                  <a:pt x="5044620" y="691522"/>
                  <a:pt x="5062666" y="672929"/>
                  <a:pt x="5084207" y="682157"/>
                </a:cubicBezTo>
                <a:cubicBezTo>
                  <a:pt x="5077528" y="658952"/>
                  <a:pt x="5168392" y="704507"/>
                  <a:pt x="5184351" y="683463"/>
                </a:cubicBezTo>
                <a:cubicBezTo>
                  <a:pt x="5225164" y="690532"/>
                  <a:pt x="5280725" y="704861"/>
                  <a:pt x="5321507" y="719959"/>
                </a:cubicBezTo>
                <a:cubicBezTo>
                  <a:pt x="5339895" y="724029"/>
                  <a:pt x="5364695" y="737734"/>
                  <a:pt x="5391160" y="750959"/>
                </a:cubicBezTo>
                <a:cubicBezTo>
                  <a:pt x="5413188" y="750877"/>
                  <a:pt x="5502839" y="754797"/>
                  <a:pt x="5487125" y="772309"/>
                </a:cubicBezTo>
                <a:cubicBezTo>
                  <a:pt x="5559144" y="745121"/>
                  <a:pt x="5567815" y="766803"/>
                  <a:pt x="5643542" y="765979"/>
                </a:cubicBezTo>
                <a:cubicBezTo>
                  <a:pt x="5677406" y="785130"/>
                  <a:pt x="5667504" y="746826"/>
                  <a:pt x="5706451" y="766820"/>
                </a:cubicBezTo>
                <a:cubicBezTo>
                  <a:pt x="5703795" y="719080"/>
                  <a:pt x="5751077" y="805163"/>
                  <a:pt x="5762858" y="755247"/>
                </a:cubicBezTo>
                <a:cubicBezTo>
                  <a:pt x="5769573" y="760465"/>
                  <a:pt x="5761404" y="789927"/>
                  <a:pt x="5767471" y="796958"/>
                </a:cubicBezTo>
                <a:lnTo>
                  <a:pt x="5824432" y="807810"/>
                </a:lnTo>
                <a:lnTo>
                  <a:pt x="5891463" y="836999"/>
                </a:lnTo>
                <a:lnTo>
                  <a:pt x="6056609" y="867466"/>
                </a:lnTo>
                <a:cubicBezTo>
                  <a:pt x="6067126" y="872648"/>
                  <a:pt x="6079878" y="869258"/>
                  <a:pt x="6083954" y="886737"/>
                </a:cubicBezTo>
                <a:cubicBezTo>
                  <a:pt x="6091076" y="908149"/>
                  <a:pt x="6129984" y="883547"/>
                  <a:pt x="6123446" y="906272"/>
                </a:cubicBezTo>
                <a:lnTo>
                  <a:pt x="6279213" y="941922"/>
                </a:lnTo>
                <a:lnTo>
                  <a:pt x="6417146" y="928318"/>
                </a:lnTo>
                <a:lnTo>
                  <a:pt x="6634850" y="900508"/>
                </a:lnTo>
                <a:cubicBezTo>
                  <a:pt x="6647611" y="894698"/>
                  <a:pt x="6659722" y="893079"/>
                  <a:pt x="6671363" y="894080"/>
                </a:cubicBezTo>
                <a:lnTo>
                  <a:pt x="6703400" y="902889"/>
                </a:lnTo>
                <a:lnTo>
                  <a:pt x="6711400" y="917430"/>
                </a:lnTo>
                <a:lnTo>
                  <a:pt x="6731586" y="916196"/>
                </a:lnTo>
                <a:lnTo>
                  <a:pt x="6737090" y="918862"/>
                </a:lnTo>
                <a:cubicBezTo>
                  <a:pt x="6753867" y="913329"/>
                  <a:pt x="6802856" y="888646"/>
                  <a:pt x="6832245" y="882994"/>
                </a:cubicBezTo>
                <a:cubicBezTo>
                  <a:pt x="6888620" y="884716"/>
                  <a:pt x="6850645" y="828974"/>
                  <a:pt x="6913429" y="884954"/>
                </a:cubicBezTo>
                <a:cubicBezTo>
                  <a:pt x="7005473" y="838680"/>
                  <a:pt x="7140562" y="873990"/>
                  <a:pt x="7216421" y="796969"/>
                </a:cubicBezTo>
                <a:cubicBezTo>
                  <a:pt x="7296077" y="787703"/>
                  <a:pt x="7316553" y="763078"/>
                  <a:pt x="7376080" y="746472"/>
                </a:cubicBezTo>
                <a:cubicBezTo>
                  <a:pt x="7444283" y="733039"/>
                  <a:pt x="7560300" y="714764"/>
                  <a:pt x="7625639" y="716373"/>
                </a:cubicBezTo>
                <a:lnTo>
                  <a:pt x="7756911" y="650604"/>
                </a:lnTo>
                <a:cubicBezTo>
                  <a:pt x="7770906" y="652341"/>
                  <a:pt x="7863764" y="622657"/>
                  <a:pt x="7868519" y="616503"/>
                </a:cubicBezTo>
                <a:lnTo>
                  <a:pt x="7872351" y="607157"/>
                </a:lnTo>
                <a:lnTo>
                  <a:pt x="7889820" y="599187"/>
                </a:lnTo>
                <a:lnTo>
                  <a:pt x="7989035" y="585180"/>
                </a:lnTo>
                <a:lnTo>
                  <a:pt x="8078927" y="574018"/>
                </a:lnTo>
                <a:cubicBezTo>
                  <a:pt x="8096031" y="564929"/>
                  <a:pt x="8152497" y="595174"/>
                  <a:pt x="8171367" y="587956"/>
                </a:cubicBezTo>
                <a:lnTo>
                  <a:pt x="8182680" y="584528"/>
                </a:lnTo>
                <a:lnTo>
                  <a:pt x="8183080" y="585096"/>
                </a:lnTo>
                <a:cubicBezTo>
                  <a:pt x="8185909" y="585710"/>
                  <a:pt x="8189772" y="585092"/>
                  <a:pt x="8195361" y="582747"/>
                </a:cubicBezTo>
                <a:lnTo>
                  <a:pt x="8203309" y="578279"/>
                </a:lnTo>
                <a:lnTo>
                  <a:pt x="8291217" y="567936"/>
                </a:lnTo>
                <a:lnTo>
                  <a:pt x="8397600" y="573764"/>
                </a:lnTo>
                <a:cubicBezTo>
                  <a:pt x="8460339" y="558690"/>
                  <a:pt x="8515268" y="554685"/>
                  <a:pt x="8585817" y="528544"/>
                </a:cubicBezTo>
                <a:lnTo>
                  <a:pt x="8597214" y="527540"/>
                </a:lnTo>
                <a:lnTo>
                  <a:pt x="8620277" y="529838"/>
                </a:lnTo>
                <a:cubicBezTo>
                  <a:pt x="8663420" y="533408"/>
                  <a:pt x="8705813" y="533020"/>
                  <a:pt x="8750279" y="514355"/>
                </a:cubicBezTo>
                <a:cubicBezTo>
                  <a:pt x="8755861" y="521565"/>
                  <a:pt x="8762909" y="527150"/>
                  <a:pt x="8770952" y="531568"/>
                </a:cubicBezTo>
                <a:lnTo>
                  <a:pt x="8776056" y="533522"/>
                </a:lnTo>
                <a:lnTo>
                  <a:pt x="8777497" y="532217"/>
                </a:lnTo>
                <a:cubicBezTo>
                  <a:pt x="8783304" y="528871"/>
                  <a:pt x="8790735" y="526458"/>
                  <a:pt x="8801322" y="525101"/>
                </a:cubicBezTo>
                <a:cubicBezTo>
                  <a:pt x="8793664" y="470647"/>
                  <a:pt x="8819376" y="504280"/>
                  <a:pt x="8851058" y="487661"/>
                </a:cubicBezTo>
                <a:cubicBezTo>
                  <a:pt x="8879282" y="476682"/>
                  <a:pt x="8889434" y="455400"/>
                  <a:pt x="8911397" y="440878"/>
                </a:cubicBezTo>
                <a:cubicBezTo>
                  <a:pt x="8929582" y="430629"/>
                  <a:pt x="8937582" y="445906"/>
                  <a:pt x="8960165" y="426167"/>
                </a:cubicBezTo>
                <a:cubicBezTo>
                  <a:pt x="9009909" y="431300"/>
                  <a:pt x="9039989" y="387124"/>
                  <a:pt x="9074520" y="372999"/>
                </a:cubicBezTo>
                <a:cubicBezTo>
                  <a:pt x="9086266" y="372063"/>
                  <a:pt x="9119516" y="359438"/>
                  <a:pt x="9149702" y="344823"/>
                </a:cubicBezTo>
                <a:lnTo>
                  <a:pt x="9151735" y="343693"/>
                </a:lnTo>
                <a:lnTo>
                  <a:pt x="9168799" y="345774"/>
                </a:lnTo>
                <a:cubicBezTo>
                  <a:pt x="9173179" y="347275"/>
                  <a:pt x="9174396" y="349806"/>
                  <a:pt x="9169610" y="354357"/>
                </a:cubicBezTo>
                <a:cubicBezTo>
                  <a:pt x="9175014" y="357847"/>
                  <a:pt x="9180010" y="358865"/>
                  <a:pt x="9184805" y="358617"/>
                </a:cubicBezTo>
                <a:cubicBezTo>
                  <a:pt x="9194393" y="358116"/>
                  <a:pt x="9203171" y="352547"/>
                  <a:pt x="9212783" y="351552"/>
                </a:cubicBezTo>
                <a:lnTo>
                  <a:pt x="9223893" y="353846"/>
                </a:lnTo>
                <a:lnTo>
                  <a:pt x="9227770" y="352887"/>
                </a:lnTo>
                <a:lnTo>
                  <a:pt x="9237095" y="351656"/>
                </a:lnTo>
                <a:lnTo>
                  <a:pt x="9235111" y="346483"/>
                </a:lnTo>
                <a:cubicBezTo>
                  <a:pt x="9232341" y="341667"/>
                  <a:pt x="9265745" y="321727"/>
                  <a:pt x="9280504" y="320358"/>
                </a:cubicBezTo>
                <a:cubicBezTo>
                  <a:pt x="9296085" y="313684"/>
                  <a:pt x="9307390" y="316910"/>
                  <a:pt x="9328601" y="306436"/>
                </a:cubicBezTo>
                <a:cubicBezTo>
                  <a:pt x="9332190" y="305747"/>
                  <a:pt x="9373184" y="275920"/>
                  <a:pt x="9372019" y="272078"/>
                </a:cubicBezTo>
                <a:cubicBezTo>
                  <a:pt x="9402858" y="284347"/>
                  <a:pt x="9424409" y="250319"/>
                  <a:pt x="9452545" y="241860"/>
                </a:cubicBezTo>
                <a:cubicBezTo>
                  <a:pt x="9476493" y="254412"/>
                  <a:pt x="9458237" y="217540"/>
                  <a:pt x="9518291" y="210633"/>
                </a:cubicBezTo>
                <a:cubicBezTo>
                  <a:pt x="9544535" y="225229"/>
                  <a:pt x="9551821" y="175560"/>
                  <a:pt x="9601653" y="194064"/>
                </a:cubicBezTo>
                <a:cubicBezTo>
                  <a:pt x="9641423" y="191190"/>
                  <a:pt x="9710456" y="187086"/>
                  <a:pt x="9756909" y="193391"/>
                </a:cubicBezTo>
                <a:cubicBezTo>
                  <a:pt x="9836068" y="217138"/>
                  <a:pt x="9813738" y="231270"/>
                  <a:pt x="9880369" y="231894"/>
                </a:cubicBezTo>
                <a:cubicBezTo>
                  <a:pt x="9955524" y="229202"/>
                  <a:pt x="9879479" y="235694"/>
                  <a:pt x="9974881" y="256550"/>
                </a:cubicBezTo>
                <a:cubicBezTo>
                  <a:pt x="9984115" y="243502"/>
                  <a:pt x="10004909" y="252536"/>
                  <a:pt x="10025323" y="256596"/>
                </a:cubicBezTo>
                <a:cubicBezTo>
                  <a:pt x="10061777" y="254377"/>
                  <a:pt x="10087083" y="242520"/>
                  <a:pt x="10125155" y="257669"/>
                </a:cubicBezTo>
                <a:cubicBezTo>
                  <a:pt x="10117387" y="241823"/>
                  <a:pt x="10193716" y="245172"/>
                  <a:pt x="10175673" y="229584"/>
                </a:cubicBezTo>
                <a:cubicBezTo>
                  <a:pt x="10198295" y="212509"/>
                  <a:pt x="10211791" y="236113"/>
                  <a:pt x="10234385" y="221010"/>
                </a:cubicBezTo>
                <a:cubicBezTo>
                  <a:pt x="10260711" y="215614"/>
                  <a:pt x="10220424" y="239927"/>
                  <a:pt x="10249898" y="238521"/>
                </a:cubicBezTo>
                <a:cubicBezTo>
                  <a:pt x="10285418" y="233851"/>
                  <a:pt x="10287537" y="263981"/>
                  <a:pt x="10312094" y="223019"/>
                </a:cubicBezTo>
                <a:cubicBezTo>
                  <a:pt x="10350058" y="228863"/>
                  <a:pt x="10355996" y="210915"/>
                  <a:pt x="10406238" y="197367"/>
                </a:cubicBezTo>
                <a:cubicBezTo>
                  <a:pt x="10428293" y="204913"/>
                  <a:pt x="10445031" y="198533"/>
                  <a:pt x="10461019" y="187607"/>
                </a:cubicBezTo>
                <a:cubicBezTo>
                  <a:pt x="10510788" y="185205"/>
                  <a:pt x="10554867" y="166653"/>
                  <a:pt x="10610128" y="155478"/>
                </a:cubicBezTo>
                <a:cubicBezTo>
                  <a:pt x="10671246" y="160428"/>
                  <a:pt x="10700011" y="130963"/>
                  <a:pt x="10759076" y="119129"/>
                </a:cubicBezTo>
                <a:cubicBezTo>
                  <a:pt x="10819961" y="137781"/>
                  <a:pt x="10794860" y="78286"/>
                  <a:pt x="10845042" y="74065"/>
                </a:cubicBezTo>
                <a:cubicBezTo>
                  <a:pt x="10928398" y="87674"/>
                  <a:pt x="10841343" y="53794"/>
                  <a:pt x="10967723" y="46727"/>
                </a:cubicBezTo>
                <a:cubicBezTo>
                  <a:pt x="10975162" y="49785"/>
                  <a:pt x="10990024" y="43883"/>
                  <a:pt x="10987923" y="38704"/>
                </a:cubicBezTo>
                <a:cubicBezTo>
                  <a:pt x="10996039" y="39383"/>
                  <a:pt x="11016028" y="47336"/>
                  <a:pt x="11017061" y="38489"/>
                </a:cubicBezTo>
                <a:cubicBezTo>
                  <a:pt x="11056935" y="32489"/>
                  <a:pt x="11097197" y="32564"/>
                  <a:pt x="11133965" y="38707"/>
                </a:cubicBezTo>
                <a:cubicBezTo>
                  <a:pt x="11209462" y="14327"/>
                  <a:pt x="11171756" y="59695"/>
                  <a:pt x="11227034" y="48621"/>
                </a:cubicBezTo>
                <a:cubicBezTo>
                  <a:pt x="11269928" y="26101"/>
                  <a:pt x="11331025" y="64767"/>
                  <a:pt x="11381469" y="47048"/>
                </a:cubicBezTo>
                <a:cubicBezTo>
                  <a:pt x="11431262" y="54287"/>
                  <a:pt x="11475911" y="74960"/>
                  <a:pt x="11525790" y="92054"/>
                </a:cubicBezTo>
                <a:cubicBezTo>
                  <a:pt x="11581601" y="78831"/>
                  <a:pt x="11602575" y="94798"/>
                  <a:pt x="11637767" y="122688"/>
                </a:cubicBezTo>
                <a:cubicBezTo>
                  <a:pt x="11640117" y="108886"/>
                  <a:pt x="11675437" y="118495"/>
                  <a:pt x="11708024" y="116533"/>
                </a:cubicBezTo>
                <a:cubicBezTo>
                  <a:pt x="11719968" y="108057"/>
                  <a:pt x="11774043" y="111679"/>
                  <a:pt x="11801763" y="117985"/>
                </a:cubicBezTo>
                <a:cubicBezTo>
                  <a:pt x="11834050" y="123209"/>
                  <a:pt x="11911971" y="45893"/>
                  <a:pt x="11948668" y="55392"/>
                </a:cubicBezTo>
                <a:cubicBezTo>
                  <a:pt x="11991643" y="35820"/>
                  <a:pt x="12026671" y="895"/>
                  <a:pt x="12059612" y="553"/>
                </a:cubicBezTo>
                <a:cubicBezTo>
                  <a:pt x="12068341" y="10357"/>
                  <a:pt x="12076771" y="8609"/>
                  <a:pt x="12090585" y="689"/>
                </a:cubicBezTo>
                <a:lnTo>
                  <a:pt x="12115558" y="0"/>
                </a:lnTo>
                <a:lnTo>
                  <a:pt x="12547487" y="1880654"/>
                </a:lnTo>
                <a:lnTo>
                  <a:pt x="664852" y="4609730"/>
                </a:lnTo>
                <a:lnTo>
                  <a:pt x="0" y="1714905"/>
                </a:lnTo>
                <a:lnTo>
                  <a:pt x="8160" y="1717140"/>
                </a:lnTo>
                <a:cubicBezTo>
                  <a:pt x="26620" y="1724058"/>
                  <a:pt x="43697" y="1731040"/>
                  <a:pt x="62595" y="1734714"/>
                </a:cubicBezTo>
                <a:cubicBezTo>
                  <a:pt x="80686" y="1757273"/>
                  <a:pt x="169887" y="1724889"/>
                  <a:pt x="191892" y="1725794"/>
                </a:cubicBezTo>
                <a:cubicBezTo>
                  <a:pt x="218708" y="1710607"/>
                  <a:pt x="209980" y="1714402"/>
                  <a:pt x="238860" y="1702169"/>
                </a:cubicBezTo>
                <a:cubicBezTo>
                  <a:pt x="244289" y="1670915"/>
                  <a:pt x="300595" y="1671961"/>
                  <a:pt x="329365" y="1660633"/>
                </a:cubicBezTo>
                <a:cubicBezTo>
                  <a:pt x="329915" y="1633718"/>
                  <a:pt x="348313" y="1622821"/>
                  <a:pt x="396208" y="1588889"/>
                </a:cubicBezTo>
                <a:cubicBezTo>
                  <a:pt x="395790" y="1558661"/>
                  <a:pt x="470162" y="1579883"/>
                  <a:pt x="480537" y="1530535"/>
                </a:cubicBezTo>
                <a:cubicBezTo>
                  <a:pt x="484579" y="1531278"/>
                  <a:pt x="488803" y="1531573"/>
                  <a:pt x="493078" y="1531413"/>
                </a:cubicBezTo>
                <a:cubicBezTo>
                  <a:pt x="517910" y="1530488"/>
                  <a:pt x="539020" y="1514723"/>
                  <a:pt x="540222" y="1496202"/>
                </a:cubicBezTo>
                <a:cubicBezTo>
                  <a:pt x="563545" y="1422752"/>
                  <a:pt x="630984" y="1443838"/>
                  <a:pt x="674083" y="1398944"/>
                </a:cubicBezTo>
                <a:cubicBezTo>
                  <a:pt x="726810" y="1351276"/>
                  <a:pt x="712134" y="1384172"/>
                  <a:pt x="749648" y="1302435"/>
                </a:cubicBezTo>
                <a:cubicBezTo>
                  <a:pt x="771538" y="1307700"/>
                  <a:pt x="786734" y="1268205"/>
                  <a:pt x="795249" y="1251068"/>
                </a:cubicBezTo>
                <a:cubicBezTo>
                  <a:pt x="821931" y="1228744"/>
                  <a:pt x="855400" y="1258590"/>
                  <a:pt x="862097" y="1220007"/>
                </a:cubicBezTo>
                <a:cubicBezTo>
                  <a:pt x="865620" y="1224763"/>
                  <a:pt x="871148" y="1224972"/>
                  <a:pt x="877569" y="1223011"/>
                </a:cubicBezTo>
                <a:lnTo>
                  <a:pt x="883467" y="1220174"/>
                </a:lnTo>
                <a:lnTo>
                  <a:pt x="884185" y="1220424"/>
                </a:lnTo>
                <a:lnTo>
                  <a:pt x="885322" y="1219281"/>
                </a:lnTo>
                <a:lnTo>
                  <a:pt x="898394" y="1212995"/>
                </a:lnTo>
                <a:cubicBezTo>
                  <a:pt x="912576" y="1205143"/>
                  <a:pt x="925875" y="1198120"/>
                  <a:pt x="929382" y="1210940"/>
                </a:cubicBezTo>
                <a:cubicBezTo>
                  <a:pt x="938276" y="1210907"/>
                  <a:pt x="935277" y="1214411"/>
                  <a:pt x="947390" y="1206207"/>
                </a:cubicBezTo>
                <a:cubicBezTo>
                  <a:pt x="959502" y="1198003"/>
                  <a:pt x="997310" y="1166421"/>
                  <a:pt x="1002063" y="1161717"/>
                </a:cubicBezTo>
                <a:lnTo>
                  <a:pt x="1054722" y="1133875"/>
                </a:lnTo>
                <a:lnTo>
                  <a:pt x="1247130" y="1151215"/>
                </a:lnTo>
                <a:lnTo>
                  <a:pt x="1413947" y="1110908"/>
                </a:lnTo>
                <a:lnTo>
                  <a:pt x="1770156" y="108427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7E6E87-8403-A816-5E2F-AED3F765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76" y="4993837"/>
            <a:ext cx="8559901" cy="102674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>
                <a:latin typeface="Papyrus" panose="03070502060502030205" pitchFamily="66" charset="0"/>
              </a:rPr>
              <a:t>The curse tablet</a:t>
            </a:r>
          </a:p>
        </p:txBody>
      </p:sp>
      <p:pic>
        <p:nvPicPr>
          <p:cNvPr id="9" name="Picture 8" descr="A close-up of a drawing&#10;&#10;Description automatically generated">
            <a:extLst>
              <a:ext uri="{FF2B5EF4-FFF2-40B4-BE49-F238E27FC236}">
                <a16:creationId xmlns:a16="http://schemas.microsoft.com/office/drawing/2014/main" id="{A42C1126-F704-B1E7-6BB2-284F7FE0CA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314" b="9362"/>
          <a:stretch/>
        </p:blipFill>
        <p:spPr>
          <a:xfrm>
            <a:off x="9195440" y="764181"/>
            <a:ext cx="2772628" cy="3535735"/>
          </a:xfrm>
          <a:prstGeom prst="rect">
            <a:avLst/>
          </a:prstGeom>
        </p:spPr>
      </p:pic>
      <p:pic>
        <p:nvPicPr>
          <p:cNvPr id="11" name="Content Placeholder 10" descr="A hand holding a piece of food&#10;&#10;Description automatically generated">
            <a:extLst>
              <a:ext uri="{FF2B5EF4-FFF2-40B4-BE49-F238E27FC236}">
                <a16:creationId xmlns:a16="http://schemas.microsoft.com/office/drawing/2014/main" id="{B593B670-64D9-BA7C-D30C-3A705A9C6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2505"/>
          <a:stretch/>
        </p:blipFill>
        <p:spPr>
          <a:xfrm>
            <a:off x="183407" y="196690"/>
            <a:ext cx="4114676" cy="3085901"/>
          </a:xfrm>
          <a:prstGeom prst="rect">
            <a:avLst/>
          </a:prstGeom>
        </p:spPr>
      </p:pic>
      <p:pic>
        <p:nvPicPr>
          <p:cNvPr id="7" name="Picture 6" descr="A close-up of a stone&#10;&#10;Description automatically generated">
            <a:extLst>
              <a:ext uri="{FF2B5EF4-FFF2-40B4-BE49-F238E27FC236}">
                <a16:creationId xmlns:a16="http://schemas.microsoft.com/office/drawing/2014/main" id="{FC752C70-ECA9-50E6-58BA-1393A8BD2B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11389" r="19140"/>
          <a:stretch/>
        </p:blipFill>
        <p:spPr>
          <a:xfrm>
            <a:off x="4789215" y="648177"/>
            <a:ext cx="3932962" cy="3136482"/>
          </a:xfrm>
          <a:prstGeom prst="rect">
            <a:avLst/>
          </a:prstGeom>
        </p:spPr>
      </p:pic>
      <p:pic>
        <p:nvPicPr>
          <p:cNvPr id="5" name="Picture 4" descr="A black text on a white surface&#10;&#10;Description automatically generated">
            <a:extLst>
              <a:ext uri="{FF2B5EF4-FFF2-40B4-BE49-F238E27FC236}">
                <a16:creationId xmlns:a16="http://schemas.microsoft.com/office/drawing/2014/main" id="{67CFE0F1-6935-EB9D-08CB-BDAE8DB9E6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3" t="4027" r="2343" b="4027"/>
          <a:stretch/>
        </p:blipFill>
        <p:spPr>
          <a:xfrm>
            <a:off x="9005371" y="4299916"/>
            <a:ext cx="2502092" cy="241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82893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071C7-4DF6-52B1-1984-8EE027A11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212786"/>
            <a:ext cx="9810604" cy="1216024"/>
          </a:xfrm>
        </p:spPr>
        <p:txBody>
          <a:bodyPr>
            <a:normAutofit/>
          </a:bodyPr>
          <a:lstStyle/>
          <a:p>
            <a:pPr algn="ctr"/>
            <a:r>
              <a:rPr lang="en-US" sz="4500" b="1" dirty="0">
                <a:latin typeface="Papyrus" panose="03070502060502030205" pitchFamily="66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773FD-D78F-77E3-290E-C8A8B70BC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518250"/>
            <a:ext cx="9810604" cy="4736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00" b="1" dirty="0">
                <a:latin typeface="Papyrus" panose="03070502060502030205" pitchFamily="66" charset="0"/>
              </a:rPr>
              <a:t>“</a:t>
            </a:r>
            <a:r>
              <a:rPr lang="en-US" sz="2500" b="1" u="sng" dirty="0">
                <a:latin typeface="Papyrus" panose="03070502060502030205" pitchFamily="66" charset="0"/>
              </a:rPr>
              <a:t>For all who rely on works of the law are under a curse; for it is written, “Cursed be everyone who does not abide by all things written in the Book of the Law, and do them.” </a:t>
            </a:r>
            <a:r>
              <a:rPr lang="en-US" sz="2500" b="1" dirty="0">
                <a:latin typeface="Papyrus" panose="03070502060502030205" pitchFamily="66" charset="0"/>
              </a:rPr>
              <a:t>Now it is evident that no one is justified before God by the law, for “The righteous shall live by faith.”</a:t>
            </a:r>
            <a:r>
              <a:rPr lang="en-US" sz="2500" b="1" baseline="30000" dirty="0">
                <a:latin typeface="Papyrus" panose="03070502060502030205" pitchFamily="66" charset="0"/>
              </a:rPr>
              <a:t> </a:t>
            </a:r>
            <a:r>
              <a:rPr lang="en-US" sz="2500" b="1" dirty="0">
                <a:latin typeface="Papyrus" panose="03070502060502030205" pitchFamily="66" charset="0"/>
              </a:rPr>
              <a:t>But the law is not of faith, rather “The one who does them shall live by them.” </a:t>
            </a:r>
            <a:r>
              <a:rPr lang="en-US" sz="2500" b="1" u="sng" dirty="0">
                <a:latin typeface="Papyrus" panose="03070502060502030205" pitchFamily="66" charset="0"/>
              </a:rPr>
              <a:t>Christ redeemed us from the curse of the law by becoming a curse for us—for it is written, “Cursed is everyone who is hanged on a tree”</a:t>
            </a:r>
            <a:r>
              <a:rPr lang="en-US" sz="2500" b="1" dirty="0">
                <a:latin typeface="Papyrus" panose="03070502060502030205" pitchFamily="66" charset="0"/>
              </a:rPr>
              <a:t>— so that in Christ Jesus the blessing of Abraham might come to the Gentiles, so that we might receive the promised Spirit</a:t>
            </a:r>
            <a:r>
              <a:rPr lang="en-US" sz="2500" b="1" baseline="30000" dirty="0">
                <a:latin typeface="Papyrus" panose="03070502060502030205" pitchFamily="66" charset="0"/>
              </a:rPr>
              <a:t> </a:t>
            </a:r>
            <a:r>
              <a:rPr lang="en-US" sz="2500" b="1" dirty="0">
                <a:latin typeface="Papyrus" panose="03070502060502030205" pitchFamily="66" charset="0"/>
              </a:rPr>
              <a:t>through faith.” </a:t>
            </a:r>
          </a:p>
          <a:p>
            <a:pPr marL="0" indent="0" algn="ctr">
              <a:buNone/>
            </a:pPr>
            <a:r>
              <a:rPr lang="en-US" sz="2500" b="1" dirty="0">
                <a:latin typeface="Papyrus" panose="03070502060502030205" pitchFamily="66" charset="0"/>
              </a:rPr>
              <a:t>Galatians 3:10-14</a:t>
            </a:r>
          </a:p>
        </p:txBody>
      </p:sp>
    </p:spTree>
    <p:extLst>
      <p:ext uri="{BB962C8B-B14F-4D97-AF65-F5344CB8AC3E}">
        <p14:creationId xmlns:p14="http://schemas.microsoft.com/office/powerpoint/2010/main" val="875746337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C3FE92E-FF21-46DB-BE36-B3A5D4149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9DFFEE-526A-4D56-A70C-EADE7289B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A4982B-78FC-6BD7-F44D-E18ACC9FA7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0" y="427264"/>
            <a:ext cx="7296150" cy="3135086"/>
          </a:xfrm>
        </p:spPr>
        <p:txBody>
          <a:bodyPr>
            <a:noAutofit/>
          </a:bodyPr>
          <a:lstStyle/>
          <a:p>
            <a:r>
              <a:rPr lang="en-US" sz="4500" b="1" dirty="0">
                <a:latin typeface="Papyrus" panose="03070502060502030205" pitchFamily="66" charset="0"/>
              </a:rPr>
              <a:t>The Name that Changes Everything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DF13E55-F201-1C4D-C084-7D4F695A9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126" y="4391024"/>
            <a:ext cx="6562724" cy="1933575"/>
          </a:xfrm>
        </p:spPr>
        <p:txBody>
          <a:bodyPr>
            <a:noAutofit/>
          </a:bodyPr>
          <a:lstStyle/>
          <a:p>
            <a:r>
              <a:rPr lang="en-US" sz="3500" b="1" dirty="0">
                <a:latin typeface="Papyrus" panose="03070502060502030205" pitchFamily="66" charset="0"/>
              </a:rPr>
              <a:t>Proto-Alphabetic Linguistics and the Bible</a:t>
            </a:r>
          </a:p>
        </p:txBody>
      </p:sp>
      <p:pic>
        <p:nvPicPr>
          <p:cNvPr id="7" name="Picture 6" descr="A close-up of a group of symbols&#10;&#10;Description automatically generated">
            <a:extLst>
              <a:ext uri="{FF2B5EF4-FFF2-40B4-BE49-F238E27FC236}">
                <a16:creationId xmlns:a16="http://schemas.microsoft.com/office/drawing/2014/main" id="{A5EA4E1D-3EE3-665A-2EDA-04F0915116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5" r="21100" b="3613"/>
          <a:stretch/>
        </p:blipFill>
        <p:spPr>
          <a:xfrm>
            <a:off x="7616215" y="0"/>
            <a:ext cx="4575785" cy="6858000"/>
          </a:xfrm>
          <a:custGeom>
            <a:avLst/>
            <a:gdLst/>
            <a:ahLst/>
            <a:cxnLst/>
            <a:rect l="l" t="t" r="r" b="b"/>
            <a:pathLst>
              <a:path w="4575785" h="6857999">
                <a:moveTo>
                  <a:pt x="517468" y="0"/>
                </a:moveTo>
                <a:lnTo>
                  <a:pt x="4575785" y="0"/>
                </a:lnTo>
                <a:lnTo>
                  <a:pt x="4575785" y="6857999"/>
                </a:lnTo>
                <a:lnTo>
                  <a:pt x="960511" y="6857999"/>
                </a:lnTo>
                <a:lnTo>
                  <a:pt x="942694" y="6843617"/>
                </a:lnTo>
                <a:cubicBezTo>
                  <a:pt x="964945" y="6792705"/>
                  <a:pt x="892574" y="6836929"/>
                  <a:pt x="865960" y="6827318"/>
                </a:cubicBezTo>
                <a:lnTo>
                  <a:pt x="861487" y="6823037"/>
                </a:lnTo>
                <a:lnTo>
                  <a:pt x="859513" y="6806858"/>
                </a:lnTo>
                <a:lnTo>
                  <a:pt x="860461" y="6800037"/>
                </a:lnTo>
                <a:cubicBezTo>
                  <a:pt x="860484" y="6795612"/>
                  <a:pt x="859691" y="6793024"/>
                  <a:pt x="858251" y="6791626"/>
                </a:cubicBezTo>
                <a:lnTo>
                  <a:pt x="857660" y="6791654"/>
                </a:lnTo>
                <a:lnTo>
                  <a:pt x="856643" y="6783314"/>
                </a:lnTo>
                <a:cubicBezTo>
                  <a:pt x="856157" y="6768705"/>
                  <a:pt x="856848" y="6753980"/>
                  <a:pt x="858459" y="6739543"/>
                </a:cubicBezTo>
                <a:cubicBezTo>
                  <a:pt x="825704" y="6742272"/>
                  <a:pt x="849542" y="6681110"/>
                  <a:pt x="794118" y="6710916"/>
                </a:cubicBezTo>
                <a:cubicBezTo>
                  <a:pt x="794610" y="6692179"/>
                  <a:pt x="815573" y="6671806"/>
                  <a:pt x="779817" y="6693690"/>
                </a:cubicBezTo>
                <a:cubicBezTo>
                  <a:pt x="778915" y="6687990"/>
                  <a:pt x="774885" y="6685995"/>
                  <a:pt x="769310" y="6685745"/>
                </a:cubicBezTo>
                <a:lnTo>
                  <a:pt x="766802" y="6686064"/>
                </a:lnTo>
                <a:cubicBezTo>
                  <a:pt x="767473" y="6672038"/>
                  <a:pt x="768145" y="6658011"/>
                  <a:pt x="768816" y="6643985"/>
                </a:cubicBezTo>
                <a:lnTo>
                  <a:pt x="764758" y="6640288"/>
                </a:lnTo>
                <a:lnTo>
                  <a:pt x="771603" y="6610439"/>
                </a:lnTo>
                <a:cubicBezTo>
                  <a:pt x="771799" y="6605729"/>
                  <a:pt x="776328" y="6505678"/>
                  <a:pt x="776524" y="6500968"/>
                </a:cubicBezTo>
                <a:lnTo>
                  <a:pt x="716862" y="6252242"/>
                </a:lnTo>
                <a:cubicBezTo>
                  <a:pt x="710358" y="6209033"/>
                  <a:pt x="712158" y="6177416"/>
                  <a:pt x="706006" y="6116988"/>
                </a:cubicBezTo>
                <a:cubicBezTo>
                  <a:pt x="664744" y="6009788"/>
                  <a:pt x="669134" y="5997889"/>
                  <a:pt x="675681" y="5921438"/>
                </a:cubicBezTo>
                <a:cubicBezTo>
                  <a:pt x="609567" y="5910253"/>
                  <a:pt x="667197" y="5880778"/>
                  <a:pt x="646967" y="5848021"/>
                </a:cubicBezTo>
                <a:cubicBezTo>
                  <a:pt x="633539" y="5819166"/>
                  <a:pt x="610193" y="5775630"/>
                  <a:pt x="595120" y="5722308"/>
                </a:cubicBezTo>
                <a:cubicBezTo>
                  <a:pt x="587517" y="5685814"/>
                  <a:pt x="566330" y="5564010"/>
                  <a:pt x="556522" y="5528087"/>
                </a:cubicBezTo>
                <a:cubicBezTo>
                  <a:pt x="551310" y="5519174"/>
                  <a:pt x="556171" y="5505252"/>
                  <a:pt x="536270" y="5506770"/>
                </a:cubicBezTo>
                <a:cubicBezTo>
                  <a:pt x="512052" y="5506489"/>
                  <a:pt x="543356" y="5459435"/>
                  <a:pt x="516612" y="5473320"/>
                </a:cubicBezTo>
                <a:cubicBezTo>
                  <a:pt x="537947" y="5440196"/>
                  <a:pt x="486731" y="5435838"/>
                  <a:pt x="471989" y="5418523"/>
                </a:cubicBezTo>
                <a:cubicBezTo>
                  <a:pt x="493820" y="5390817"/>
                  <a:pt x="454363" y="5377479"/>
                  <a:pt x="442299" y="5333204"/>
                </a:cubicBezTo>
                <a:cubicBezTo>
                  <a:pt x="467689" y="5302287"/>
                  <a:pt x="420786" y="5307848"/>
                  <a:pt x="452960" y="5255192"/>
                </a:cubicBezTo>
                <a:cubicBezTo>
                  <a:pt x="453300" y="5233631"/>
                  <a:pt x="429983" y="5195187"/>
                  <a:pt x="431339" y="5156169"/>
                </a:cubicBezTo>
                <a:cubicBezTo>
                  <a:pt x="398945" y="5067566"/>
                  <a:pt x="403718" y="5079988"/>
                  <a:pt x="404757" y="5025421"/>
                </a:cubicBezTo>
                <a:cubicBezTo>
                  <a:pt x="400018" y="4966103"/>
                  <a:pt x="402758" y="4976631"/>
                  <a:pt x="395660" y="4924394"/>
                </a:cubicBezTo>
                <a:cubicBezTo>
                  <a:pt x="383838" y="4897752"/>
                  <a:pt x="406451" y="4876973"/>
                  <a:pt x="390158" y="4861232"/>
                </a:cubicBezTo>
                <a:cubicBezTo>
                  <a:pt x="362582" y="4877952"/>
                  <a:pt x="368360" y="4813711"/>
                  <a:pt x="341238" y="4838615"/>
                </a:cubicBezTo>
                <a:cubicBezTo>
                  <a:pt x="311503" y="4831441"/>
                  <a:pt x="352577" y="4804970"/>
                  <a:pt x="326273" y="4796524"/>
                </a:cubicBezTo>
                <a:lnTo>
                  <a:pt x="284996" y="4672372"/>
                </a:lnTo>
                <a:cubicBezTo>
                  <a:pt x="298118" y="4649489"/>
                  <a:pt x="287003" y="4640074"/>
                  <a:pt x="267970" y="4634255"/>
                </a:cubicBezTo>
                <a:cubicBezTo>
                  <a:pt x="263754" y="4595383"/>
                  <a:pt x="222766" y="4593405"/>
                  <a:pt x="203275" y="4555830"/>
                </a:cubicBezTo>
                <a:cubicBezTo>
                  <a:pt x="181514" y="4524570"/>
                  <a:pt x="154438" y="4520149"/>
                  <a:pt x="133797" y="4479914"/>
                </a:cubicBezTo>
                <a:cubicBezTo>
                  <a:pt x="124082" y="4457346"/>
                  <a:pt x="105185" y="4427564"/>
                  <a:pt x="84156" y="4415916"/>
                </a:cubicBezTo>
                <a:lnTo>
                  <a:pt x="83303" y="4414752"/>
                </a:lnTo>
                <a:lnTo>
                  <a:pt x="72062" y="4388525"/>
                </a:lnTo>
                <a:lnTo>
                  <a:pt x="75315" y="4375182"/>
                </a:lnTo>
                <a:cubicBezTo>
                  <a:pt x="75941" y="4370194"/>
                  <a:pt x="75530" y="4367154"/>
                  <a:pt x="74333" y="4365355"/>
                </a:cubicBezTo>
                <a:lnTo>
                  <a:pt x="68893" y="4364787"/>
                </a:lnTo>
                <a:cubicBezTo>
                  <a:pt x="68887" y="4364737"/>
                  <a:pt x="68881" y="4364686"/>
                  <a:pt x="68875" y="4364636"/>
                </a:cubicBezTo>
                <a:cubicBezTo>
                  <a:pt x="68620" y="4351507"/>
                  <a:pt x="69309" y="4337030"/>
                  <a:pt x="58168" y="4323582"/>
                </a:cubicBezTo>
                <a:cubicBezTo>
                  <a:pt x="61811" y="4263350"/>
                  <a:pt x="99263" y="4233013"/>
                  <a:pt x="79972" y="4208494"/>
                </a:cubicBezTo>
                <a:cubicBezTo>
                  <a:pt x="88758" y="4180446"/>
                  <a:pt x="125844" y="4152085"/>
                  <a:pt x="106280" y="4120638"/>
                </a:cubicBezTo>
                <a:cubicBezTo>
                  <a:pt x="111598" y="4121936"/>
                  <a:pt x="113804" y="4120147"/>
                  <a:pt x="114398" y="4116558"/>
                </a:cubicBezTo>
                <a:cubicBezTo>
                  <a:pt x="114157" y="4114248"/>
                  <a:pt x="113917" y="4111937"/>
                  <a:pt x="113677" y="4109627"/>
                </a:cubicBezTo>
                <a:lnTo>
                  <a:pt x="105699" y="4105626"/>
                </a:lnTo>
                <a:cubicBezTo>
                  <a:pt x="77890" y="4088880"/>
                  <a:pt x="108987" y="4082598"/>
                  <a:pt x="106408" y="4051443"/>
                </a:cubicBezTo>
                <a:cubicBezTo>
                  <a:pt x="106858" y="4036630"/>
                  <a:pt x="97032" y="3985550"/>
                  <a:pt x="103822" y="3988496"/>
                </a:cubicBezTo>
                <a:lnTo>
                  <a:pt x="75372" y="3857059"/>
                </a:lnTo>
                <a:cubicBezTo>
                  <a:pt x="82817" y="3836376"/>
                  <a:pt x="81742" y="3824520"/>
                  <a:pt x="64937" y="3815652"/>
                </a:cubicBezTo>
                <a:cubicBezTo>
                  <a:pt x="102287" y="3718925"/>
                  <a:pt x="55573" y="3772320"/>
                  <a:pt x="59080" y="3696747"/>
                </a:cubicBezTo>
                <a:cubicBezTo>
                  <a:pt x="66269" y="3629648"/>
                  <a:pt x="63240" y="3571908"/>
                  <a:pt x="85623" y="3491441"/>
                </a:cubicBezTo>
                <a:cubicBezTo>
                  <a:pt x="98410" y="3474059"/>
                  <a:pt x="99525" y="3431012"/>
                  <a:pt x="100691" y="3417526"/>
                </a:cubicBezTo>
                <a:cubicBezTo>
                  <a:pt x="101857" y="3404040"/>
                  <a:pt x="95556" y="3412369"/>
                  <a:pt x="92620" y="3410525"/>
                </a:cubicBezTo>
                <a:cubicBezTo>
                  <a:pt x="92153" y="3374230"/>
                  <a:pt x="83244" y="3285268"/>
                  <a:pt x="79737" y="3235496"/>
                </a:cubicBezTo>
                <a:cubicBezTo>
                  <a:pt x="70953" y="3207448"/>
                  <a:pt x="52012" y="3143347"/>
                  <a:pt x="71576" y="3111898"/>
                </a:cubicBezTo>
                <a:cubicBezTo>
                  <a:pt x="66408" y="3077014"/>
                  <a:pt x="53542" y="3056489"/>
                  <a:pt x="48725" y="3026189"/>
                </a:cubicBezTo>
                <a:cubicBezTo>
                  <a:pt x="35029" y="3013335"/>
                  <a:pt x="35295" y="2950066"/>
                  <a:pt x="42673" y="2930099"/>
                </a:cubicBezTo>
                <a:cubicBezTo>
                  <a:pt x="72765" y="2876461"/>
                  <a:pt x="20837" y="2811743"/>
                  <a:pt x="43260" y="2768401"/>
                </a:cubicBezTo>
                <a:cubicBezTo>
                  <a:pt x="44784" y="2755816"/>
                  <a:pt x="43709" y="2744724"/>
                  <a:pt x="41022" y="2734617"/>
                </a:cubicBezTo>
                <a:lnTo>
                  <a:pt x="29707" y="2708118"/>
                </a:lnTo>
                <a:lnTo>
                  <a:pt x="18896" y="2704187"/>
                </a:lnTo>
                <a:lnTo>
                  <a:pt x="16157" y="2686013"/>
                </a:lnTo>
                <a:lnTo>
                  <a:pt x="0" y="2656506"/>
                </a:lnTo>
                <a:cubicBezTo>
                  <a:pt x="46275" y="2648213"/>
                  <a:pt x="-21852" y="2580542"/>
                  <a:pt x="20000" y="2589495"/>
                </a:cubicBezTo>
                <a:cubicBezTo>
                  <a:pt x="9004" y="2539865"/>
                  <a:pt x="51725" y="2561406"/>
                  <a:pt x="4503" y="2517909"/>
                </a:cubicBezTo>
                <a:cubicBezTo>
                  <a:pt x="18312" y="2426183"/>
                  <a:pt x="2043" y="2320005"/>
                  <a:pt x="38580" y="2235940"/>
                </a:cubicBezTo>
                <a:cubicBezTo>
                  <a:pt x="39530" y="2131535"/>
                  <a:pt x="31342" y="1983035"/>
                  <a:pt x="28357" y="1891475"/>
                </a:cubicBezTo>
                <a:cubicBezTo>
                  <a:pt x="18536" y="1816240"/>
                  <a:pt x="53985" y="1820215"/>
                  <a:pt x="16422" y="1754299"/>
                </a:cubicBezTo>
                <a:cubicBezTo>
                  <a:pt x="22523" y="1748800"/>
                  <a:pt x="14115" y="1712020"/>
                  <a:pt x="17619" y="1704948"/>
                </a:cubicBezTo>
                <a:lnTo>
                  <a:pt x="11875" y="1640075"/>
                </a:lnTo>
                <a:lnTo>
                  <a:pt x="10148" y="1637400"/>
                </a:lnTo>
                <a:cubicBezTo>
                  <a:pt x="6571" y="1625366"/>
                  <a:pt x="7662" y="1617809"/>
                  <a:pt x="10809" y="1612250"/>
                </a:cubicBezTo>
                <a:lnTo>
                  <a:pt x="30710" y="1498099"/>
                </a:lnTo>
                <a:lnTo>
                  <a:pt x="28832" y="1497366"/>
                </a:lnTo>
                <a:lnTo>
                  <a:pt x="25420" y="1490044"/>
                </a:lnTo>
                <a:lnTo>
                  <a:pt x="36357" y="1429750"/>
                </a:lnTo>
                <a:cubicBezTo>
                  <a:pt x="56105" y="1395764"/>
                  <a:pt x="51096" y="1348657"/>
                  <a:pt x="63323" y="1316453"/>
                </a:cubicBezTo>
                <a:cubicBezTo>
                  <a:pt x="113953" y="1206017"/>
                  <a:pt x="97314" y="1160971"/>
                  <a:pt x="167299" y="1100758"/>
                </a:cubicBezTo>
                <a:cubicBezTo>
                  <a:pt x="183322" y="1066821"/>
                  <a:pt x="207320" y="1013057"/>
                  <a:pt x="218971" y="997428"/>
                </a:cubicBezTo>
                <a:cubicBezTo>
                  <a:pt x="225661" y="983599"/>
                  <a:pt x="245059" y="996998"/>
                  <a:pt x="249304" y="969068"/>
                </a:cubicBezTo>
                <a:cubicBezTo>
                  <a:pt x="273910" y="912445"/>
                  <a:pt x="257335" y="876944"/>
                  <a:pt x="307518" y="815816"/>
                </a:cubicBezTo>
                <a:cubicBezTo>
                  <a:pt x="319844" y="734499"/>
                  <a:pt x="427269" y="648257"/>
                  <a:pt x="438631" y="588216"/>
                </a:cubicBezTo>
                <a:cubicBezTo>
                  <a:pt x="468336" y="534577"/>
                  <a:pt x="480025" y="521047"/>
                  <a:pt x="494548" y="466832"/>
                </a:cubicBezTo>
                <a:cubicBezTo>
                  <a:pt x="513994" y="444023"/>
                  <a:pt x="469014" y="421695"/>
                  <a:pt x="512985" y="406165"/>
                </a:cubicBezTo>
                <a:cubicBezTo>
                  <a:pt x="519819" y="312467"/>
                  <a:pt x="496295" y="285415"/>
                  <a:pt x="499246" y="226337"/>
                </a:cubicBezTo>
                <a:cubicBezTo>
                  <a:pt x="511217" y="180655"/>
                  <a:pt x="525793" y="85726"/>
                  <a:pt x="530694" y="51692"/>
                </a:cubicBezTo>
                <a:cubicBezTo>
                  <a:pt x="512001" y="39736"/>
                  <a:pt x="522977" y="34428"/>
                  <a:pt x="528655" y="22135"/>
                </a:cubicBezTo>
                <a:cubicBezTo>
                  <a:pt x="511506" y="14446"/>
                  <a:pt x="513258" y="7722"/>
                  <a:pt x="516964" y="103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0329514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A565424-2260-4B89-90D1-8D7741C24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tone wall with carvings on it&#10;&#10;Description automatically generated">
            <a:extLst>
              <a:ext uri="{FF2B5EF4-FFF2-40B4-BE49-F238E27FC236}">
                <a16:creationId xmlns:a16="http://schemas.microsoft.com/office/drawing/2014/main" id="{4730A703-6B42-C9F3-9A77-3A3E8112B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r="24469" b="-1"/>
          <a:stretch/>
        </p:blipFill>
        <p:spPr>
          <a:xfrm>
            <a:off x="20" y="-1"/>
            <a:ext cx="4078767" cy="5984543"/>
          </a:xfrm>
          <a:custGeom>
            <a:avLst/>
            <a:gdLst/>
            <a:ahLst/>
            <a:cxnLst/>
            <a:rect l="l" t="t" r="r" b="b"/>
            <a:pathLst>
              <a:path w="4078787" h="5984543">
                <a:moveTo>
                  <a:pt x="0" y="0"/>
                </a:moveTo>
                <a:lnTo>
                  <a:pt x="4078787" y="0"/>
                </a:lnTo>
                <a:lnTo>
                  <a:pt x="4078787" y="5124815"/>
                </a:lnTo>
                <a:lnTo>
                  <a:pt x="4070060" y="5126114"/>
                </a:lnTo>
                <a:lnTo>
                  <a:pt x="4063497" y="5125913"/>
                </a:lnTo>
                <a:lnTo>
                  <a:pt x="4046889" y="5127404"/>
                </a:lnTo>
                <a:lnTo>
                  <a:pt x="4041515" y="5129642"/>
                </a:lnTo>
                <a:lnTo>
                  <a:pt x="4039880" y="5133015"/>
                </a:lnTo>
                <a:lnTo>
                  <a:pt x="4038293" y="5132799"/>
                </a:lnTo>
                <a:cubicBezTo>
                  <a:pt x="4025928" y="5128325"/>
                  <a:pt x="4021373" y="5120622"/>
                  <a:pt x="4009020" y="5144357"/>
                </a:cubicBezTo>
                <a:cubicBezTo>
                  <a:pt x="3981121" y="5137859"/>
                  <a:pt x="3977427" y="5151957"/>
                  <a:pt x="3941253" y="5160411"/>
                </a:cubicBezTo>
                <a:cubicBezTo>
                  <a:pt x="3924897" y="5153308"/>
                  <a:pt x="3912913" y="5157620"/>
                  <a:pt x="3901637" y="5165612"/>
                </a:cubicBezTo>
                <a:cubicBezTo>
                  <a:pt x="3865417" y="5165156"/>
                  <a:pt x="3833918" y="5177912"/>
                  <a:pt x="3794002" y="5184224"/>
                </a:cubicBezTo>
                <a:cubicBezTo>
                  <a:pt x="3745197" y="5197749"/>
                  <a:pt x="3729302" y="5199567"/>
                  <a:pt x="3686635" y="5206225"/>
                </a:cubicBezTo>
                <a:lnTo>
                  <a:pt x="3614076" y="5235903"/>
                </a:lnTo>
                <a:lnTo>
                  <a:pt x="3607889" y="5234651"/>
                </a:lnTo>
                <a:cubicBezTo>
                  <a:pt x="3603612" y="5234081"/>
                  <a:pt x="3600755" y="5234081"/>
                  <a:pt x="3598760" y="5234500"/>
                </a:cubicBezTo>
                <a:lnTo>
                  <a:pt x="3598524" y="5234747"/>
                </a:lnTo>
                <a:lnTo>
                  <a:pt x="3589992" y="5234113"/>
                </a:lnTo>
                <a:cubicBezTo>
                  <a:pt x="3575624" y="5232466"/>
                  <a:pt x="3553365" y="5245524"/>
                  <a:pt x="3540093" y="5243032"/>
                </a:cubicBezTo>
                <a:cubicBezTo>
                  <a:pt x="3517876" y="5246983"/>
                  <a:pt x="3492530" y="5241222"/>
                  <a:pt x="3477111" y="5246399"/>
                </a:cubicBezTo>
                <a:lnTo>
                  <a:pt x="3404535" y="5257479"/>
                </a:lnTo>
                <a:lnTo>
                  <a:pt x="3367653" y="5241889"/>
                </a:lnTo>
                <a:cubicBezTo>
                  <a:pt x="3363620" y="5239776"/>
                  <a:pt x="3357751" y="5238785"/>
                  <a:pt x="3347769" y="5240342"/>
                </a:cubicBezTo>
                <a:lnTo>
                  <a:pt x="3345438" y="5241239"/>
                </a:lnTo>
                <a:cubicBezTo>
                  <a:pt x="3340114" y="5238967"/>
                  <a:pt x="3299235" y="5237927"/>
                  <a:pt x="3266007" y="5235834"/>
                </a:cubicBezTo>
                <a:cubicBezTo>
                  <a:pt x="3213317" y="5233681"/>
                  <a:pt x="3206976" y="5226350"/>
                  <a:pt x="3146073" y="5228684"/>
                </a:cubicBezTo>
                <a:cubicBezTo>
                  <a:pt x="3086141" y="5227554"/>
                  <a:pt x="3075728" y="5222030"/>
                  <a:pt x="3033683" y="5226253"/>
                </a:cubicBezTo>
                <a:lnTo>
                  <a:pt x="2784682" y="5206185"/>
                </a:lnTo>
                <a:cubicBezTo>
                  <a:pt x="2722343" y="5180752"/>
                  <a:pt x="2720644" y="5208865"/>
                  <a:pt x="2649489" y="5196496"/>
                </a:cubicBezTo>
                <a:cubicBezTo>
                  <a:pt x="2585407" y="5251616"/>
                  <a:pt x="2611621" y="5216422"/>
                  <a:pt x="2570902" y="5220629"/>
                </a:cubicBezTo>
                <a:lnTo>
                  <a:pt x="2445990" y="5207845"/>
                </a:lnTo>
                <a:cubicBezTo>
                  <a:pt x="2414280" y="5192615"/>
                  <a:pt x="2356662" y="5220287"/>
                  <a:pt x="2317703" y="5200058"/>
                </a:cubicBezTo>
                <a:cubicBezTo>
                  <a:pt x="2278547" y="5199563"/>
                  <a:pt x="2235681" y="5203421"/>
                  <a:pt x="2211050" y="5204870"/>
                </a:cubicBezTo>
                <a:cubicBezTo>
                  <a:pt x="2174267" y="5208234"/>
                  <a:pt x="2132252" y="5216448"/>
                  <a:pt x="2097009" y="5220239"/>
                </a:cubicBezTo>
                <a:cubicBezTo>
                  <a:pt x="2079864" y="5207723"/>
                  <a:pt x="2047841" y="5228235"/>
                  <a:pt x="1999591" y="5227614"/>
                </a:cubicBezTo>
                <a:cubicBezTo>
                  <a:pt x="1980917" y="5213225"/>
                  <a:pt x="1967048" y="5227372"/>
                  <a:pt x="1930330" y="5207433"/>
                </a:cubicBezTo>
                <a:cubicBezTo>
                  <a:pt x="1928514" y="5209081"/>
                  <a:pt x="1926313" y="5210577"/>
                  <a:pt x="1923800" y="5211875"/>
                </a:cubicBezTo>
                <a:cubicBezTo>
                  <a:pt x="1909210" y="5219411"/>
                  <a:pt x="1887438" y="5218755"/>
                  <a:pt x="1875176" y="5210409"/>
                </a:cubicBezTo>
                <a:cubicBezTo>
                  <a:pt x="1845626" y="5196835"/>
                  <a:pt x="1834893" y="5207835"/>
                  <a:pt x="1806827" y="5203158"/>
                </a:cubicBezTo>
                <a:lnTo>
                  <a:pt x="1740149" y="5189651"/>
                </a:lnTo>
                <a:cubicBezTo>
                  <a:pt x="1721532" y="5192930"/>
                  <a:pt x="1662215" y="5201124"/>
                  <a:pt x="1640601" y="5204686"/>
                </a:cubicBezTo>
                <a:cubicBezTo>
                  <a:pt x="1618213" y="5205795"/>
                  <a:pt x="1557767" y="5217872"/>
                  <a:pt x="1537780" y="5229182"/>
                </a:cubicBezTo>
                <a:cubicBezTo>
                  <a:pt x="1498753" y="5239919"/>
                  <a:pt x="1476105" y="5207769"/>
                  <a:pt x="1447810" y="5239101"/>
                </a:cubicBezTo>
                <a:cubicBezTo>
                  <a:pt x="1369894" y="5252628"/>
                  <a:pt x="1265490" y="5266496"/>
                  <a:pt x="1151266" y="5280027"/>
                </a:cubicBezTo>
                <a:cubicBezTo>
                  <a:pt x="1080165" y="5285458"/>
                  <a:pt x="1008565" y="5276366"/>
                  <a:pt x="949793" y="5277815"/>
                </a:cubicBezTo>
                <a:cubicBezTo>
                  <a:pt x="944319" y="5274736"/>
                  <a:pt x="865589" y="5290129"/>
                  <a:pt x="859229" y="5288702"/>
                </a:cubicBezTo>
                <a:lnTo>
                  <a:pt x="838477" y="5287586"/>
                </a:lnTo>
                <a:cubicBezTo>
                  <a:pt x="829158" y="5290721"/>
                  <a:pt x="822781" y="5290744"/>
                  <a:pt x="817723" y="5289392"/>
                </a:cubicBezTo>
                <a:lnTo>
                  <a:pt x="812414" y="5286731"/>
                </a:lnTo>
                <a:lnTo>
                  <a:pt x="797933" y="5287011"/>
                </a:lnTo>
                <a:lnTo>
                  <a:pt x="768760" y="5284982"/>
                </a:lnTo>
                <a:lnTo>
                  <a:pt x="763906" y="5287024"/>
                </a:lnTo>
                <a:lnTo>
                  <a:pt x="720852" y="5287733"/>
                </a:lnTo>
                <a:cubicBezTo>
                  <a:pt x="720752" y="5288120"/>
                  <a:pt x="720648" y="5288507"/>
                  <a:pt x="720547" y="5288894"/>
                </a:cubicBezTo>
                <a:cubicBezTo>
                  <a:pt x="718877" y="5291509"/>
                  <a:pt x="715796" y="5293469"/>
                  <a:pt x="709668" y="5294115"/>
                </a:cubicBezTo>
                <a:cubicBezTo>
                  <a:pt x="689154" y="5301554"/>
                  <a:pt x="619209" y="5326553"/>
                  <a:pt x="597459" y="5333530"/>
                </a:cubicBezTo>
                <a:cubicBezTo>
                  <a:pt x="586938" y="5334080"/>
                  <a:pt x="583366" y="5335591"/>
                  <a:pt x="579182" y="5335968"/>
                </a:cubicBezTo>
                <a:lnTo>
                  <a:pt x="572356" y="5335795"/>
                </a:lnTo>
                <a:cubicBezTo>
                  <a:pt x="550093" y="5341594"/>
                  <a:pt x="473578" y="5364047"/>
                  <a:pt x="445597" y="5370769"/>
                </a:cubicBezTo>
                <a:cubicBezTo>
                  <a:pt x="428543" y="5363732"/>
                  <a:pt x="416125" y="5368089"/>
                  <a:pt x="404467" y="5376124"/>
                </a:cubicBezTo>
                <a:cubicBezTo>
                  <a:pt x="366827" y="5375810"/>
                  <a:pt x="334193" y="5388690"/>
                  <a:pt x="292762" y="5395158"/>
                </a:cubicBezTo>
                <a:lnTo>
                  <a:pt x="118513" y="5442801"/>
                </a:lnTo>
                <a:cubicBezTo>
                  <a:pt x="72309" y="5451179"/>
                  <a:pt x="35294" y="5444151"/>
                  <a:pt x="15543" y="5445427"/>
                </a:cubicBezTo>
                <a:lnTo>
                  <a:pt x="1" y="5450457"/>
                </a:lnTo>
                <a:lnTo>
                  <a:pt x="1" y="5984543"/>
                </a:lnTo>
                <a:lnTo>
                  <a:pt x="0" y="5984543"/>
                </a:lnTo>
                <a:close/>
              </a:path>
            </a:pathLst>
          </a:custGeom>
        </p:spPr>
      </p:pic>
      <p:pic>
        <p:nvPicPr>
          <p:cNvPr id="9" name="Picture 8" descr="A close-up of a papyrus&#10;&#10;Description automatically generated">
            <a:extLst>
              <a:ext uri="{FF2B5EF4-FFF2-40B4-BE49-F238E27FC236}">
                <a16:creationId xmlns:a16="http://schemas.microsoft.com/office/drawing/2014/main" id="{9D104210-75F4-FF1D-AA61-43F7DC4297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2" r="22480" b="-1"/>
          <a:stretch/>
        </p:blipFill>
        <p:spPr>
          <a:xfrm>
            <a:off x="4047087" y="-1"/>
            <a:ext cx="4078787" cy="5168698"/>
          </a:xfrm>
          <a:custGeom>
            <a:avLst/>
            <a:gdLst/>
            <a:ahLst/>
            <a:cxnLst/>
            <a:rect l="l" t="t" r="r" b="b"/>
            <a:pathLst>
              <a:path w="4078787" h="5168698">
                <a:moveTo>
                  <a:pt x="665722" y="5064591"/>
                </a:moveTo>
                <a:lnTo>
                  <a:pt x="666658" y="5064785"/>
                </a:lnTo>
                <a:cubicBezTo>
                  <a:pt x="665692" y="5065375"/>
                  <a:pt x="662809" y="5065932"/>
                  <a:pt x="661744" y="5065953"/>
                </a:cubicBezTo>
                <a:close/>
                <a:moveTo>
                  <a:pt x="0" y="0"/>
                </a:moveTo>
                <a:lnTo>
                  <a:pt x="4078787" y="0"/>
                </a:lnTo>
                <a:lnTo>
                  <a:pt x="4078787" y="5168698"/>
                </a:lnTo>
                <a:lnTo>
                  <a:pt x="4038589" y="5154057"/>
                </a:lnTo>
                <a:cubicBezTo>
                  <a:pt x="3973713" y="5132775"/>
                  <a:pt x="3915250" y="5113245"/>
                  <a:pt x="3853518" y="5115457"/>
                </a:cubicBezTo>
                <a:cubicBezTo>
                  <a:pt x="3783152" y="5101743"/>
                  <a:pt x="3733480" y="5122381"/>
                  <a:pt x="3671189" y="5114497"/>
                </a:cubicBezTo>
                <a:lnTo>
                  <a:pt x="3562132" y="5095000"/>
                </a:lnTo>
                <a:lnTo>
                  <a:pt x="3475230" y="5089640"/>
                </a:lnTo>
                <a:lnTo>
                  <a:pt x="3467249" y="5087292"/>
                </a:lnTo>
                <a:cubicBezTo>
                  <a:pt x="3461665" y="5086061"/>
                  <a:pt x="3457841" y="5085739"/>
                  <a:pt x="3455077" y="5086064"/>
                </a:cubicBezTo>
                <a:lnTo>
                  <a:pt x="3454704" y="5086365"/>
                </a:lnTo>
                <a:lnTo>
                  <a:pt x="3443447" y="5084570"/>
                </a:lnTo>
                <a:cubicBezTo>
                  <a:pt x="3424617" y="5080783"/>
                  <a:pt x="3370098" y="5096800"/>
                  <a:pt x="3352942" y="5092024"/>
                </a:cubicBezTo>
                <a:cubicBezTo>
                  <a:pt x="3322305" y="5094737"/>
                  <a:pt x="3281461" y="5095753"/>
                  <a:pt x="3259626" y="5100848"/>
                </a:cubicBezTo>
                <a:lnTo>
                  <a:pt x="3258298" y="5102174"/>
                </a:lnTo>
                <a:lnTo>
                  <a:pt x="3165901" y="5078954"/>
                </a:lnTo>
                <a:lnTo>
                  <a:pt x="3148424" y="5074769"/>
                </a:lnTo>
                <a:lnTo>
                  <a:pt x="3144321" y="5069842"/>
                </a:lnTo>
                <a:cubicBezTo>
                  <a:pt x="3139424" y="5066602"/>
                  <a:pt x="3131809" y="5064634"/>
                  <a:pt x="3118096" y="5065567"/>
                </a:cubicBezTo>
                <a:lnTo>
                  <a:pt x="3044193" y="5054321"/>
                </a:lnTo>
                <a:cubicBezTo>
                  <a:pt x="3008313" y="5053422"/>
                  <a:pt x="2997342" y="5052524"/>
                  <a:pt x="2965613" y="5054665"/>
                </a:cubicBezTo>
                <a:cubicBezTo>
                  <a:pt x="2884555" y="5044606"/>
                  <a:pt x="2890679" y="5022382"/>
                  <a:pt x="2851135" y="5027530"/>
                </a:cubicBezTo>
                <a:cubicBezTo>
                  <a:pt x="2818875" y="5032320"/>
                  <a:pt x="2734848" y="5014778"/>
                  <a:pt x="2654992" y="5001821"/>
                </a:cubicBezTo>
                <a:cubicBezTo>
                  <a:pt x="2595810" y="4993126"/>
                  <a:pt x="2574786" y="4980157"/>
                  <a:pt x="2496047" y="4975357"/>
                </a:cubicBezTo>
                <a:cubicBezTo>
                  <a:pt x="2418660" y="4934809"/>
                  <a:pt x="2356132" y="4970240"/>
                  <a:pt x="2263893" y="4945931"/>
                </a:cubicBezTo>
                <a:cubicBezTo>
                  <a:pt x="2243861" y="4931656"/>
                  <a:pt x="2159290" y="4945199"/>
                  <a:pt x="2123926" y="4944011"/>
                </a:cubicBezTo>
                <a:cubicBezTo>
                  <a:pt x="2088563" y="4942824"/>
                  <a:pt x="2068420" y="4941710"/>
                  <a:pt x="2051710" y="4938808"/>
                </a:cubicBezTo>
                <a:lnTo>
                  <a:pt x="2017386" y="4948669"/>
                </a:lnTo>
                <a:lnTo>
                  <a:pt x="1969134" y="4956348"/>
                </a:lnTo>
                <a:lnTo>
                  <a:pt x="1928821" y="4947417"/>
                </a:lnTo>
                <a:cubicBezTo>
                  <a:pt x="1917398" y="4947957"/>
                  <a:pt x="1870642" y="4942579"/>
                  <a:pt x="1857876" y="4939528"/>
                </a:cubicBezTo>
                <a:lnTo>
                  <a:pt x="1636480" y="4938711"/>
                </a:lnTo>
                <a:lnTo>
                  <a:pt x="1554348" y="4924156"/>
                </a:lnTo>
                <a:lnTo>
                  <a:pt x="1416291" y="4918897"/>
                </a:lnTo>
                <a:cubicBezTo>
                  <a:pt x="1423528" y="4930879"/>
                  <a:pt x="1384359" y="4917943"/>
                  <a:pt x="1378103" y="4929246"/>
                </a:cubicBezTo>
                <a:cubicBezTo>
                  <a:pt x="1374707" y="4938472"/>
                  <a:pt x="1337124" y="4942780"/>
                  <a:pt x="1326953" y="4945526"/>
                </a:cubicBezTo>
                <a:lnTo>
                  <a:pt x="1206915" y="4964303"/>
                </a:lnTo>
                <a:cubicBezTo>
                  <a:pt x="1196738" y="4964472"/>
                  <a:pt x="1175667" y="4972114"/>
                  <a:pt x="1168069" y="4974533"/>
                </a:cubicBezTo>
                <a:lnTo>
                  <a:pt x="1119714" y="4977283"/>
                </a:lnTo>
                <a:lnTo>
                  <a:pt x="1101588" y="4983925"/>
                </a:lnTo>
                <a:lnTo>
                  <a:pt x="1087616" y="4987052"/>
                </a:lnTo>
                <a:lnTo>
                  <a:pt x="1084610" y="4988984"/>
                </a:lnTo>
                <a:cubicBezTo>
                  <a:pt x="1078885" y="4992700"/>
                  <a:pt x="1073081" y="4996205"/>
                  <a:pt x="1066654" y="4998965"/>
                </a:cubicBezTo>
                <a:cubicBezTo>
                  <a:pt x="1053299" y="4972646"/>
                  <a:pt x="1009788" y="5018110"/>
                  <a:pt x="1010722" y="4992922"/>
                </a:cubicBezTo>
                <a:cubicBezTo>
                  <a:pt x="973086" y="5003513"/>
                  <a:pt x="983849" y="4976761"/>
                  <a:pt x="956385" y="5007987"/>
                </a:cubicBezTo>
                <a:cubicBezTo>
                  <a:pt x="881814" y="5007635"/>
                  <a:pt x="861121" y="4995673"/>
                  <a:pt x="785120" y="5030075"/>
                </a:cubicBezTo>
                <a:cubicBezTo>
                  <a:pt x="751384" y="5045380"/>
                  <a:pt x="728726" y="5055630"/>
                  <a:pt x="707040" y="5055612"/>
                </a:cubicBezTo>
                <a:cubicBezTo>
                  <a:pt x="685895" y="5059751"/>
                  <a:pt x="674038" y="5062346"/>
                  <a:pt x="667734" y="5063902"/>
                </a:cubicBezTo>
                <a:lnTo>
                  <a:pt x="665722" y="5064591"/>
                </a:lnTo>
                <a:lnTo>
                  <a:pt x="660066" y="5063418"/>
                </a:lnTo>
                <a:cubicBezTo>
                  <a:pt x="624652" y="5069815"/>
                  <a:pt x="478159" y="5066020"/>
                  <a:pt x="469216" y="5067987"/>
                </a:cubicBezTo>
                <a:cubicBezTo>
                  <a:pt x="411160" y="5080045"/>
                  <a:pt x="447807" y="5071650"/>
                  <a:pt x="413649" y="5068705"/>
                </a:cubicBezTo>
                <a:cubicBezTo>
                  <a:pt x="408407" y="5065605"/>
                  <a:pt x="376730" y="5071394"/>
                  <a:pt x="370622" y="5069944"/>
                </a:cubicBezTo>
                <a:lnTo>
                  <a:pt x="306490" y="5077474"/>
                </a:lnTo>
                <a:lnTo>
                  <a:pt x="259200" y="5078707"/>
                </a:lnTo>
                <a:cubicBezTo>
                  <a:pt x="250208" y="5081807"/>
                  <a:pt x="244071" y="5081806"/>
                  <a:pt x="239213" y="5080435"/>
                </a:cubicBezTo>
                <a:lnTo>
                  <a:pt x="234126" y="5077752"/>
                </a:lnTo>
                <a:lnTo>
                  <a:pt x="220189" y="5077979"/>
                </a:lnTo>
                <a:lnTo>
                  <a:pt x="192133" y="5075841"/>
                </a:lnTo>
                <a:lnTo>
                  <a:pt x="146013" y="5078412"/>
                </a:lnTo>
                <a:cubicBezTo>
                  <a:pt x="145912" y="5078798"/>
                  <a:pt x="145810" y="5079183"/>
                  <a:pt x="145709" y="5079570"/>
                </a:cubicBezTo>
                <a:cubicBezTo>
                  <a:pt x="144082" y="5082179"/>
                  <a:pt x="141103" y="5084128"/>
                  <a:pt x="135201" y="5084751"/>
                </a:cubicBezTo>
                <a:cubicBezTo>
                  <a:pt x="148183" y="5100651"/>
                  <a:pt x="105197" y="5098908"/>
                  <a:pt x="86644" y="5099341"/>
                </a:cubicBezTo>
                <a:cubicBezTo>
                  <a:pt x="68599" y="5105840"/>
                  <a:pt x="42952" y="5118329"/>
                  <a:pt x="26929" y="5123743"/>
                </a:cubicBezTo>
                <a:lnTo>
                  <a:pt x="18369" y="5124511"/>
                </a:lnTo>
                <a:cubicBezTo>
                  <a:pt x="18330" y="5124604"/>
                  <a:pt x="18289" y="5124695"/>
                  <a:pt x="18250" y="5124786"/>
                </a:cubicBezTo>
                <a:cubicBezTo>
                  <a:pt x="16502" y="5125507"/>
                  <a:pt x="13726" y="5125967"/>
                  <a:pt x="9322" y="5126114"/>
                </a:cubicBezTo>
                <a:lnTo>
                  <a:pt x="2759" y="5125913"/>
                </a:lnTo>
                <a:lnTo>
                  <a:pt x="0" y="5126161"/>
                </a:lnTo>
                <a:close/>
              </a:path>
            </a:pathLst>
          </a:custGeom>
        </p:spPr>
      </p:pic>
      <p:pic>
        <p:nvPicPr>
          <p:cNvPr id="7" name="Picture 6" descr="A close-up of a stone surface&#10;&#10;Description automatically generated">
            <a:extLst>
              <a:ext uri="{FF2B5EF4-FFF2-40B4-BE49-F238E27FC236}">
                <a16:creationId xmlns:a16="http://schemas.microsoft.com/office/drawing/2014/main" id="{DAC0FC6D-5946-B619-72A3-AAB29E6A01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2" r="31833" b="1"/>
          <a:stretch/>
        </p:blipFill>
        <p:spPr>
          <a:xfrm>
            <a:off x="8113213" y="10"/>
            <a:ext cx="4078787" cy="5916057"/>
          </a:xfrm>
          <a:custGeom>
            <a:avLst/>
            <a:gdLst/>
            <a:ahLst/>
            <a:cxnLst/>
            <a:rect l="l" t="t" r="r" b="b"/>
            <a:pathLst>
              <a:path w="4078787" h="5916067">
                <a:moveTo>
                  <a:pt x="0" y="0"/>
                </a:moveTo>
                <a:lnTo>
                  <a:pt x="4078787" y="0"/>
                </a:lnTo>
                <a:lnTo>
                  <a:pt x="4078787" y="5830461"/>
                </a:lnTo>
                <a:lnTo>
                  <a:pt x="4065134" y="5842471"/>
                </a:lnTo>
                <a:lnTo>
                  <a:pt x="4065134" y="5840227"/>
                </a:lnTo>
                <a:lnTo>
                  <a:pt x="4013938" y="5857883"/>
                </a:lnTo>
                <a:cubicBezTo>
                  <a:pt x="3999718" y="5859919"/>
                  <a:pt x="3939355" y="5897072"/>
                  <a:pt x="3925912" y="5895631"/>
                </a:cubicBezTo>
                <a:cubicBezTo>
                  <a:pt x="3823825" y="5917843"/>
                  <a:pt x="3853874" y="5920892"/>
                  <a:pt x="3804342" y="5909869"/>
                </a:cubicBezTo>
                <a:cubicBezTo>
                  <a:pt x="3759186" y="5908292"/>
                  <a:pt x="3785801" y="5905181"/>
                  <a:pt x="3749240" y="5898484"/>
                </a:cubicBezTo>
                <a:cubicBezTo>
                  <a:pt x="3712679" y="5891786"/>
                  <a:pt x="3625975" y="5883335"/>
                  <a:pt x="3584977" y="5869680"/>
                </a:cubicBezTo>
                <a:cubicBezTo>
                  <a:pt x="3543979" y="5856025"/>
                  <a:pt x="3545846" y="5855695"/>
                  <a:pt x="3503253" y="5816552"/>
                </a:cubicBezTo>
                <a:lnTo>
                  <a:pt x="3388849" y="5759636"/>
                </a:lnTo>
                <a:cubicBezTo>
                  <a:pt x="3340599" y="5757951"/>
                  <a:pt x="3379704" y="5725529"/>
                  <a:pt x="3335011" y="5710386"/>
                </a:cubicBezTo>
                <a:cubicBezTo>
                  <a:pt x="3289835" y="5708890"/>
                  <a:pt x="3280278" y="5661171"/>
                  <a:pt x="3241926" y="5653852"/>
                </a:cubicBezTo>
                <a:cubicBezTo>
                  <a:pt x="3226514" y="5659416"/>
                  <a:pt x="3160451" y="5608932"/>
                  <a:pt x="3146076" y="5598978"/>
                </a:cubicBezTo>
                <a:cubicBezTo>
                  <a:pt x="3103973" y="5600258"/>
                  <a:pt x="3094022" y="5591214"/>
                  <a:pt x="3067103" y="5579647"/>
                </a:cubicBezTo>
                <a:cubicBezTo>
                  <a:pt x="3036070" y="5607037"/>
                  <a:pt x="3043642" y="5583163"/>
                  <a:pt x="3015369" y="5580242"/>
                </a:cubicBezTo>
                <a:cubicBezTo>
                  <a:pt x="2997848" y="5576896"/>
                  <a:pt x="2974518" y="5573088"/>
                  <a:pt x="2957832" y="5571737"/>
                </a:cubicBezTo>
                <a:cubicBezTo>
                  <a:pt x="2929358" y="5572009"/>
                  <a:pt x="2901740" y="5555303"/>
                  <a:pt x="2902788" y="5569087"/>
                </a:cubicBezTo>
                <a:cubicBezTo>
                  <a:pt x="2879593" y="5571402"/>
                  <a:pt x="2853785" y="5575243"/>
                  <a:pt x="2822806" y="5573461"/>
                </a:cubicBezTo>
                <a:cubicBezTo>
                  <a:pt x="2757037" y="5539586"/>
                  <a:pt x="2786994" y="5573211"/>
                  <a:pt x="2729362" y="5561429"/>
                </a:cubicBezTo>
                <a:cubicBezTo>
                  <a:pt x="2678230" y="5550056"/>
                  <a:pt x="2578548" y="5519635"/>
                  <a:pt x="2516019" y="5505221"/>
                </a:cubicBezTo>
                <a:cubicBezTo>
                  <a:pt x="2487817" y="5500793"/>
                  <a:pt x="2429909" y="5491035"/>
                  <a:pt x="2390539" y="5486602"/>
                </a:cubicBezTo>
                <a:cubicBezTo>
                  <a:pt x="2366697" y="5487999"/>
                  <a:pt x="2345042" y="5475635"/>
                  <a:pt x="2317161" y="5484709"/>
                </a:cubicBezTo>
                <a:cubicBezTo>
                  <a:pt x="2307706" y="5488423"/>
                  <a:pt x="2280420" y="5487681"/>
                  <a:pt x="2254976" y="5481171"/>
                </a:cubicBezTo>
                <a:cubicBezTo>
                  <a:pt x="2245928" y="5488719"/>
                  <a:pt x="2218934" y="5480752"/>
                  <a:pt x="2207910" y="5480609"/>
                </a:cubicBezTo>
                <a:cubicBezTo>
                  <a:pt x="2194629" y="5486780"/>
                  <a:pt x="2145730" y="5478443"/>
                  <a:pt x="2132071" y="5471642"/>
                </a:cubicBezTo>
                <a:lnTo>
                  <a:pt x="1997320" y="5461052"/>
                </a:lnTo>
                <a:lnTo>
                  <a:pt x="1952939" y="5459125"/>
                </a:lnTo>
                <a:cubicBezTo>
                  <a:pt x="1945332" y="5461028"/>
                  <a:pt x="1917594" y="5459807"/>
                  <a:pt x="1909962" y="5460656"/>
                </a:cubicBezTo>
                <a:cubicBezTo>
                  <a:pt x="1869137" y="5451366"/>
                  <a:pt x="1855058" y="5450916"/>
                  <a:pt x="1830652" y="5446387"/>
                </a:cubicBezTo>
                <a:cubicBezTo>
                  <a:pt x="1789570" y="5446257"/>
                  <a:pt x="1759297" y="5449199"/>
                  <a:pt x="1718300" y="5440163"/>
                </a:cubicBezTo>
                <a:lnTo>
                  <a:pt x="1598683" y="5421579"/>
                </a:lnTo>
                <a:cubicBezTo>
                  <a:pt x="1545373" y="5430395"/>
                  <a:pt x="1472271" y="5422676"/>
                  <a:pt x="1454720" y="5411077"/>
                </a:cubicBezTo>
                <a:cubicBezTo>
                  <a:pt x="1389095" y="5397948"/>
                  <a:pt x="1285456" y="5373921"/>
                  <a:pt x="1212995" y="5369047"/>
                </a:cubicBezTo>
                <a:lnTo>
                  <a:pt x="1101188" y="5321312"/>
                </a:lnTo>
                <a:lnTo>
                  <a:pt x="1064587" y="5312043"/>
                </a:lnTo>
                <a:lnTo>
                  <a:pt x="1059016" y="5303546"/>
                </a:lnTo>
                <a:lnTo>
                  <a:pt x="1020960" y="5293244"/>
                </a:lnTo>
                <a:lnTo>
                  <a:pt x="1019937" y="5294223"/>
                </a:lnTo>
                <a:cubicBezTo>
                  <a:pt x="1016771" y="5296183"/>
                  <a:pt x="1012803" y="5297187"/>
                  <a:pt x="1007030" y="5296218"/>
                </a:cubicBezTo>
                <a:cubicBezTo>
                  <a:pt x="1008579" y="5314137"/>
                  <a:pt x="1000660" y="5301915"/>
                  <a:pt x="983498" y="5297474"/>
                </a:cubicBezTo>
                <a:cubicBezTo>
                  <a:pt x="982075" y="5324313"/>
                  <a:pt x="937752" y="5292645"/>
                  <a:pt x="923071" y="5305120"/>
                </a:cubicBezTo>
                <a:lnTo>
                  <a:pt x="875051" y="5302099"/>
                </a:lnTo>
                <a:lnTo>
                  <a:pt x="874765" y="5302320"/>
                </a:lnTo>
                <a:cubicBezTo>
                  <a:pt x="872708" y="5302522"/>
                  <a:pt x="869886" y="5302221"/>
                  <a:pt x="865786" y="5301206"/>
                </a:cubicBezTo>
                <a:lnTo>
                  <a:pt x="859942" y="5299311"/>
                </a:lnTo>
                <a:lnTo>
                  <a:pt x="843867" y="5296344"/>
                </a:lnTo>
                <a:lnTo>
                  <a:pt x="837534" y="5296988"/>
                </a:lnTo>
                <a:lnTo>
                  <a:pt x="832565" y="5299034"/>
                </a:lnTo>
                <a:cubicBezTo>
                  <a:pt x="824201" y="5291722"/>
                  <a:pt x="825029" y="5283493"/>
                  <a:pt x="798467" y="5301966"/>
                </a:cubicBezTo>
                <a:cubicBezTo>
                  <a:pt x="767478" y="5301028"/>
                  <a:pt x="658626" y="5287550"/>
                  <a:pt x="621725" y="5284279"/>
                </a:cubicBezTo>
                <a:cubicBezTo>
                  <a:pt x="589067" y="5274420"/>
                  <a:pt x="617474" y="5286984"/>
                  <a:pt x="577078" y="5282347"/>
                </a:cubicBezTo>
                <a:cubicBezTo>
                  <a:pt x="540800" y="5264381"/>
                  <a:pt x="508300" y="5279501"/>
                  <a:pt x="465177" y="5274464"/>
                </a:cubicBezTo>
                <a:lnTo>
                  <a:pt x="394257" y="5288113"/>
                </a:lnTo>
                <a:lnTo>
                  <a:pt x="379994" y="5282673"/>
                </a:lnTo>
                <a:lnTo>
                  <a:pt x="375173" y="5279914"/>
                </a:lnTo>
                <a:cubicBezTo>
                  <a:pt x="371651" y="5278279"/>
                  <a:pt x="369047" y="5277533"/>
                  <a:pt x="366965" y="5277395"/>
                </a:cubicBezTo>
                <a:lnTo>
                  <a:pt x="366590" y="5277560"/>
                </a:lnTo>
                <a:lnTo>
                  <a:pt x="359237" y="5274755"/>
                </a:lnTo>
                <a:lnTo>
                  <a:pt x="236032" y="5261841"/>
                </a:lnTo>
                <a:cubicBezTo>
                  <a:pt x="230869" y="5259979"/>
                  <a:pt x="226573" y="5260299"/>
                  <a:pt x="222634" y="5261663"/>
                </a:cubicBezTo>
                <a:lnTo>
                  <a:pt x="221206" y="5262435"/>
                </a:lnTo>
                <a:lnTo>
                  <a:pt x="188902" y="5246417"/>
                </a:lnTo>
                <a:lnTo>
                  <a:pt x="183223" y="5246117"/>
                </a:lnTo>
                <a:lnTo>
                  <a:pt x="163943" y="5233338"/>
                </a:lnTo>
                <a:lnTo>
                  <a:pt x="153034" y="5227983"/>
                </a:lnTo>
                <a:lnTo>
                  <a:pt x="151905" y="5223897"/>
                </a:lnTo>
                <a:cubicBezTo>
                  <a:pt x="149599" y="5220913"/>
                  <a:pt x="144899" y="5218478"/>
                  <a:pt x="134812" y="5217299"/>
                </a:cubicBezTo>
                <a:lnTo>
                  <a:pt x="132110" y="5217510"/>
                </a:lnTo>
                <a:lnTo>
                  <a:pt x="120754" y="5208458"/>
                </a:lnTo>
                <a:cubicBezTo>
                  <a:pt x="117577" y="5204917"/>
                  <a:pt x="115362" y="5200979"/>
                  <a:pt x="114548" y="5196510"/>
                </a:cubicBezTo>
                <a:cubicBezTo>
                  <a:pt x="82509" y="5197847"/>
                  <a:pt x="57805" y="5190670"/>
                  <a:pt x="33996" y="5181441"/>
                </a:cubicBezTo>
                <a:lnTo>
                  <a:pt x="0" y="5169059"/>
                </a:ln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8F832F5-769A-4B3B-AF83-F1CA60F71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4918896"/>
            <a:ext cx="12188952" cy="1939104"/>
          </a:xfrm>
          <a:custGeom>
            <a:avLst/>
            <a:gdLst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285754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74735 w 12192002"/>
              <a:gd name="connsiteY94" fmla="*/ 1132363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49233 w 12192002"/>
              <a:gd name="connsiteY94" fmla="*/ 1103857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49233 w 12192002"/>
              <a:gd name="connsiteY94" fmla="*/ 1103857 h 2122526"/>
              <a:gd name="connsiteX95" fmla="*/ 11931502 w 12192002"/>
              <a:gd name="connsiteY95" fmla="*/ 1091564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49233 w 12192002"/>
              <a:gd name="connsiteY94" fmla="*/ 1103857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24889 w 12192002"/>
              <a:gd name="connsiteY182" fmla="*/ 176134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42156 w 12192002"/>
              <a:gd name="connsiteY181" fmla="*/ 167047 h 2122526"/>
              <a:gd name="connsiteX182" fmla="*/ 4524889 w 12192002"/>
              <a:gd name="connsiteY182" fmla="*/ 176134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76488 w 12192002"/>
              <a:gd name="connsiteY180" fmla="*/ 168393 h 2122526"/>
              <a:gd name="connsiteX181" fmla="*/ 4442156 w 12192002"/>
              <a:gd name="connsiteY181" fmla="*/ 167047 h 2122526"/>
              <a:gd name="connsiteX182" fmla="*/ 4524889 w 12192002"/>
              <a:gd name="connsiteY182" fmla="*/ 176134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4380 w 12192002"/>
              <a:gd name="connsiteY1" fmla="*/ 15827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76488 w 12192002"/>
              <a:gd name="connsiteY180" fmla="*/ 168393 h 2122526"/>
              <a:gd name="connsiteX181" fmla="*/ 4442156 w 12192002"/>
              <a:gd name="connsiteY181" fmla="*/ 167047 h 2122526"/>
              <a:gd name="connsiteX182" fmla="*/ 4524889 w 12192002"/>
              <a:gd name="connsiteY182" fmla="*/ 176134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08808 w 12192002"/>
              <a:gd name="connsiteY0" fmla="*/ 13675 h 2116463"/>
              <a:gd name="connsiteX1" fmla="*/ 5754380 w 12192002"/>
              <a:gd name="connsiteY1" fmla="*/ 9764 h 2116463"/>
              <a:gd name="connsiteX2" fmla="*/ 5957375 w 12192002"/>
              <a:gd name="connsiteY2" fmla="*/ 10652 h 2116463"/>
              <a:gd name="connsiteX3" fmla="*/ 6010090 w 12192002"/>
              <a:gd name="connsiteY3" fmla="*/ 14296 h 2116463"/>
              <a:gd name="connsiteX4" fmla="*/ 6041282 w 12192002"/>
              <a:gd name="connsiteY4" fmla="*/ 9203 h 2116463"/>
              <a:gd name="connsiteX5" fmla="*/ 6048637 w 12192002"/>
              <a:gd name="connsiteY5" fmla="*/ 854 h 2116463"/>
              <a:gd name="connsiteX6" fmla="*/ 6068529 w 12192002"/>
              <a:gd name="connsiteY6" fmla="*/ 1537 h 2116463"/>
              <a:gd name="connsiteX7" fmla="*/ 6073847 w 12192002"/>
              <a:gd name="connsiteY7" fmla="*/ 0 h 2116463"/>
              <a:gd name="connsiteX8" fmla="*/ 6168673 w 12192002"/>
              <a:gd name="connsiteY8" fmla="*/ 20462 h 2116463"/>
              <a:gd name="connsiteX9" fmla="*/ 6317559 w 12192002"/>
              <a:gd name="connsiteY9" fmla="*/ 22549 h 2116463"/>
              <a:gd name="connsiteX10" fmla="*/ 6549454 w 12192002"/>
              <a:gd name="connsiteY10" fmla="*/ 69349 h 2116463"/>
              <a:gd name="connsiteX11" fmla="*/ 6708221 w 12192002"/>
              <a:gd name="connsiteY11" fmla="*/ 98125 h 2116463"/>
              <a:gd name="connsiteX12" fmla="*/ 6904145 w 12192002"/>
              <a:gd name="connsiteY12" fmla="*/ 126080 h 2116463"/>
              <a:gd name="connsiteX13" fmla="*/ 7018495 w 12192002"/>
              <a:gd name="connsiteY13" fmla="*/ 155586 h 2116463"/>
              <a:gd name="connsiteX14" fmla="*/ 7096987 w 12192002"/>
              <a:gd name="connsiteY14" fmla="*/ 155212 h 2116463"/>
              <a:gd name="connsiteX15" fmla="*/ 7170807 w 12192002"/>
              <a:gd name="connsiteY15" fmla="*/ 167440 h 2116463"/>
              <a:gd name="connsiteX16" fmla="*/ 7197003 w 12192002"/>
              <a:gd name="connsiteY16" fmla="*/ 172088 h 2116463"/>
              <a:gd name="connsiteX17" fmla="*/ 7201101 w 12192002"/>
              <a:gd name="connsiteY17" fmla="*/ 177446 h 2116463"/>
              <a:gd name="connsiteX18" fmla="*/ 7218559 w 12192002"/>
              <a:gd name="connsiteY18" fmla="*/ 181996 h 2116463"/>
              <a:gd name="connsiteX19" fmla="*/ 7310852 w 12192002"/>
              <a:gd name="connsiteY19" fmla="*/ 207245 h 2116463"/>
              <a:gd name="connsiteX20" fmla="*/ 7312179 w 12192002"/>
              <a:gd name="connsiteY20" fmla="*/ 205803 h 2116463"/>
              <a:gd name="connsiteX21" fmla="*/ 7405390 w 12192002"/>
              <a:gd name="connsiteY21" fmla="*/ 196208 h 2116463"/>
              <a:gd name="connsiteX22" fmla="*/ 7495794 w 12192002"/>
              <a:gd name="connsiteY22" fmla="*/ 188103 h 2116463"/>
              <a:gd name="connsiteX23" fmla="*/ 7507039 w 12192002"/>
              <a:gd name="connsiteY23" fmla="*/ 190055 h 2116463"/>
              <a:gd name="connsiteX24" fmla="*/ 7507411 w 12192002"/>
              <a:gd name="connsiteY24" fmla="*/ 189728 h 2116463"/>
              <a:gd name="connsiteX25" fmla="*/ 7519570 w 12192002"/>
              <a:gd name="connsiteY25" fmla="*/ 191063 h 2116463"/>
              <a:gd name="connsiteX26" fmla="*/ 7527542 w 12192002"/>
              <a:gd name="connsiteY26" fmla="*/ 193616 h 2116463"/>
              <a:gd name="connsiteX27" fmla="*/ 7614346 w 12192002"/>
              <a:gd name="connsiteY27" fmla="*/ 199444 h 2116463"/>
              <a:gd name="connsiteX28" fmla="*/ 7718744 w 12192002"/>
              <a:gd name="connsiteY28" fmla="*/ 195973 h 2116463"/>
              <a:gd name="connsiteX29" fmla="*/ 7905407 w 12192002"/>
              <a:gd name="connsiteY29" fmla="*/ 221688 h 2116463"/>
              <a:gd name="connsiteX30" fmla="*/ 8090271 w 12192002"/>
              <a:gd name="connsiteY30" fmla="*/ 263661 h 2116463"/>
              <a:gd name="connsiteX31" fmla="*/ 8245834 w 12192002"/>
              <a:gd name="connsiteY31" fmla="*/ 309822 h 2116463"/>
              <a:gd name="connsiteX32" fmla="*/ 8252033 w 12192002"/>
              <a:gd name="connsiteY32" fmla="*/ 322814 h 2116463"/>
              <a:gd name="connsiteX33" fmla="*/ 8263376 w 12192002"/>
              <a:gd name="connsiteY33" fmla="*/ 332657 h 2116463"/>
              <a:gd name="connsiteX34" fmla="*/ 8266075 w 12192002"/>
              <a:gd name="connsiteY34" fmla="*/ 332427 h 2116463"/>
              <a:gd name="connsiteX35" fmla="*/ 8283149 w 12192002"/>
              <a:gd name="connsiteY35" fmla="*/ 339602 h 2116463"/>
              <a:gd name="connsiteX36" fmla="*/ 8284276 w 12192002"/>
              <a:gd name="connsiteY36" fmla="*/ 344045 h 2116463"/>
              <a:gd name="connsiteX37" fmla="*/ 8295173 w 12192002"/>
              <a:gd name="connsiteY37" fmla="*/ 349868 h 2116463"/>
              <a:gd name="connsiteX38" fmla="*/ 8314432 w 12192002"/>
              <a:gd name="connsiteY38" fmla="*/ 363763 h 2116463"/>
              <a:gd name="connsiteX39" fmla="*/ 8320104 w 12192002"/>
              <a:gd name="connsiteY39" fmla="*/ 364089 h 2116463"/>
              <a:gd name="connsiteX40" fmla="*/ 8352372 w 12192002"/>
              <a:gd name="connsiteY40" fmla="*/ 381507 h 2116463"/>
              <a:gd name="connsiteX41" fmla="*/ 8353799 w 12192002"/>
              <a:gd name="connsiteY41" fmla="*/ 380667 h 2116463"/>
              <a:gd name="connsiteX42" fmla="*/ 8367182 w 12192002"/>
              <a:gd name="connsiteY42" fmla="*/ 380861 h 2116463"/>
              <a:gd name="connsiteX43" fmla="*/ 8490249 w 12192002"/>
              <a:gd name="connsiteY43" fmla="*/ 394903 h 2116463"/>
              <a:gd name="connsiteX44" fmla="*/ 8497594 w 12192002"/>
              <a:gd name="connsiteY44" fmla="*/ 397953 h 2116463"/>
              <a:gd name="connsiteX45" fmla="*/ 8497968 w 12192002"/>
              <a:gd name="connsiteY45" fmla="*/ 397774 h 2116463"/>
              <a:gd name="connsiteX46" fmla="*/ 8506167 w 12192002"/>
              <a:gd name="connsiteY46" fmla="*/ 400512 h 2116463"/>
              <a:gd name="connsiteX47" fmla="*/ 8510983 w 12192002"/>
              <a:gd name="connsiteY47" fmla="*/ 403513 h 2116463"/>
              <a:gd name="connsiteX48" fmla="*/ 8525230 w 12192002"/>
              <a:gd name="connsiteY48" fmla="*/ 409428 h 2116463"/>
              <a:gd name="connsiteX49" fmla="*/ 8596071 w 12192002"/>
              <a:gd name="connsiteY49" fmla="*/ 394586 h 2116463"/>
              <a:gd name="connsiteX50" fmla="*/ 8707847 w 12192002"/>
              <a:gd name="connsiteY50" fmla="*/ 403158 h 2116463"/>
              <a:gd name="connsiteX51" fmla="*/ 8752444 w 12192002"/>
              <a:gd name="connsiteY51" fmla="*/ 405259 h 2116463"/>
              <a:gd name="connsiteX52" fmla="*/ 8928988 w 12192002"/>
              <a:gd name="connsiteY52" fmla="*/ 424491 h 2116463"/>
              <a:gd name="connsiteX53" fmla="*/ 8963048 w 12192002"/>
              <a:gd name="connsiteY53" fmla="*/ 421303 h 2116463"/>
              <a:gd name="connsiteX54" fmla="*/ 8968011 w 12192002"/>
              <a:gd name="connsiteY54" fmla="*/ 419078 h 2116463"/>
              <a:gd name="connsiteX55" fmla="*/ 8974337 w 12192002"/>
              <a:gd name="connsiteY55" fmla="*/ 418378 h 2116463"/>
              <a:gd name="connsiteX56" fmla="*/ 8990394 w 12192002"/>
              <a:gd name="connsiteY56" fmla="*/ 421604 h 2116463"/>
              <a:gd name="connsiteX57" fmla="*/ 8996232 w 12192002"/>
              <a:gd name="connsiteY57" fmla="*/ 423665 h 2116463"/>
              <a:gd name="connsiteX58" fmla="*/ 9005201 w 12192002"/>
              <a:gd name="connsiteY58" fmla="*/ 424876 h 2116463"/>
              <a:gd name="connsiteX59" fmla="*/ 9005486 w 12192002"/>
              <a:gd name="connsiteY59" fmla="*/ 424636 h 2116463"/>
              <a:gd name="connsiteX60" fmla="*/ 9053453 w 12192002"/>
              <a:gd name="connsiteY60" fmla="*/ 427921 h 2116463"/>
              <a:gd name="connsiteX61" fmla="*/ 9113812 w 12192002"/>
              <a:gd name="connsiteY61" fmla="*/ 419607 h 2116463"/>
              <a:gd name="connsiteX62" fmla="*/ 9137318 w 12192002"/>
              <a:gd name="connsiteY62" fmla="*/ 418241 h 2116463"/>
              <a:gd name="connsiteX63" fmla="*/ 9150210 w 12192002"/>
              <a:gd name="connsiteY63" fmla="*/ 416072 h 2116463"/>
              <a:gd name="connsiteX64" fmla="*/ 9151232 w 12192002"/>
              <a:gd name="connsiteY64" fmla="*/ 415007 h 2116463"/>
              <a:gd name="connsiteX65" fmla="*/ 9189246 w 12192002"/>
              <a:gd name="connsiteY65" fmla="*/ 426209 h 2116463"/>
              <a:gd name="connsiteX66" fmla="*/ 9194810 w 12192002"/>
              <a:gd name="connsiteY66" fmla="*/ 435448 h 2116463"/>
              <a:gd name="connsiteX67" fmla="*/ 9231370 w 12192002"/>
              <a:gd name="connsiteY67" fmla="*/ 445527 h 2116463"/>
              <a:gd name="connsiteX68" fmla="*/ 9343052 w 12192002"/>
              <a:gd name="connsiteY68" fmla="*/ 497432 h 2116463"/>
              <a:gd name="connsiteX69" fmla="*/ 9584507 w 12192002"/>
              <a:gd name="connsiteY69" fmla="*/ 543134 h 2116463"/>
              <a:gd name="connsiteX70" fmla="*/ 9728309 w 12192002"/>
              <a:gd name="connsiteY70" fmla="*/ 554554 h 2116463"/>
              <a:gd name="connsiteX71" fmla="*/ 9847792 w 12192002"/>
              <a:gd name="connsiteY71" fmla="*/ 574761 h 2116463"/>
              <a:gd name="connsiteX72" fmla="*/ 9960019 w 12192002"/>
              <a:gd name="connsiteY72" fmla="*/ 581529 h 2116463"/>
              <a:gd name="connsiteX73" fmla="*/ 10039240 w 12192002"/>
              <a:gd name="connsiteY73" fmla="*/ 597044 h 2116463"/>
              <a:gd name="connsiteX74" fmla="*/ 10082169 w 12192002"/>
              <a:gd name="connsiteY74" fmla="*/ 595380 h 2116463"/>
              <a:gd name="connsiteX75" fmla="*/ 10126500 w 12192002"/>
              <a:gd name="connsiteY75" fmla="*/ 597475 h 2116463"/>
              <a:gd name="connsiteX76" fmla="*/ 10261101 w 12192002"/>
              <a:gd name="connsiteY76" fmla="*/ 608990 h 2116463"/>
              <a:gd name="connsiteX77" fmla="*/ 10336855 w 12192002"/>
              <a:gd name="connsiteY77" fmla="*/ 618741 h 2116463"/>
              <a:gd name="connsiteX78" fmla="*/ 10383868 w 12192002"/>
              <a:gd name="connsiteY78" fmla="*/ 619352 h 2116463"/>
              <a:gd name="connsiteX79" fmla="*/ 10445984 w 12192002"/>
              <a:gd name="connsiteY79" fmla="*/ 623199 h 2116463"/>
              <a:gd name="connsiteX80" fmla="*/ 10519280 w 12192002"/>
              <a:gd name="connsiteY80" fmla="*/ 625257 h 2116463"/>
              <a:gd name="connsiteX81" fmla="*/ 10644619 w 12192002"/>
              <a:gd name="connsiteY81" fmla="*/ 645503 h 2116463"/>
              <a:gd name="connsiteX82" fmla="*/ 10857724 w 12192002"/>
              <a:gd name="connsiteY82" fmla="*/ 706621 h 2116463"/>
              <a:gd name="connsiteX83" fmla="*/ 10951063 w 12192002"/>
              <a:gd name="connsiteY83" fmla="*/ 719704 h 2116463"/>
              <a:gd name="connsiteX84" fmla="*/ 11030956 w 12192002"/>
              <a:gd name="connsiteY84" fmla="*/ 714948 h 2116463"/>
              <a:gd name="connsiteX85" fmla="*/ 11085938 w 12192002"/>
              <a:gd name="connsiteY85" fmla="*/ 717829 h 2116463"/>
              <a:gd name="connsiteX86" fmla="*/ 11143411 w 12192002"/>
              <a:gd name="connsiteY86" fmla="*/ 727078 h 2116463"/>
              <a:gd name="connsiteX87" fmla="*/ 11195087 w 12192002"/>
              <a:gd name="connsiteY87" fmla="*/ 726431 h 2116463"/>
              <a:gd name="connsiteX88" fmla="*/ 11273972 w 12192002"/>
              <a:gd name="connsiteY88" fmla="*/ 747450 h 2116463"/>
              <a:gd name="connsiteX89" fmla="*/ 11369715 w 12192002"/>
              <a:gd name="connsiteY89" fmla="*/ 807118 h 2116463"/>
              <a:gd name="connsiteX90" fmla="*/ 11462695 w 12192002"/>
              <a:gd name="connsiteY90" fmla="*/ 868591 h 2116463"/>
              <a:gd name="connsiteX91" fmla="*/ 11516473 w 12192002"/>
              <a:gd name="connsiteY91" fmla="*/ 922143 h 2116463"/>
              <a:gd name="connsiteX92" fmla="*/ 11630749 w 12192002"/>
              <a:gd name="connsiteY92" fmla="*/ 984032 h 2116463"/>
              <a:gd name="connsiteX93" fmla="*/ 11712382 w 12192002"/>
              <a:gd name="connsiteY93" fmla="*/ 1041801 h 2116463"/>
              <a:gd name="connsiteX94" fmla="*/ 11876461 w 12192002"/>
              <a:gd name="connsiteY94" fmla="*/ 1073121 h 2116463"/>
              <a:gd name="connsiteX95" fmla="*/ 11931502 w 12192002"/>
              <a:gd name="connsiteY95" fmla="*/ 1085501 h 2116463"/>
              <a:gd name="connsiteX96" fmla="*/ 12052936 w 12192002"/>
              <a:gd name="connsiteY96" fmla="*/ 1070019 h 2116463"/>
              <a:gd name="connsiteX97" fmla="*/ 12140863 w 12192002"/>
              <a:gd name="connsiteY97" fmla="*/ 1028973 h 2116463"/>
              <a:gd name="connsiteX98" fmla="*/ 12192002 w 12192002"/>
              <a:gd name="connsiteY98" fmla="*/ 1009775 h 2116463"/>
              <a:gd name="connsiteX99" fmla="*/ 12192002 w 12192002"/>
              <a:gd name="connsiteY99" fmla="*/ 1949486 h 2116463"/>
              <a:gd name="connsiteX100" fmla="*/ 12192000 w 12192002"/>
              <a:gd name="connsiteY100" fmla="*/ 1949486 h 2116463"/>
              <a:gd name="connsiteX101" fmla="*/ 12192000 w 12192002"/>
              <a:gd name="connsiteY101" fmla="*/ 2116463 h 2116463"/>
              <a:gd name="connsiteX102" fmla="*/ 0 w 12192002"/>
              <a:gd name="connsiteY102" fmla="*/ 2116463 h 2116463"/>
              <a:gd name="connsiteX103" fmla="*/ 0 w 12192002"/>
              <a:gd name="connsiteY103" fmla="*/ 1342264 h 2116463"/>
              <a:gd name="connsiteX104" fmla="*/ 2 w 12192002"/>
              <a:gd name="connsiteY104" fmla="*/ 1342264 h 2116463"/>
              <a:gd name="connsiteX105" fmla="*/ 2 w 12192002"/>
              <a:gd name="connsiteY105" fmla="*/ 585954 h 2116463"/>
              <a:gd name="connsiteX106" fmla="*/ 15526 w 12192002"/>
              <a:gd name="connsiteY106" fmla="*/ 580485 h 2116463"/>
              <a:gd name="connsiteX107" fmla="*/ 118381 w 12192002"/>
              <a:gd name="connsiteY107" fmla="*/ 577629 h 2116463"/>
              <a:gd name="connsiteX108" fmla="*/ 292435 w 12192002"/>
              <a:gd name="connsiteY108" fmla="*/ 525824 h 2116463"/>
              <a:gd name="connsiteX109" fmla="*/ 404015 w 12192002"/>
              <a:gd name="connsiteY109" fmla="*/ 505128 h 2116463"/>
              <a:gd name="connsiteX110" fmla="*/ 445099 w 12192002"/>
              <a:gd name="connsiteY110" fmla="*/ 499305 h 2116463"/>
              <a:gd name="connsiteX111" fmla="*/ 571717 w 12192002"/>
              <a:gd name="connsiteY111" fmla="*/ 461275 h 2116463"/>
              <a:gd name="connsiteX112" fmla="*/ 578535 w 12192002"/>
              <a:gd name="connsiteY112" fmla="*/ 461464 h 2116463"/>
              <a:gd name="connsiteX113" fmla="*/ 596792 w 12192002"/>
              <a:gd name="connsiteY113" fmla="*/ 458812 h 2116463"/>
              <a:gd name="connsiteX114" fmla="*/ 708875 w 12192002"/>
              <a:gd name="connsiteY114" fmla="*/ 415954 h 2116463"/>
              <a:gd name="connsiteX115" fmla="*/ 719742 w 12192002"/>
              <a:gd name="connsiteY115" fmla="*/ 410277 h 2116463"/>
              <a:gd name="connsiteX116" fmla="*/ 720047 w 12192002"/>
              <a:gd name="connsiteY116" fmla="*/ 409015 h 2116463"/>
              <a:gd name="connsiteX117" fmla="*/ 763053 w 12192002"/>
              <a:gd name="connsiteY117" fmla="*/ 408244 h 2116463"/>
              <a:gd name="connsiteX118" fmla="*/ 767901 w 12192002"/>
              <a:gd name="connsiteY118" fmla="*/ 406023 h 2116463"/>
              <a:gd name="connsiteX119" fmla="*/ 797041 w 12192002"/>
              <a:gd name="connsiteY119" fmla="*/ 408230 h 2116463"/>
              <a:gd name="connsiteX120" fmla="*/ 811506 w 12192002"/>
              <a:gd name="connsiteY120" fmla="*/ 407925 h 2116463"/>
              <a:gd name="connsiteX121" fmla="*/ 816809 w 12192002"/>
              <a:gd name="connsiteY121" fmla="*/ 410819 h 2116463"/>
              <a:gd name="connsiteX122" fmla="*/ 837540 w 12192002"/>
              <a:gd name="connsiteY122" fmla="*/ 408855 h 2116463"/>
              <a:gd name="connsiteX123" fmla="*/ 858269 w 12192002"/>
              <a:gd name="connsiteY123" fmla="*/ 410068 h 2116463"/>
              <a:gd name="connsiteX124" fmla="*/ 948732 w 12192002"/>
              <a:gd name="connsiteY124" fmla="*/ 398230 h 2116463"/>
              <a:gd name="connsiteX125" fmla="*/ 1149979 w 12192002"/>
              <a:gd name="connsiteY125" fmla="*/ 400635 h 2116463"/>
              <a:gd name="connsiteX126" fmla="*/ 1496110 w 12192002"/>
              <a:gd name="connsiteY126" fmla="*/ 351200 h 2116463"/>
              <a:gd name="connsiteX127" fmla="*/ 1608669 w 12192002"/>
              <a:gd name="connsiteY127" fmla="*/ 325610 h 2116463"/>
              <a:gd name="connsiteX128" fmla="*/ 1675071 w 12192002"/>
              <a:gd name="connsiteY128" fmla="*/ 318713 h 2116463"/>
              <a:gd name="connsiteX129" fmla="*/ 1738204 w 12192002"/>
              <a:gd name="connsiteY129" fmla="*/ 302364 h 2116463"/>
              <a:gd name="connsiteX130" fmla="*/ 1786655 w 12192002"/>
              <a:gd name="connsiteY130" fmla="*/ 297313 h 2116463"/>
              <a:gd name="connsiteX131" fmla="*/ 1873080 w 12192002"/>
              <a:gd name="connsiteY131" fmla="*/ 324935 h 2116463"/>
              <a:gd name="connsiteX132" fmla="*/ 1921650 w 12192002"/>
              <a:gd name="connsiteY132" fmla="*/ 326530 h 2116463"/>
              <a:gd name="connsiteX133" fmla="*/ 1928172 w 12192002"/>
              <a:gd name="connsiteY133" fmla="*/ 321699 h 2116463"/>
              <a:gd name="connsiteX134" fmla="*/ 1997356 w 12192002"/>
              <a:gd name="connsiteY134" fmla="*/ 343644 h 2116463"/>
              <a:gd name="connsiteX135" fmla="*/ 2094665 w 12192002"/>
              <a:gd name="connsiteY135" fmla="*/ 335624 h 2116463"/>
              <a:gd name="connsiteX136" fmla="*/ 2208578 w 12192002"/>
              <a:gd name="connsiteY136" fmla="*/ 318913 h 2116463"/>
              <a:gd name="connsiteX137" fmla="*/ 2315112 w 12192002"/>
              <a:gd name="connsiteY137" fmla="*/ 313680 h 2116463"/>
              <a:gd name="connsiteX138" fmla="*/ 2443255 w 12192002"/>
              <a:gd name="connsiteY138" fmla="*/ 322147 h 2116463"/>
              <a:gd name="connsiteX139" fmla="*/ 2568028 w 12192002"/>
              <a:gd name="connsiteY139" fmla="*/ 336048 h 2116463"/>
              <a:gd name="connsiteX140" fmla="*/ 2646527 w 12192002"/>
              <a:gd name="connsiteY140" fmla="*/ 309807 h 2116463"/>
              <a:gd name="connsiteX141" fmla="*/ 2781569 w 12192002"/>
              <a:gd name="connsiteY141" fmla="*/ 320343 h 2116463"/>
              <a:gd name="connsiteX142" fmla="*/ 3030291 w 12192002"/>
              <a:gd name="connsiteY142" fmla="*/ 342164 h 2116463"/>
              <a:gd name="connsiteX143" fmla="*/ 3142556 w 12192002"/>
              <a:gd name="connsiteY143" fmla="*/ 344807 h 2116463"/>
              <a:gd name="connsiteX144" fmla="*/ 3262356 w 12192002"/>
              <a:gd name="connsiteY144" fmla="*/ 352582 h 2116463"/>
              <a:gd name="connsiteX145" fmla="*/ 3341698 w 12192002"/>
              <a:gd name="connsiteY145" fmla="*/ 358459 h 2116463"/>
              <a:gd name="connsiteX146" fmla="*/ 3344026 w 12192002"/>
              <a:gd name="connsiteY146" fmla="*/ 357484 h 2116463"/>
              <a:gd name="connsiteX147" fmla="*/ 3363888 w 12192002"/>
              <a:gd name="connsiteY147" fmla="*/ 359166 h 2116463"/>
              <a:gd name="connsiteX148" fmla="*/ 3400728 w 12192002"/>
              <a:gd name="connsiteY148" fmla="*/ 376118 h 2116463"/>
              <a:gd name="connsiteX149" fmla="*/ 3473223 w 12192002"/>
              <a:gd name="connsiteY149" fmla="*/ 364070 h 2116463"/>
              <a:gd name="connsiteX150" fmla="*/ 3536135 w 12192002"/>
              <a:gd name="connsiteY150" fmla="*/ 360409 h 2116463"/>
              <a:gd name="connsiteX151" fmla="*/ 3585978 w 12192002"/>
              <a:gd name="connsiteY151" fmla="*/ 350710 h 2116463"/>
              <a:gd name="connsiteX152" fmla="*/ 3594501 w 12192002"/>
              <a:gd name="connsiteY152" fmla="*/ 351400 h 2116463"/>
              <a:gd name="connsiteX153" fmla="*/ 3594736 w 12192002"/>
              <a:gd name="connsiteY153" fmla="*/ 351131 h 2116463"/>
              <a:gd name="connsiteX154" fmla="*/ 3603855 w 12192002"/>
              <a:gd name="connsiteY154" fmla="*/ 351295 h 2116463"/>
              <a:gd name="connsiteX155" fmla="*/ 3610035 w 12192002"/>
              <a:gd name="connsiteY155" fmla="*/ 352657 h 2116463"/>
              <a:gd name="connsiteX156" fmla="*/ 3682513 w 12192002"/>
              <a:gd name="connsiteY156" fmla="*/ 320386 h 2116463"/>
              <a:gd name="connsiteX157" fmla="*/ 3789760 w 12192002"/>
              <a:gd name="connsiteY157" fmla="*/ 296463 h 2116463"/>
              <a:gd name="connsiteX158" fmla="*/ 3897275 w 12192002"/>
              <a:gd name="connsiteY158" fmla="*/ 276225 h 2116463"/>
              <a:gd name="connsiteX159" fmla="*/ 3936846 w 12192002"/>
              <a:gd name="connsiteY159" fmla="*/ 270570 h 2116463"/>
              <a:gd name="connsiteX160" fmla="*/ 4004538 w 12192002"/>
              <a:gd name="connsiteY160" fmla="*/ 253113 h 2116463"/>
              <a:gd name="connsiteX161" fmla="*/ 4033778 w 12192002"/>
              <a:gd name="connsiteY161" fmla="*/ 240545 h 2116463"/>
              <a:gd name="connsiteX162" fmla="*/ 4035363 w 12192002"/>
              <a:gd name="connsiteY162" fmla="*/ 240780 h 2116463"/>
              <a:gd name="connsiteX163" fmla="*/ 4036996 w 12192002"/>
              <a:gd name="connsiteY163" fmla="*/ 237113 h 2116463"/>
              <a:gd name="connsiteX164" fmla="*/ 4042364 w 12192002"/>
              <a:gd name="connsiteY164" fmla="*/ 234679 h 2116463"/>
              <a:gd name="connsiteX165" fmla="*/ 4058954 w 12192002"/>
              <a:gd name="connsiteY165" fmla="*/ 233058 h 2116463"/>
              <a:gd name="connsiteX166" fmla="*/ 4065510 w 12192002"/>
              <a:gd name="connsiteY166" fmla="*/ 233276 h 2116463"/>
              <a:gd name="connsiteX167" fmla="*/ 4074427 w 12192002"/>
              <a:gd name="connsiteY167" fmla="*/ 231832 h 2116463"/>
              <a:gd name="connsiteX168" fmla="*/ 4074546 w 12192002"/>
              <a:gd name="connsiteY168" fmla="*/ 231533 h 2116463"/>
              <a:gd name="connsiteX169" fmla="*/ 4083097 w 12192002"/>
              <a:gd name="connsiteY169" fmla="*/ 230698 h 2116463"/>
              <a:gd name="connsiteX170" fmla="*/ 4142745 w 12192002"/>
              <a:gd name="connsiteY170" fmla="*/ 204165 h 2116463"/>
              <a:gd name="connsiteX171" fmla="*/ 4191248 w 12192002"/>
              <a:gd name="connsiteY171" fmla="*/ 188300 h 2116463"/>
              <a:gd name="connsiteX172" fmla="*/ 4201744 w 12192002"/>
              <a:gd name="connsiteY172" fmla="*/ 182666 h 2116463"/>
              <a:gd name="connsiteX173" fmla="*/ 4202048 w 12192002"/>
              <a:gd name="connsiteY173" fmla="*/ 181407 h 2116463"/>
              <a:gd name="connsiteX174" fmla="*/ 4248116 w 12192002"/>
              <a:gd name="connsiteY174" fmla="*/ 178612 h 2116463"/>
              <a:gd name="connsiteX175" fmla="*/ 4276141 w 12192002"/>
              <a:gd name="connsiteY175" fmla="*/ 180936 h 2116463"/>
              <a:gd name="connsiteX176" fmla="*/ 4290062 w 12192002"/>
              <a:gd name="connsiteY176" fmla="*/ 180690 h 2116463"/>
              <a:gd name="connsiteX177" fmla="*/ 4295143 w 12192002"/>
              <a:gd name="connsiteY177" fmla="*/ 183607 h 2116463"/>
              <a:gd name="connsiteX178" fmla="*/ 4315108 w 12192002"/>
              <a:gd name="connsiteY178" fmla="*/ 181728 h 2116463"/>
              <a:gd name="connsiteX179" fmla="*/ 4316965 w 12192002"/>
              <a:gd name="connsiteY179" fmla="*/ 180387 h 2116463"/>
              <a:gd name="connsiteX180" fmla="*/ 4376488 w 12192002"/>
              <a:gd name="connsiteY180" fmla="*/ 162330 h 2116463"/>
              <a:gd name="connsiteX181" fmla="*/ 4442156 w 12192002"/>
              <a:gd name="connsiteY181" fmla="*/ 160984 h 2116463"/>
              <a:gd name="connsiteX182" fmla="*/ 4524889 w 12192002"/>
              <a:gd name="connsiteY182" fmla="*/ 170071 h 2116463"/>
              <a:gd name="connsiteX183" fmla="*/ 4715526 w 12192002"/>
              <a:gd name="connsiteY183" fmla="*/ 165103 h 2116463"/>
              <a:gd name="connsiteX184" fmla="*/ 4762447 w 12192002"/>
              <a:gd name="connsiteY184" fmla="*/ 156615 h 2116463"/>
              <a:gd name="connsiteX185" fmla="*/ 4840439 w 12192002"/>
              <a:gd name="connsiteY185" fmla="*/ 128847 h 2116463"/>
              <a:gd name="connsiteX186" fmla="*/ 5011513 w 12192002"/>
              <a:gd name="connsiteY186" fmla="*/ 104830 h 2116463"/>
              <a:gd name="connsiteX187" fmla="*/ 5065790 w 12192002"/>
              <a:gd name="connsiteY187" fmla="*/ 88449 h 2116463"/>
              <a:gd name="connsiteX188" fmla="*/ 5121659 w 12192002"/>
              <a:gd name="connsiteY188" fmla="*/ 95020 h 2116463"/>
              <a:gd name="connsiteX189" fmla="*/ 5139595 w 12192002"/>
              <a:gd name="connsiteY189" fmla="*/ 84167 h 2116463"/>
              <a:gd name="connsiteX190" fmla="*/ 5142598 w 12192002"/>
              <a:gd name="connsiteY190" fmla="*/ 82066 h 2116463"/>
              <a:gd name="connsiteX191" fmla="*/ 5156554 w 12192002"/>
              <a:gd name="connsiteY191" fmla="*/ 78666 h 2116463"/>
              <a:gd name="connsiteX192" fmla="*/ 5174660 w 12192002"/>
              <a:gd name="connsiteY192" fmla="*/ 71443 h 2116463"/>
              <a:gd name="connsiteX193" fmla="*/ 5222961 w 12192002"/>
              <a:gd name="connsiteY193" fmla="*/ 68453 h 2116463"/>
              <a:gd name="connsiteX194" fmla="*/ 5261763 w 12192002"/>
              <a:gd name="connsiteY194" fmla="*/ 57329 h 2116463"/>
              <a:gd name="connsiteX195" fmla="*/ 5381667 w 12192002"/>
              <a:gd name="connsiteY195" fmla="*/ 36912 h 2116463"/>
              <a:gd name="connsiteX196" fmla="*/ 5432760 w 12192002"/>
              <a:gd name="connsiteY196" fmla="*/ 19210 h 2116463"/>
              <a:gd name="connsiteX197" fmla="*/ 5470905 w 12192002"/>
              <a:gd name="connsiteY197" fmla="*/ 7957 h 2116463"/>
              <a:gd name="connsiteX198" fmla="*/ 5608808 w 12192002"/>
              <a:gd name="connsiteY198" fmla="*/ 13675 h 2116463"/>
              <a:gd name="connsiteX0" fmla="*/ 5608808 w 12192002"/>
              <a:gd name="connsiteY0" fmla="*/ 13675 h 2116463"/>
              <a:gd name="connsiteX1" fmla="*/ 5754380 w 12192002"/>
              <a:gd name="connsiteY1" fmla="*/ 9764 h 2116463"/>
              <a:gd name="connsiteX2" fmla="*/ 5957375 w 12192002"/>
              <a:gd name="connsiteY2" fmla="*/ 10652 h 2116463"/>
              <a:gd name="connsiteX3" fmla="*/ 6010090 w 12192002"/>
              <a:gd name="connsiteY3" fmla="*/ 14296 h 2116463"/>
              <a:gd name="connsiteX4" fmla="*/ 6041282 w 12192002"/>
              <a:gd name="connsiteY4" fmla="*/ 9203 h 2116463"/>
              <a:gd name="connsiteX5" fmla="*/ 6048637 w 12192002"/>
              <a:gd name="connsiteY5" fmla="*/ 854 h 2116463"/>
              <a:gd name="connsiteX6" fmla="*/ 6068529 w 12192002"/>
              <a:gd name="connsiteY6" fmla="*/ 1537 h 2116463"/>
              <a:gd name="connsiteX7" fmla="*/ 6073847 w 12192002"/>
              <a:gd name="connsiteY7" fmla="*/ 0 h 2116463"/>
              <a:gd name="connsiteX8" fmla="*/ 6168673 w 12192002"/>
              <a:gd name="connsiteY8" fmla="*/ 20462 h 2116463"/>
              <a:gd name="connsiteX9" fmla="*/ 6317559 w 12192002"/>
              <a:gd name="connsiteY9" fmla="*/ 37352 h 2116463"/>
              <a:gd name="connsiteX10" fmla="*/ 6549454 w 12192002"/>
              <a:gd name="connsiteY10" fmla="*/ 69349 h 2116463"/>
              <a:gd name="connsiteX11" fmla="*/ 6708221 w 12192002"/>
              <a:gd name="connsiteY11" fmla="*/ 98125 h 2116463"/>
              <a:gd name="connsiteX12" fmla="*/ 6904145 w 12192002"/>
              <a:gd name="connsiteY12" fmla="*/ 126080 h 2116463"/>
              <a:gd name="connsiteX13" fmla="*/ 7018495 w 12192002"/>
              <a:gd name="connsiteY13" fmla="*/ 155586 h 2116463"/>
              <a:gd name="connsiteX14" fmla="*/ 7096987 w 12192002"/>
              <a:gd name="connsiteY14" fmla="*/ 155212 h 2116463"/>
              <a:gd name="connsiteX15" fmla="*/ 7170807 w 12192002"/>
              <a:gd name="connsiteY15" fmla="*/ 167440 h 2116463"/>
              <a:gd name="connsiteX16" fmla="*/ 7197003 w 12192002"/>
              <a:gd name="connsiteY16" fmla="*/ 172088 h 2116463"/>
              <a:gd name="connsiteX17" fmla="*/ 7201101 w 12192002"/>
              <a:gd name="connsiteY17" fmla="*/ 177446 h 2116463"/>
              <a:gd name="connsiteX18" fmla="*/ 7218559 w 12192002"/>
              <a:gd name="connsiteY18" fmla="*/ 181996 h 2116463"/>
              <a:gd name="connsiteX19" fmla="*/ 7310852 w 12192002"/>
              <a:gd name="connsiteY19" fmla="*/ 207245 h 2116463"/>
              <a:gd name="connsiteX20" fmla="*/ 7312179 w 12192002"/>
              <a:gd name="connsiteY20" fmla="*/ 205803 h 2116463"/>
              <a:gd name="connsiteX21" fmla="*/ 7405390 w 12192002"/>
              <a:gd name="connsiteY21" fmla="*/ 196208 h 2116463"/>
              <a:gd name="connsiteX22" fmla="*/ 7495794 w 12192002"/>
              <a:gd name="connsiteY22" fmla="*/ 188103 h 2116463"/>
              <a:gd name="connsiteX23" fmla="*/ 7507039 w 12192002"/>
              <a:gd name="connsiteY23" fmla="*/ 190055 h 2116463"/>
              <a:gd name="connsiteX24" fmla="*/ 7507411 w 12192002"/>
              <a:gd name="connsiteY24" fmla="*/ 189728 h 2116463"/>
              <a:gd name="connsiteX25" fmla="*/ 7519570 w 12192002"/>
              <a:gd name="connsiteY25" fmla="*/ 191063 h 2116463"/>
              <a:gd name="connsiteX26" fmla="*/ 7527542 w 12192002"/>
              <a:gd name="connsiteY26" fmla="*/ 193616 h 2116463"/>
              <a:gd name="connsiteX27" fmla="*/ 7614346 w 12192002"/>
              <a:gd name="connsiteY27" fmla="*/ 199444 h 2116463"/>
              <a:gd name="connsiteX28" fmla="*/ 7718744 w 12192002"/>
              <a:gd name="connsiteY28" fmla="*/ 195973 h 2116463"/>
              <a:gd name="connsiteX29" fmla="*/ 7905407 w 12192002"/>
              <a:gd name="connsiteY29" fmla="*/ 221688 h 2116463"/>
              <a:gd name="connsiteX30" fmla="*/ 8090271 w 12192002"/>
              <a:gd name="connsiteY30" fmla="*/ 263661 h 2116463"/>
              <a:gd name="connsiteX31" fmla="*/ 8245834 w 12192002"/>
              <a:gd name="connsiteY31" fmla="*/ 309822 h 2116463"/>
              <a:gd name="connsiteX32" fmla="*/ 8252033 w 12192002"/>
              <a:gd name="connsiteY32" fmla="*/ 322814 h 2116463"/>
              <a:gd name="connsiteX33" fmla="*/ 8263376 w 12192002"/>
              <a:gd name="connsiteY33" fmla="*/ 332657 h 2116463"/>
              <a:gd name="connsiteX34" fmla="*/ 8266075 w 12192002"/>
              <a:gd name="connsiteY34" fmla="*/ 332427 h 2116463"/>
              <a:gd name="connsiteX35" fmla="*/ 8283149 w 12192002"/>
              <a:gd name="connsiteY35" fmla="*/ 339602 h 2116463"/>
              <a:gd name="connsiteX36" fmla="*/ 8284276 w 12192002"/>
              <a:gd name="connsiteY36" fmla="*/ 344045 h 2116463"/>
              <a:gd name="connsiteX37" fmla="*/ 8295173 w 12192002"/>
              <a:gd name="connsiteY37" fmla="*/ 349868 h 2116463"/>
              <a:gd name="connsiteX38" fmla="*/ 8314432 w 12192002"/>
              <a:gd name="connsiteY38" fmla="*/ 363763 h 2116463"/>
              <a:gd name="connsiteX39" fmla="*/ 8320104 w 12192002"/>
              <a:gd name="connsiteY39" fmla="*/ 364089 h 2116463"/>
              <a:gd name="connsiteX40" fmla="*/ 8352372 w 12192002"/>
              <a:gd name="connsiteY40" fmla="*/ 381507 h 2116463"/>
              <a:gd name="connsiteX41" fmla="*/ 8353799 w 12192002"/>
              <a:gd name="connsiteY41" fmla="*/ 380667 h 2116463"/>
              <a:gd name="connsiteX42" fmla="*/ 8367182 w 12192002"/>
              <a:gd name="connsiteY42" fmla="*/ 380861 h 2116463"/>
              <a:gd name="connsiteX43" fmla="*/ 8490249 w 12192002"/>
              <a:gd name="connsiteY43" fmla="*/ 394903 h 2116463"/>
              <a:gd name="connsiteX44" fmla="*/ 8497594 w 12192002"/>
              <a:gd name="connsiteY44" fmla="*/ 397953 h 2116463"/>
              <a:gd name="connsiteX45" fmla="*/ 8497968 w 12192002"/>
              <a:gd name="connsiteY45" fmla="*/ 397774 h 2116463"/>
              <a:gd name="connsiteX46" fmla="*/ 8506167 w 12192002"/>
              <a:gd name="connsiteY46" fmla="*/ 400512 h 2116463"/>
              <a:gd name="connsiteX47" fmla="*/ 8510983 w 12192002"/>
              <a:gd name="connsiteY47" fmla="*/ 403513 h 2116463"/>
              <a:gd name="connsiteX48" fmla="*/ 8525230 w 12192002"/>
              <a:gd name="connsiteY48" fmla="*/ 409428 h 2116463"/>
              <a:gd name="connsiteX49" fmla="*/ 8596071 w 12192002"/>
              <a:gd name="connsiteY49" fmla="*/ 394586 h 2116463"/>
              <a:gd name="connsiteX50" fmla="*/ 8707847 w 12192002"/>
              <a:gd name="connsiteY50" fmla="*/ 403158 h 2116463"/>
              <a:gd name="connsiteX51" fmla="*/ 8752444 w 12192002"/>
              <a:gd name="connsiteY51" fmla="*/ 405259 h 2116463"/>
              <a:gd name="connsiteX52" fmla="*/ 8928988 w 12192002"/>
              <a:gd name="connsiteY52" fmla="*/ 424491 h 2116463"/>
              <a:gd name="connsiteX53" fmla="*/ 8963048 w 12192002"/>
              <a:gd name="connsiteY53" fmla="*/ 421303 h 2116463"/>
              <a:gd name="connsiteX54" fmla="*/ 8968011 w 12192002"/>
              <a:gd name="connsiteY54" fmla="*/ 419078 h 2116463"/>
              <a:gd name="connsiteX55" fmla="*/ 8974337 w 12192002"/>
              <a:gd name="connsiteY55" fmla="*/ 418378 h 2116463"/>
              <a:gd name="connsiteX56" fmla="*/ 8990394 w 12192002"/>
              <a:gd name="connsiteY56" fmla="*/ 421604 h 2116463"/>
              <a:gd name="connsiteX57" fmla="*/ 8996232 w 12192002"/>
              <a:gd name="connsiteY57" fmla="*/ 423665 h 2116463"/>
              <a:gd name="connsiteX58" fmla="*/ 9005201 w 12192002"/>
              <a:gd name="connsiteY58" fmla="*/ 424876 h 2116463"/>
              <a:gd name="connsiteX59" fmla="*/ 9005486 w 12192002"/>
              <a:gd name="connsiteY59" fmla="*/ 424636 h 2116463"/>
              <a:gd name="connsiteX60" fmla="*/ 9053453 w 12192002"/>
              <a:gd name="connsiteY60" fmla="*/ 427921 h 2116463"/>
              <a:gd name="connsiteX61" fmla="*/ 9113812 w 12192002"/>
              <a:gd name="connsiteY61" fmla="*/ 419607 h 2116463"/>
              <a:gd name="connsiteX62" fmla="*/ 9137318 w 12192002"/>
              <a:gd name="connsiteY62" fmla="*/ 418241 h 2116463"/>
              <a:gd name="connsiteX63" fmla="*/ 9150210 w 12192002"/>
              <a:gd name="connsiteY63" fmla="*/ 416072 h 2116463"/>
              <a:gd name="connsiteX64" fmla="*/ 9151232 w 12192002"/>
              <a:gd name="connsiteY64" fmla="*/ 415007 h 2116463"/>
              <a:gd name="connsiteX65" fmla="*/ 9189246 w 12192002"/>
              <a:gd name="connsiteY65" fmla="*/ 426209 h 2116463"/>
              <a:gd name="connsiteX66" fmla="*/ 9194810 w 12192002"/>
              <a:gd name="connsiteY66" fmla="*/ 435448 h 2116463"/>
              <a:gd name="connsiteX67" fmla="*/ 9231370 w 12192002"/>
              <a:gd name="connsiteY67" fmla="*/ 445527 h 2116463"/>
              <a:gd name="connsiteX68" fmla="*/ 9343052 w 12192002"/>
              <a:gd name="connsiteY68" fmla="*/ 497432 h 2116463"/>
              <a:gd name="connsiteX69" fmla="*/ 9584507 w 12192002"/>
              <a:gd name="connsiteY69" fmla="*/ 543134 h 2116463"/>
              <a:gd name="connsiteX70" fmla="*/ 9728309 w 12192002"/>
              <a:gd name="connsiteY70" fmla="*/ 554554 h 2116463"/>
              <a:gd name="connsiteX71" fmla="*/ 9847792 w 12192002"/>
              <a:gd name="connsiteY71" fmla="*/ 574761 h 2116463"/>
              <a:gd name="connsiteX72" fmla="*/ 9960019 w 12192002"/>
              <a:gd name="connsiteY72" fmla="*/ 581529 h 2116463"/>
              <a:gd name="connsiteX73" fmla="*/ 10039240 w 12192002"/>
              <a:gd name="connsiteY73" fmla="*/ 597044 h 2116463"/>
              <a:gd name="connsiteX74" fmla="*/ 10082169 w 12192002"/>
              <a:gd name="connsiteY74" fmla="*/ 595380 h 2116463"/>
              <a:gd name="connsiteX75" fmla="*/ 10126500 w 12192002"/>
              <a:gd name="connsiteY75" fmla="*/ 597475 h 2116463"/>
              <a:gd name="connsiteX76" fmla="*/ 10261101 w 12192002"/>
              <a:gd name="connsiteY76" fmla="*/ 608990 h 2116463"/>
              <a:gd name="connsiteX77" fmla="*/ 10336855 w 12192002"/>
              <a:gd name="connsiteY77" fmla="*/ 618741 h 2116463"/>
              <a:gd name="connsiteX78" fmla="*/ 10383868 w 12192002"/>
              <a:gd name="connsiteY78" fmla="*/ 619352 h 2116463"/>
              <a:gd name="connsiteX79" fmla="*/ 10445984 w 12192002"/>
              <a:gd name="connsiteY79" fmla="*/ 623199 h 2116463"/>
              <a:gd name="connsiteX80" fmla="*/ 10519280 w 12192002"/>
              <a:gd name="connsiteY80" fmla="*/ 625257 h 2116463"/>
              <a:gd name="connsiteX81" fmla="*/ 10644619 w 12192002"/>
              <a:gd name="connsiteY81" fmla="*/ 645503 h 2116463"/>
              <a:gd name="connsiteX82" fmla="*/ 10857724 w 12192002"/>
              <a:gd name="connsiteY82" fmla="*/ 706621 h 2116463"/>
              <a:gd name="connsiteX83" fmla="*/ 10951063 w 12192002"/>
              <a:gd name="connsiteY83" fmla="*/ 719704 h 2116463"/>
              <a:gd name="connsiteX84" fmla="*/ 11030956 w 12192002"/>
              <a:gd name="connsiteY84" fmla="*/ 714948 h 2116463"/>
              <a:gd name="connsiteX85" fmla="*/ 11085938 w 12192002"/>
              <a:gd name="connsiteY85" fmla="*/ 717829 h 2116463"/>
              <a:gd name="connsiteX86" fmla="*/ 11143411 w 12192002"/>
              <a:gd name="connsiteY86" fmla="*/ 727078 h 2116463"/>
              <a:gd name="connsiteX87" fmla="*/ 11195087 w 12192002"/>
              <a:gd name="connsiteY87" fmla="*/ 726431 h 2116463"/>
              <a:gd name="connsiteX88" fmla="*/ 11273972 w 12192002"/>
              <a:gd name="connsiteY88" fmla="*/ 747450 h 2116463"/>
              <a:gd name="connsiteX89" fmla="*/ 11369715 w 12192002"/>
              <a:gd name="connsiteY89" fmla="*/ 807118 h 2116463"/>
              <a:gd name="connsiteX90" fmla="*/ 11462695 w 12192002"/>
              <a:gd name="connsiteY90" fmla="*/ 868591 h 2116463"/>
              <a:gd name="connsiteX91" fmla="*/ 11516473 w 12192002"/>
              <a:gd name="connsiteY91" fmla="*/ 922143 h 2116463"/>
              <a:gd name="connsiteX92" fmla="*/ 11630749 w 12192002"/>
              <a:gd name="connsiteY92" fmla="*/ 984032 h 2116463"/>
              <a:gd name="connsiteX93" fmla="*/ 11712382 w 12192002"/>
              <a:gd name="connsiteY93" fmla="*/ 1041801 h 2116463"/>
              <a:gd name="connsiteX94" fmla="*/ 11876461 w 12192002"/>
              <a:gd name="connsiteY94" fmla="*/ 1073121 h 2116463"/>
              <a:gd name="connsiteX95" fmla="*/ 11931502 w 12192002"/>
              <a:gd name="connsiteY95" fmla="*/ 1085501 h 2116463"/>
              <a:gd name="connsiteX96" fmla="*/ 12052936 w 12192002"/>
              <a:gd name="connsiteY96" fmla="*/ 1070019 h 2116463"/>
              <a:gd name="connsiteX97" fmla="*/ 12140863 w 12192002"/>
              <a:gd name="connsiteY97" fmla="*/ 1028973 h 2116463"/>
              <a:gd name="connsiteX98" fmla="*/ 12192002 w 12192002"/>
              <a:gd name="connsiteY98" fmla="*/ 1009775 h 2116463"/>
              <a:gd name="connsiteX99" fmla="*/ 12192002 w 12192002"/>
              <a:gd name="connsiteY99" fmla="*/ 1949486 h 2116463"/>
              <a:gd name="connsiteX100" fmla="*/ 12192000 w 12192002"/>
              <a:gd name="connsiteY100" fmla="*/ 1949486 h 2116463"/>
              <a:gd name="connsiteX101" fmla="*/ 12192000 w 12192002"/>
              <a:gd name="connsiteY101" fmla="*/ 2116463 h 2116463"/>
              <a:gd name="connsiteX102" fmla="*/ 0 w 12192002"/>
              <a:gd name="connsiteY102" fmla="*/ 2116463 h 2116463"/>
              <a:gd name="connsiteX103" fmla="*/ 0 w 12192002"/>
              <a:gd name="connsiteY103" fmla="*/ 1342264 h 2116463"/>
              <a:gd name="connsiteX104" fmla="*/ 2 w 12192002"/>
              <a:gd name="connsiteY104" fmla="*/ 1342264 h 2116463"/>
              <a:gd name="connsiteX105" fmla="*/ 2 w 12192002"/>
              <a:gd name="connsiteY105" fmla="*/ 585954 h 2116463"/>
              <a:gd name="connsiteX106" fmla="*/ 15526 w 12192002"/>
              <a:gd name="connsiteY106" fmla="*/ 580485 h 2116463"/>
              <a:gd name="connsiteX107" fmla="*/ 118381 w 12192002"/>
              <a:gd name="connsiteY107" fmla="*/ 577629 h 2116463"/>
              <a:gd name="connsiteX108" fmla="*/ 292435 w 12192002"/>
              <a:gd name="connsiteY108" fmla="*/ 525824 h 2116463"/>
              <a:gd name="connsiteX109" fmla="*/ 404015 w 12192002"/>
              <a:gd name="connsiteY109" fmla="*/ 505128 h 2116463"/>
              <a:gd name="connsiteX110" fmla="*/ 445099 w 12192002"/>
              <a:gd name="connsiteY110" fmla="*/ 499305 h 2116463"/>
              <a:gd name="connsiteX111" fmla="*/ 571717 w 12192002"/>
              <a:gd name="connsiteY111" fmla="*/ 461275 h 2116463"/>
              <a:gd name="connsiteX112" fmla="*/ 578535 w 12192002"/>
              <a:gd name="connsiteY112" fmla="*/ 461464 h 2116463"/>
              <a:gd name="connsiteX113" fmla="*/ 596792 w 12192002"/>
              <a:gd name="connsiteY113" fmla="*/ 458812 h 2116463"/>
              <a:gd name="connsiteX114" fmla="*/ 708875 w 12192002"/>
              <a:gd name="connsiteY114" fmla="*/ 415954 h 2116463"/>
              <a:gd name="connsiteX115" fmla="*/ 719742 w 12192002"/>
              <a:gd name="connsiteY115" fmla="*/ 410277 h 2116463"/>
              <a:gd name="connsiteX116" fmla="*/ 720047 w 12192002"/>
              <a:gd name="connsiteY116" fmla="*/ 409015 h 2116463"/>
              <a:gd name="connsiteX117" fmla="*/ 763053 w 12192002"/>
              <a:gd name="connsiteY117" fmla="*/ 408244 h 2116463"/>
              <a:gd name="connsiteX118" fmla="*/ 767901 w 12192002"/>
              <a:gd name="connsiteY118" fmla="*/ 406023 h 2116463"/>
              <a:gd name="connsiteX119" fmla="*/ 797041 w 12192002"/>
              <a:gd name="connsiteY119" fmla="*/ 408230 h 2116463"/>
              <a:gd name="connsiteX120" fmla="*/ 811506 w 12192002"/>
              <a:gd name="connsiteY120" fmla="*/ 407925 h 2116463"/>
              <a:gd name="connsiteX121" fmla="*/ 816809 w 12192002"/>
              <a:gd name="connsiteY121" fmla="*/ 410819 h 2116463"/>
              <a:gd name="connsiteX122" fmla="*/ 837540 w 12192002"/>
              <a:gd name="connsiteY122" fmla="*/ 408855 h 2116463"/>
              <a:gd name="connsiteX123" fmla="*/ 858269 w 12192002"/>
              <a:gd name="connsiteY123" fmla="*/ 410068 h 2116463"/>
              <a:gd name="connsiteX124" fmla="*/ 948732 w 12192002"/>
              <a:gd name="connsiteY124" fmla="*/ 398230 h 2116463"/>
              <a:gd name="connsiteX125" fmla="*/ 1149979 w 12192002"/>
              <a:gd name="connsiteY125" fmla="*/ 400635 h 2116463"/>
              <a:gd name="connsiteX126" fmla="*/ 1496110 w 12192002"/>
              <a:gd name="connsiteY126" fmla="*/ 351200 h 2116463"/>
              <a:gd name="connsiteX127" fmla="*/ 1608669 w 12192002"/>
              <a:gd name="connsiteY127" fmla="*/ 325610 h 2116463"/>
              <a:gd name="connsiteX128" fmla="*/ 1675071 w 12192002"/>
              <a:gd name="connsiteY128" fmla="*/ 318713 h 2116463"/>
              <a:gd name="connsiteX129" fmla="*/ 1738204 w 12192002"/>
              <a:gd name="connsiteY129" fmla="*/ 302364 h 2116463"/>
              <a:gd name="connsiteX130" fmla="*/ 1786655 w 12192002"/>
              <a:gd name="connsiteY130" fmla="*/ 297313 h 2116463"/>
              <a:gd name="connsiteX131" fmla="*/ 1873080 w 12192002"/>
              <a:gd name="connsiteY131" fmla="*/ 324935 h 2116463"/>
              <a:gd name="connsiteX132" fmla="*/ 1921650 w 12192002"/>
              <a:gd name="connsiteY132" fmla="*/ 326530 h 2116463"/>
              <a:gd name="connsiteX133" fmla="*/ 1928172 w 12192002"/>
              <a:gd name="connsiteY133" fmla="*/ 321699 h 2116463"/>
              <a:gd name="connsiteX134" fmla="*/ 1997356 w 12192002"/>
              <a:gd name="connsiteY134" fmla="*/ 343644 h 2116463"/>
              <a:gd name="connsiteX135" fmla="*/ 2094665 w 12192002"/>
              <a:gd name="connsiteY135" fmla="*/ 335624 h 2116463"/>
              <a:gd name="connsiteX136" fmla="*/ 2208578 w 12192002"/>
              <a:gd name="connsiteY136" fmla="*/ 318913 h 2116463"/>
              <a:gd name="connsiteX137" fmla="*/ 2315112 w 12192002"/>
              <a:gd name="connsiteY137" fmla="*/ 313680 h 2116463"/>
              <a:gd name="connsiteX138" fmla="*/ 2443255 w 12192002"/>
              <a:gd name="connsiteY138" fmla="*/ 322147 h 2116463"/>
              <a:gd name="connsiteX139" fmla="*/ 2568028 w 12192002"/>
              <a:gd name="connsiteY139" fmla="*/ 336048 h 2116463"/>
              <a:gd name="connsiteX140" fmla="*/ 2646527 w 12192002"/>
              <a:gd name="connsiteY140" fmla="*/ 309807 h 2116463"/>
              <a:gd name="connsiteX141" fmla="*/ 2781569 w 12192002"/>
              <a:gd name="connsiteY141" fmla="*/ 320343 h 2116463"/>
              <a:gd name="connsiteX142" fmla="*/ 3030291 w 12192002"/>
              <a:gd name="connsiteY142" fmla="*/ 342164 h 2116463"/>
              <a:gd name="connsiteX143" fmla="*/ 3142556 w 12192002"/>
              <a:gd name="connsiteY143" fmla="*/ 344807 h 2116463"/>
              <a:gd name="connsiteX144" fmla="*/ 3262356 w 12192002"/>
              <a:gd name="connsiteY144" fmla="*/ 352582 h 2116463"/>
              <a:gd name="connsiteX145" fmla="*/ 3341698 w 12192002"/>
              <a:gd name="connsiteY145" fmla="*/ 358459 h 2116463"/>
              <a:gd name="connsiteX146" fmla="*/ 3344026 w 12192002"/>
              <a:gd name="connsiteY146" fmla="*/ 357484 h 2116463"/>
              <a:gd name="connsiteX147" fmla="*/ 3363888 w 12192002"/>
              <a:gd name="connsiteY147" fmla="*/ 359166 h 2116463"/>
              <a:gd name="connsiteX148" fmla="*/ 3400728 w 12192002"/>
              <a:gd name="connsiteY148" fmla="*/ 376118 h 2116463"/>
              <a:gd name="connsiteX149" fmla="*/ 3473223 w 12192002"/>
              <a:gd name="connsiteY149" fmla="*/ 364070 h 2116463"/>
              <a:gd name="connsiteX150" fmla="*/ 3536135 w 12192002"/>
              <a:gd name="connsiteY150" fmla="*/ 360409 h 2116463"/>
              <a:gd name="connsiteX151" fmla="*/ 3585978 w 12192002"/>
              <a:gd name="connsiteY151" fmla="*/ 350710 h 2116463"/>
              <a:gd name="connsiteX152" fmla="*/ 3594501 w 12192002"/>
              <a:gd name="connsiteY152" fmla="*/ 351400 h 2116463"/>
              <a:gd name="connsiteX153" fmla="*/ 3594736 w 12192002"/>
              <a:gd name="connsiteY153" fmla="*/ 351131 h 2116463"/>
              <a:gd name="connsiteX154" fmla="*/ 3603855 w 12192002"/>
              <a:gd name="connsiteY154" fmla="*/ 351295 h 2116463"/>
              <a:gd name="connsiteX155" fmla="*/ 3610035 w 12192002"/>
              <a:gd name="connsiteY155" fmla="*/ 352657 h 2116463"/>
              <a:gd name="connsiteX156" fmla="*/ 3682513 w 12192002"/>
              <a:gd name="connsiteY156" fmla="*/ 320386 h 2116463"/>
              <a:gd name="connsiteX157" fmla="*/ 3789760 w 12192002"/>
              <a:gd name="connsiteY157" fmla="*/ 296463 h 2116463"/>
              <a:gd name="connsiteX158" fmla="*/ 3897275 w 12192002"/>
              <a:gd name="connsiteY158" fmla="*/ 276225 h 2116463"/>
              <a:gd name="connsiteX159" fmla="*/ 3936846 w 12192002"/>
              <a:gd name="connsiteY159" fmla="*/ 270570 h 2116463"/>
              <a:gd name="connsiteX160" fmla="*/ 4004538 w 12192002"/>
              <a:gd name="connsiteY160" fmla="*/ 253113 h 2116463"/>
              <a:gd name="connsiteX161" fmla="*/ 4033778 w 12192002"/>
              <a:gd name="connsiteY161" fmla="*/ 240545 h 2116463"/>
              <a:gd name="connsiteX162" fmla="*/ 4035363 w 12192002"/>
              <a:gd name="connsiteY162" fmla="*/ 240780 h 2116463"/>
              <a:gd name="connsiteX163" fmla="*/ 4036996 w 12192002"/>
              <a:gd name="connsiteY163" fmla="*/ 237113 h 2116463"/>
              <a:gd name="connsiteX164" fmla="*/ 4042364 w 12192002"/>
              <a:gd name="connsiteY164" fmla="*/ 234679 h 2116463"/>
              <a:gd name="connsiteX165" fmla="*/ 4058954 w 12192002"/>
              <a:gd name="connsiteY165" fmla="*/ 233058 h 2116463"/>
              <a:gd name="connsiteX166" fmla="*/ 4065510 w 12192002"/>
              <a:gd name="connsiteY166" fmla="*/ 233276 h 2116463"/>
              <a:gd name="connsiteX167" fmla="*/ 4074427 w 12192002"/>
              <a:gd name="connsiteY167" fmla="*/ 231832 h 2116463"/>
              <a:gd name="connsiteX168" fmla="*/ 4074546 w 12192002"/>
              <a:gd name="connsiteY168" fmla="*/ 231533 h 2116463"/>
              <a:gd name="connsiteX169" fmla="*/ 4083097 w 12192002"/>
              <a:gd name="connsiteY169" fmla="*/ 230698 h 2116463"/>
              <a:gd name="connsiteX170" fmla="*/ 4142745 w 12192002"/>
              <a:gd name="connsiteY170" fmla="*/ 204165 h 2116463"/>
              <a:gd name="connsiteX171" fmla="*/ 4191248 w 12192002"/>
              <a:gd name="connsiteY171" fmla="*/ 188300 h 2116463"/>
              <a:gd name="connsiteX172" fmla="*/ 4201744 w 12192002"/>
              <a:gd name="connsiteY172" fmla="*/ 182666 h 2116463"/>
              <a:gd name="connsiteX173" fmla="*/ 4202048 w 12192002"/>
              <a:gd name="connsiteY173" fmla="*/ 181407 h 2116463"/>
              <a:gd name="connsiteX174" fmla="*/ 4248116 w 12192002"/>
              <a:gd name="connsiteY174" fmla="*/ 178612 h 2116463"/>
              <a:gd name="connsiteX175" fmla="*/ 4276141 w 12192002"/>
              <a:gd name="connsiteY175" fmla="*/ 180936 h 2116463"/>
              <a:gd name="connsiteX176" fmla="*/ 4290062 w 12192002"/>
              <a:gd name="connsiteY176" fmla="*/ 180690 h 2116463"/>
              <a:gd name="connsiteX177" fmla="*/ 4295143 w 12192002"/>
              <a:gd name="connsiteY177" fmla="*/ 183607 h 2116463"/>
              <a:gd name="connsiteX178" fmla="*/ 4315108 w 12192002"/>
              <a:gd name="connsiteY178" fmla="*/ 181728 h 2116463"/>
              <a:gd name="connsiteX179" fmla="*/ 4316965 w 12192002"/>
              <a:gd name="connsiteY179" fmla="*/ 180387 h 2116463"/>
              <a:gd name="connsiteX180" fmla="*/ 4376488 w 12192002"/>
              <a:gd name="connsiteY180" fmla="*/ 162330 h 2116463"/>
              <a:gd name="connsiteX181" fmla="*/ 4442156 w 12192002"/>
              <a:gd name="connsiteY181" fmla="*/ 160984 h 2116463"/>
              <a:gd name="connsiteX182" fmla="*/ 4524889 w 12192002"/>
              <a:gd name="connsiteY182" fmla="*/ 170071 h 2116463"/>
              <a:gd name="connsiteX183" fmla="*/ 4715526 w 12192002"/>
              <a:gd name="connsiteY183" fmla="*/ 165103 h 2116463"/>
              <a:gd name="connsiteX184" fmla="*/ 4762447 w 12192002"/>
              <a:gd name="connsiteY184" fmla="*/ 156615 h 2116463"/>
              <a:gd name="connsiteX185" fmla="*/ 4840439 w 12192002"/>
              <a:gd name="connsiteY185" fmla="*/ 128847 h 2116463"/>
              <a:gd name="connsiteX186" fmla="*/ 5011513 w 12192002"/>
              <a:gd name="connsiteY186" fmla="*/ 104830 h 2116463"/>
              <a:gd name="connsiteX187" fmla="*/ 5065790 w 12192002"/>
              <a:gd name="connsiteY187" fmla="*/ 88449 h 2116463"/>
              <a:gd name="connsiteX188" fmla="*/ 5121659 w 12192002"/>
              <a:gd name="connsiteY188" fmla="*/ 95020 h 2116463"/>
              <a:gd name="connsiteX189" fmla="*/ 5139595 w 12192002"/>
              <a:gd name="connsiteY189" fmla="*/ 84167 h 2116463"/>
              <a:gd name="connsiteX190" fmla="*/ 5142598 w 12192002"/>
              <a:gd name="connsiteY190" fmla="*/ 82066 h 2116463"/>
              <a:gd name="connsiteX191" fmla="*/ 5156554 w 12192002"/>
              <a:gd name="connsiteY191" fmla="*/ 78666 h 2116463"/>
              <a:gd name="connsiteX192" fmla="*/ 5174660 w 12192002"/>
              <a:gd name="connsiteY192" fmla="*/ 71443 h 2116463"/>
              <a:gd name="connsiteX193" fmla="*/ 5222961 w 12192002"/>
              <a:gd name="connsiteY193" fmla="*/ 68453 h 2116463"/>
              <a:gd name="connsiteX194" fmla="*/ 5261763 w 12192002"/>
              <a:gd name="connsiteY194" fmla="*/ 57329 h 2116463"/>
              <a:gd name="connsiteX195" fmla="*/ 5381667 w 12192002"/>
              <a:gd name="connsiteY195" fmla="*/ 36912 h 2116463"/>
              <a:gd name="connsiteX196" fmla="*/ 5432760 w 12192002"/>
              <a:gd name="connsiteY196" fmla="*/ 19210 h 2116463"/>
              <a:gd name="connsiteX197" fmla="*/ 5470905 w 12192002"/>
              <a:gd name="connsiteY197" fmla="*/ 7957 h 2116463"/>
              <a:gd name="connsiteX198" fmla="*/ 5608808 w 12192002"/>
              <a:gd name="connsiteY198" fmla="*/ 13675 h 2116463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57375 w 12192002"/>
              <a:gd name="connsiteY2" fmla="*/ 9798 h 2115609"/>
              <a:gd name="connsiteX3" fmla="*/ 6010090 w 12192002"/>
              <a:gd name="connsiteY3" fmla="*/ 13442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068529 w 12192002"/>
              <a:gd name="connsiteY6" fmla="*/ 683 h 2115609"/>
              <a:gd name="connsiteX7" fmla="*/ 6105613 w 12192002"/>
              <a:gd name="connsiteY7" fmla="*/ 28753 h 2115609"/>
              <a:gd name="connsiteX8" fmla="*/ 6168673 w 12192002"/>
              <a:gd name="connsiteY8" fmla="*/ 19608 h 2115609"/>
              <a:gd name="connsiteX9" fmla="*/ 6317559 w 12192002"/>
              <a:gd name="connsiteY9" fmla="*/ 36498 h 2115609"/>
              <a:gd name="connsiteX10" fmla="*/ 6549454 w 12192002"/>
              <a:gd name="connsiteY10" fmla="*/ 68495 h 2115609"/>
              <a:gd name="connsiteX11" fmla="*/ 6708221 w 12192002"/>
              <a:gd name="connsiteY11" fmla="*/ 97271 h 2115609"/>
              <a:gd name="connsiteX12" fmla="*/ 6904145 w 12192002"/>
              <a:gd name="connsiteY12" fmla="*/ 125226 h 2115609"/>
              <a:gd name="connsiteX13" fmla="*/ 7018495 w 12192002"/>
              <a:gd name="connsiteY13" fmla="*/ 154732 h 2115609"/>
              <a:gd name="connsiteX14" fmla="*/ 7096987 w 12192002"/>
              <a:gd name="connsiteY14" fmla="*/ 154358 h 2115609"/>
              <a:gd name="connsiteX15" fmla="*/ 7170807 w 12192002"/>
              <a:gd name="connsiteY15" fmla="*/ 166586 h 2115609"/>
              <a:gd name="connsiteX16" fmla="*/ 7197003 w 12192002"/>
              <a:gd name="connsiteY16" fmla="*/ 171234 h 2115609"/>
              <a:gd name="connsiteX17" fmla="*/ 7201101 w 12192002"/>
              <a:gd name="connsiteY17" fmla="*/ 176592 h 2115609"/>
              <a:gd name="connsiteX18" fmla="*/ 7218559 w 12192002"/>
              <a:gd name="connsiteY18" fmla="*/ 181142 h 2115609"/>
              <a:gd name="connsiteX19" fmla="*/ 7310852 w 12192002"/>
              <a:gd name="connsiteY19" fmla="*/ 206391 h 2115609"/>
              <a:gd name="connsiteX20" fmla="*/ 7312179 w 12192002"/>
              <a:gd name="connsiteY20" fmla="*/ 204949 h 2115609"/>
              <a:gd name="connsiteX21" fmla="*/ 7405390 w 12192002"/>
              <a:gd name="connsiteY21" fmla="*/ 195354 h 2115609"/>
              <a:gd name="connsiteX22" fmla="*/ 7495794 w 12192002"/>
              <a:gd name="connsiteY22" fmla="*/ 187249 h 2115609"/>
              <a:gd name="connsiteX23" fmla="*/ 7507039 w 12192002"/>
              <a:gd name="connsiteY23" fmla="*/ 189201 h 2115609"/>
              <a:gd name="connsiteX24" fmla="*/ 7507411 w 12192002"/>
              <a:gd name="connsiteY24" fmla="*/ 188874 h 2115609"/>
              <a:gd name="connsiteX25" fmla="*/ 7519570 w 12192002"/>
              <a:gd name="connsiteY25" fmla="*/ 190209 h 2115609"/>
              <a:gd name="connsiteX26" fmla="*/ 7527542 w 12192002"/>
              <a:gd name="connsiteY26" fmla="*/ 192762 h 2115609"/>
              <a:gd name="connsiteX27" fmla="*/ 7614346 w 12192002"/>
              <a:gd name="connsiteY27" fmla="*/ 198590 h 2115609"/>
              <a:gd name="connsiteX28" fmla="*/ 7718744 w 12192002"/>
              <a:gd name="connsiteY28" fmla="*/ 195119 h 2115609"/>
              <a:gd name="connsiteX29" fmla="*/ 7905407 w 12192002"/>
              <a:gd name="connsiteY29" fmla="*/ 220834 h 2115609"/>
              <a:gd name="connsiteX30" fmla="*/ 8090271 w 12192002"/>
              <a:gd name="connsiteY30" fmla="*/ 262807 h 2115609"/>
              <a:gd name="connsiteX31" fmla="*/ 8245834 w 12192002"/>
              <a:gd name="connsiteY31" fmla="*/ 308968 h 2115609"/>
              <a:gd name="connsiteX32" fmla="*/ 8252033 w 12192002"/>
              <a:gd name="connsiteY32" fmla="*/ 321960 h 2115609"/>
              <a:gd name="connsiteX33" fmla="*/ 8263376 w 12192002"/>
              <a:gd name="connsiteY33" fmla="*/ 331803 h 2115609"/>
              <a:gd name="connsiteX34" fmla="*/ 8266075 w 12192002"/>
              <a:gd name="connsiteY34" fmla="*/ 331573 h 2115609"/>
              <a:gd name="connsiteX35" fmla="*/ 8283149 w 12192002"/>
              <a:gd name="connsiteY35" fmla="*/ 338748 h 2115609"/>
              <a:gd name="connsiteX36" fmla="*/ 8284276 w 12192002"/>
              <a:gd name="connsiteY36" fmla="*/ 343191 h 2115609"/>
              <a:gd name="connsiteX37" fmla="*/ 8295173 w 12192002"/>
              <a:gd name="connsiteY37" fmla="*/ 349014 h 2115609"/>
              <a:gd name="connsiteX38" fmla="*/ 8314432 w 12192002"/>
              <a:gd name="connsiteY38" fmla="*/ 362909 h 2115609"/>
              <a:gd name="connsiteX39" fmla="*/ 8320104 w 12192002"/>
              <a:gd name="connsiteY39" fmla="*/ 363235 h 2115609"/>
              <a:gd name="connsiteX40" fmla="*/ 8352372 w 12192002"/>
              <a:gd name="connsiteY40" fmla="*/ 380653 h 2115609"/>
              <a:gd name="connsiteX41" fmla="*/ 8353799 w 12192002"/>
              <a:gd name="connsiteY41" fmla="*/ 379813 h 2115609"/>
              <a:gd name="connsiteX42" fmla="*/ 8367182 w 12192002"/>
              <a:gd name="connsiteY42" fmla="*/ 380007 h 2115609"/>
              <a:gd name="connsiteX43" fmla="*/ 8490249 w 12192002"/>
              <a:gd name="connsiteY43" fmla="*/ 394049 h 2115609"/>
              <a:gd name="connsiteX44" fmla="*/ 8497594 w 12192002"/>
              <a:gd name="connsiteY44" fmla="*/ 397099 h 2115609"/>
              <a:gd name="connsiteX45" fmla="*/ 8497968 w 12192002"/>
              <a:gd name="connsiteY45" fmla="*/ 396920 h 2115609"/>
              <a:gd name="connsiteX46" fmla="*/ 8506167 w 12192002"/>
              <a:gd name="connsiteY46" fmla="*/ 399658 h 2115609"/>
              <a:gd name="connsiteX47" fmla="*/ 8510983 w 12192002"/>
              <a:gd name="connsiteY47" fmla="*/ 402659 h 2115609"/>
              <a:gd name="connsiteX48" fmla="*/ 8525230 w 12192002"/>
              <a:gd name="connsiteY48" fmla="*/ 408574 h 2115609"/>
              <a:gd name="connsiteX49" fmla="*/ 8596071 w 12192002"/>
              <a:gd name="connsiteY49" fmla="*/ 393732 h 2115609"/>
              <a:gd name="connsiteX50" fmla="*/ 8707847 w 12192002"/>
              <a:gd name="connsiteY50" fmla="*/ 402304 h 2115609"/>
              <a:gd name="connsiteX51" fmla="*/ 8752444 w 12192002"/>
              <a:gd name="connsiteY51" fmla="*/ 404405 h 2115609"/>
              <a:gd name="connsiteX52" fmla="*/ 8928988 w 12192002"/>
              <a:gd name="connsiteY52" fmla="*/ 423637 h 2115609"/>
              <a:gd name="connsiteX53" fmla="*/ 8963048 w 12192002"/>
              <a:gd name="connsiteY53" fmla="*/ 420449 h 2115609"/>
              <a:gd name="connsiteX54" fmla="*/ 8968011 w 12192002"/>
              <a:gd name="connsiteY54" fmla="*/ 418224 h 2115609"/>
              <a:gd name="connsiteX55" fmla="*/ 8974337 w 12192002"/>
              <a:gd name="connsiteY55" fmla="*/ 417524 h 2115609"/>
              <a:gd name="connsiteX56" fmla="*/ 8990394 w 12192002"/>
              <a:gd name="connsiteY56" fmla="*/ 420750 h 2115609"/>
              <a:gd name="connsiteX57" fmla="*/ 8996232 w 12192002"/>
              <a:gd name="connsiteY57" fmla="*/ 422811 h 2115609"/>
              <a:gd name="connsiteX58" fmla="*/ 9005201 w 12192002"/>
              <a:gd name="connsiteY58" fmla="*/ 424022 h 2115609"/>
              <a:gd name="connsiteX59" fmla="*/ 9005486 w 12192002"/>
              <a:gd name="connsiteY59" fmla="*/ 423782 h 2115609"/>
              <a:gd name="connsiteX60" fmla="*/ 9053453 w 12192002"/>
              <a:gd name="connsiteY60" fmla="*/ 427067 h 2115609"/>
              <a:gd name="connsiteX61" fmla="*/ 9113812 w 12192002"/>
              <a:gd name="connsiteY61" fmla="*/ 418753 h 2115609"/>
              <a:gd name="connsiteX62" fmla="*/ 9137318 w 12192002"/>
              <a:gd name="connsiteY62" fmla="*/ 417387 h 2115609"/>
              <a:gd name="connsiteX63" fmla="*/ 9150210 w 12192002"/>
              <a:gd name="connsiteY63" fmla="*/ 415218 h 2115609"/>
              <a:gd name="connsiteX64" fmla="*/ 9151232 w 12192002"/>
              <a:gd name="connsiteY64" fmla="*/ 414153 h 2115609"/>
              <a:gd name="connsiteX65" fmla="*/ 9189246 w 12192002"/>
              <a:gd name="connsiteY65" fmla="*/ 425355 h 2115609"/>
              <a:gd name="connsiteX66" fmla="*/ 9194810 w 12192002"/>
              <a:gd name="connsiteY66" fmla="*/ 434594 h 2115609"/>
              <a:gd name="connsiteX67" fmla="*/ 9231370 w 12192002"/>
              <a:gd name="connsiteY67" fmla="*/ 444673 h 2115609"/>
              <a:gd name="connsiteX68" fmla="*/ 9343052 w 12192002"/>
              <a:gd name="connsiteY68" fmla="*/ 496578 h 2115609"/>
              <a:gd name="connsiteX69" fmla="*/ 9584507 w 12192002"/>
              <a:gd name="connsiteY69" fmla="*/ 542280 h 2115609"/>
              <a:gd name="connsiteX70" fmla="*/ 9728309 w 12192002"/>
              <a:gd name="connsiteY70" fmla="*/ 553700 h 2115609"/>
              <a:gd name="connsiteX71" fmla="*/ 9847792 w 12192002"/>
              <a:gd name="connsiteY71" fmla="*/ 573907 h 2115609"/>
              <a:gd name="connsiteX72" fmla="*/ 9960019 w 12192002"/>
              <a:gd name="connsiteY72" fmla="*/ 580675 h 2115609"/>
              <a:gd name="connsiteX73" fmla="*/ 10039240 w 12192002"/>
              <a:gd name="connsiteY73" fmla="*/ 596190 h 2115609"/>
              <a:gd name="connsiteX74" fmla="*/ 10082169 w 12192002"/>
              <a:gd name="connsiteY74" fmla="*/ 594526 h 2115609"/>
              <a:gd name="connsiteX75" fmla="*/ 10126500 w 12192002"/>
              <a:gd name="connsiteY75" fmla="*/ 596621 h 2115609"/>
              <a:gd name="connsiteX76" fmla="*/ 10261101 w 12192002"/>
              <a:gd name="connsiteY76" fmla="*/ 608136 h 2115609"/>
              <a:gd name="connsiteX77" fmla="*/ 10336855 w 12192002"/>
              <a:gd name="connsiteY77" fmla="*/ 617887 h 2115609"/>
              <a:gd name="connsiteX78" fmla="*/ 10383868 w 12192002"/>
              <a:gd name="connsiteY78" fmla="*/ 618498 h 2115609"/>
              <a:gd name="connsiteX79" fmla="*/ 10445984 w 12192002"/>
              <a:gd name="connsiteY79" fmla="*/ 622345 h 2115609"/>
              <a:gd name="connsiteX80" fmla="*/ 10519280 w 12192002"/>
              <a:gd name="connsiteY80" fmla="*/ 624403 h 2115609"/>
              <a:gd name="connsiteX81" fmla="*/ 10644619 w 12192002"/>
              <a:gd name="connsiteY81" fmla="*/ 644649 h 2115609"/>
              <a:gd name="connsiteX82" fmla="*/ 10857724 w 12192002"/>
              <a:gd name="connsiteY82" fmla="*/ 705767 h 2115609"/>
              <a:gd name="connsiteX83" fmla="*/ 10951063 w 12192002"/>
              <a:gd name="connsiteY83" fmla="*/ 718850 h 2115609"/>
              <a:gd name="connsiteX84" fmla="*/ 11030956 w 12192002"/>
              <a:gd name="connsiteY84" fmla="*/ 714094 h 2115609"/>
              <a:gd name="connsiteX85" fmla="*/ 11085938 w 12192002"/>
              <a:gd name="connsiteY85" fmla="*/ 716975 h 2115609"/>
              <a:gd name="connsiteX86" fmla="*/ 11143411 w 12192002"/>
              <a:gd name="connsiteY86" fmla="*/ 726224 h 2115609"/>
              <a:gd name="connsiteX87" fmla="*/ 11195087 w 12192002"/>
              <a:gd name="connsiteY87" fmla="*/ 725577 h 2115609"/>
              <a:gd name="connsiteX88" fmla="*/ 11273972 w 12192002"/>
              <a:gd name="connsiteY88" fmla="*/ 746596 h 2115609"/>
              <a:gd name="connsiteX89" fmla="*/ 11369715 w 12192002"/>
              <a:gd name="connsiteY89" fmla="*/ 806264 h 2115609"/>
              <a:gd name="connsiteX90" fmla="*/ 11462695 w 12192002"/>
              <a:gd name="connsiteY90" fmla="*/ 867737 h 2115609"/>
              <a:gd name="connsiteX91" fmla="*/ 11516473 w 12192002"/>
              <a:gd name="connsiteY91" fmla="*/ 921289 h 2115609"/>
              <a:gd name="connsiteX92" fmla="*/ 11630749 w 12192002"/>
              <a:gd name="connsiteY92" fmla="*/ 983178 h 2115609"/>
              <a:gd name="connsiteX93" fmla="*/ 11712382 w 12192002"/>
              <a:gd name="connsiteY93" fmla="*/ 1040947 h 2115609"/>
              <a:gd name="connsiteX94" fmla="*/ 11876461 w 12192002"/>
              <a:gd name="connsiteY94" fmla="*/ 1072267 h 2115609"/>
              <a:gd name="connsiteX95" fmla="*/ 11931502 w 12192002"/>
              <a:gd name="connsiteY95" fmla="*/ 1084647 h 2115609"/>
              <a:gd name="connsiteX96" fmla="*/ 12052936 w 12192002"/>
              <a:gd name="connsiteY96" fmla="*/ 1069165 h 2115609"/>
              <a:gd name="connsiteX97" fmla="*/ 12140863 w 12192002"/>
              <a:gd name="connsiteY97" fmla="*/ 1028119 h 2115609"/>
              <a:gd name="connsiteX98" fmla="*/ 12192002 w 12192002"/>
              <a:gd name="connsiteY98" fmla="*/ 1008921 h 2115609"/>
              <a:gd name="connsiteX99" fmla="*/ 12192002 w 12192002"/>
              <a:gd name="connsiteY99" fmla="*/ 1948632 h 2115609"/>
              <a:gd name="connsiteX100" fmla="*/ 12192000 w 12192002"/>
              <a:gd name="connsiteY100" fmla="*/ 1948632 h 2115609"/>
              <a:gd name="connsiteX101" fmla="*/ 12192000 w 12192002"/>
              <a:gd name="connsiteY101" fmla="*/ 2115609 h 2115609"/>
              <a:gd name="connsiteX102" fmla="*/ 0 w 12192002"/>
              <a:gd name="connsiteY102" fmla="*/ 2115609 h 2115609"/>
              <a:gd name="connsiteX103" fmla="*/ 0 w 12192002"/>
              <a:gd name="connsiteY103" fmla="*/ 1341410 h 2115609"/>
              <a:gd name="connsiteX104" fmla="*/ 2 w 12192002"/>
              <a:gd name="connsiteY104" fmla="*/ 1341410 h 2115609"/>
              <a:gd name="connsiteX105" fmla="*/ 2 w 12192002"/>
              <a:gd name="connsiteY105" fmla="*/ 585100 h 2115609"/>
              <a:gd name="connsiteX106" fmla="*/ 15526 w 12192002"/>
              <a:gd name="connsiteY106" fmla="*/ 579631 h 2115609"/>
              <a:gd name="connsiteX107" fmla="*/ 118381 w 12192002"/>
              <a:gd name="connsiteY107" fmla="*/ 576775 h 2115609"/>
              <a:gd name="connsiteX108" fmla="*/ 292435 w 12192002"/>
              <a:gd name="connsiteY108" fmla="*/ 524970 h 2115609"/>
              <a:gd name="connsiteX109" fmla="*/ 404015 w 12192002"/>
              <a:gd name="connsiteY109" fmla="*/ 504274 h 2115609"/>
              <a:gd name="connsiteX110" fmla="*/ 445099 w 12192002"/>
              <a:gd name="connsiteY110" fmla="*/ 498451 h 2115609"/>
              <a:gd name="connsiteX111" fmla="*/ 571717 w 12192002"/>
              <a:gd name="connsiteY111" fmla="*/ 460421 h 2115609"/>
              <a:gd name="connsiteX112" fmla="*/ 578535 w 12192002"/>
              <a:gd name="connsiteY112" fmla="*/ 460610 h 2115609"/>
              <a:gd name="connsiteX113" fmla="*/ 596792 w 12192002"/>
              <a:gd name="connsiteY113" fmla="*/ 457958 h 2115609"/>
              <a:gd name="connsiteX114" fmla="*/ 708875 w 12192002"/>
              <a:gd name="connsiteY114" fmla="*/ 415100 h 2115609"/>
              <a:gd name="connsiteX115" fmla="*/ 719742 w 12192002"/>
              <a:gd name="connsiteY115" fmla="*/ 409423 h 2115609"/>
              <a:gd name="connsiteX116" fmla="*/ 720047 w 12192002"/>
              <a:gd name="connsiteY116" fmla="*/ 408161 h 2115609"/>
              <a:gd name="connsiteX117" fmla="*/ 763053 w 12192002"/>
              <a:gd name="connsiteY117" fmla="*/ 407390 h 2115609"/>
              <a:gd name="connsiteX118" fmla="*/ 767901 w 12192002"/>
              <a:gd name="connsiteY118" fmla="*/ 405169 h 2115609"/>
              <a:gd name="connsiteX119" fmla="*/ 797041 w 12192002"/>
              <a:gd name="connsiteY119" fmla="*/ 407376 h 2115609"/>
              <a:gd name="connsiteX120" fmla="*/ 811506 w 12192002"/>
              <a:gd name="connsiteY120" fmla="*/ 407071 h 2115609"/>
              <a:gd name="connsiteX121" fmla="*/ 816809 w 12192002"/>
              <a:gd name="connsiteY121" fmla="*/ 409965 h 2115609"/>
              <a:gd name="connsiteX122" fmla="*/ 837540 w 12192002"/>
              <a:gd name="connsiteY122" fmla="*/ 408001 h 2115609"/>
              <a:gd name="connsiteX123" fmla="*/ 858269 w 12192002"/>
              <a:gd name="connsiteY123" fmla="*/ 409214 h 2115609"/>
              <a:gd name="connsiteX124" fmla="*/ 948732 w 12192002"/>
              <a:gd name="connsiteY124" fmla="*/ 397376 h 2115609"/>
              <a:gd name="connsiteX125" fmla="*/ 1149979 w 12192002"/>
              <a:gd name="connsiteY125" fmla="*/ 399781 h 2115609"/>
              <a:gd name="connsiteX126" fmla="*/ 1496110 w 12192002"/>
              <a:gd name="connsiteY126" fmla="*/ 350346 h 2115609"/>
              <a:gd name="connsiteX127" fmla="*/ 1608669 w 12192002"/>
              <a:gd name="connsiteY127" fmla="*/ 324756 h 2115609"/>
              <a:gd name="connsiteX128" fmla="*/ 1675071 w 12192002"/>
              <a:gd name="connsiteY128" fmla="*/ 317859 h 2115609"/>
              <a:gd name="connsiteX129" fmla="*/ 1738204 w 12192002"/>
              <a:gd name="connsiteY129" fmla="*/ 301510 h 2115609"/>
              <a:gd name="connsiteX130" fmla="*/ 1786655 w 12192002"/>
              <a:gd name="connsiteY130" fmla="*/ 296459 h 2115609"/>
              <a:gd name="connsiteX131" fmla="*/ 1873080 w 12192002"/>
              <a:gd name="connsiteY131" fmla="*/ 324081 h 2115609"/>
              <a:gd name="connsiteX132" fmla="*/ 1921650 w 12192002"/>
              <a:gd name="connsiteY132" fmla="*/ 325676 h 2115609"/>
              <a:gd name="connsiteX133" fmla="*/ 1928172 w 12192002"/>
              <a:gd name="connsiteY133" fmla="*/ 320845 h 2115609"/>
              <a:gd name="connsiteX134" fmla="*/ 1997356 w 12192002"/>
              <a:gd name="connsiteY134" fmla="*/ 342790 h 2115609"/>
              <a:gd name="connsiteX135" fmla="*/ 2094665 w 12192002"/>
              <a:gd name="connsiteY135" fmla="*/ 334770 h 2115609"/>
              <a:gd name="connsiteX136" fmla="*/ 2208578 w 12192002"/>
              <a:gd name="connsiteY136" fmla="*/ 318059 h 2115609"/>
              <a:gd name="connsiteX137" fmla="*/ 2315112 w 12192002"/>
              <a:gd name="connsiteY137" fmla="*/ 312826 h 2115609"/>
              <a:gd name="connsiteX138" fmla="*/ 2443255 w 12192002"/>
              <a:gd name="connsiteY138" fmla="*/ 321293 h 2115609"/>
              <a:gd name="connsiteX139" fmla="*/ 2568028 w 12192002"/>
              <a:gd name="connsiteY139" fmla="*/ 335194 h 2115609"/>
              <a:gd name="connsiteX140" fmla="*/ 2646527 w 12192002"/>
              <a:gd name="connsiteY140" fmla="*/ 308953 h 2115609"/>
              <a:gd name="connsiteX141" fmla="*/ 2781569 w 12192002"/>
              <a:gd name="connsiteY141" fmla="*/ 319489 h 2115609"/>
              <a:gd name="connsiteX142" fmla="*/ 3030291 w 12192002"/>
              <a:gd name="connsiteY142" fmla="*/ 341310 h 2115609"/>
              <a:gd name="connsiteX143" fmla="*/ 3142556 w 12192002"/>
              <a:gd name="connsiteY143" fmla="*/ 343953 h 2115609"/>
              <a:gd name="connsiteX144" fmla="*/ 3262356 w 12192002"/>
              <a:gd name="connsiteY144" fmla="*/ 351728 h 2115609"/>
              <a:gd name="connsiteX145" fmla="*/ 3341698 w 12192002"/>
              <a:gd name="connsiteY145" fmla="*/ 357605 h 2115609"/>
              <a:gd name="connsiteX146" fmla="*/ 3344026 w 12192002"/>
              <a:gd name="connsiteY146" fmla="*/ 356630 h 2115609"/>
              <a:gd name="connsiteX147" fmla="*/ 3363888 w 12192002"/>
              <a:gd name="connsiteY147" fmla="*/ 358312 h 2115609"/>
              <a:gd name="connsiteX148" fmla="*/ 3400728 w 12192002"/>
              <a:gd name="connsiteY148" fmla="*/ 375264 h 2115609"/>
              <a:gd name="connsiteX149" fmla="*/ 3473223 w 12192002"/>
              <a:gd name="connsiteY149" fmla="*/ 363216 h 2115609"/>
              <a:gd name="connsiteX150" fmla="*/ 3536135 w 12192002"/>
              <a:gd name="connsiteY150" fmla="*/ 359555 h 2115609"/>
              <a:gd name="connsiteX151" fmla="*/ 3585978 w 12192002"/>
              <a:gd name="connsiteY151" fmla="*/ 349856 h 2115609"/>
              <a:gd name="connsiteX152" fmla="*/ 3594501 w 12192002"/>
              <a:gd name="connsiteY152" fmla="*/ 350546 h 2115609"/>
              <a:gd name="connsiteX153" fmla="*/ 3594736 w 12192002"/>
              <a:gd name="connsiteY153" fmla="*/ 350277 h 2115609"/>
              <a:gd name="connsiteX154" fmla="*/ 3603855 w 12192002"/>
              <a:gd name="connsiteY154" fmla="*/ 350441 h 2115609"/>
              <a:gd name="connsiteX155" fmla="*/ 3610035 w 12192002"/>
              <a:gd name="connsiteY155" fmla="*/ 351803 h 2115609"/>
              <a:gd name="connsiteX156" fmla="*/ 3682513 w 12192002"/>
              <a:gd name="connsiteY156" fmla="*/ 319532 h 2115609"/>
              <a:gd name="connsiteX157" fmla="*/ 3789760 w 12192002"/>
              <a:gd name="connsiteY157" fmla="*/ 295609 h 2115609"/>
              <a:gd name="connsiteX158" fmla="*/ 3897275 w 12192002"/>
              <a:gd name="connsiteY158" fmla="*/ 275371 h 2115609"/>
              <a:gd name="connsiteX159" fmla="*/ 3936846 w 12192002"/>
              <a:gd name="connsiteY159" fmla="*/ 269716 h 2115609"/>
              <a:gd name="connsiteX160" fmla="*/ 4004538 w 12192002"/>
              <a:gd name="connsiteY160" fmla="*/ 252259 h 2115609"/>
              <a:gd name="connsiteX161" fmla="*/ 4033778 w 12192002"/>
              <a:gd name="connsiteY161" fmla="*/ 239691 h 2115609"/>
              <a:gd name="connsiteX162" fmla="*/ 4035363 w 12192002"/>
              <a:gd name="connsiteY162" fmla="*/ 239926 h 2115609"/>
              <a:gd name="connsiteX163" fmla="*/ 4036996 w 12192002"/>
              <a:gd name="connsiteY163" fmla="*/ 236259 h 2115609"/>
              <a:gd name="connsiteX164" fmla="*/ 4042364 w 12192002"/>
              <a:gd name="connsiteY164" fmla="*/ 233825 h 2115609"/>
              <a:gd name="connsiteX165" fmla="*/ 4058954 w 12192002"/>
              <a:gd name="connsiteY165" fmla="*/ 232204 h 2115609"/>
              <a:gd name="connsiteX166" fmla="*/ 4065510 w 12192002"/>
              <a:gd name="connsiteY166" fmla="*/ 232422 h 2115609"/>
              <a:gd name="connsiteX167" fmla="*/ 4074427 w 12192002"/>
              <a:gd name="connsiteY167" fmla="*/ 230978 h 2115609"/>
              <a:gd name="connsiteX168" fmla="*/ 4074546 w 12192002"/>
              <a:gd name="connsiteY168" fmla="*/ 230679 h 2115609"/>
              <a:gd name="connsiteX169" fmla="*/ 4083097 w 12192002"/>
              <a:gd name="connsiteY169" fmla="*/ 229844 h 2115609"/>
              <a:gd name="connsiteX170" fmla="*/ 4142745 w 12192002"/>
              <a:gd name="connsiteY170" fmla="*/ 203311 h 2115609"/>
              <a:gd name="connsiteX171" fmla="*/ 4191248 w 12192002"/>
              <a:gd name="connsiteY171" fmla="*/ 187446 h 2115609"/>
              <a:gd name="connsiteX172" fmla="*/ 4201744 w 12192002"/>
              <a:gd name="connsiteY172" fmla="*/ 181812 h 2115609"/>
              <a:gd name="connsiteX173" fmla="*/ 4202048 w 12192002"/>
              <a:gd name="connsiteY173" fmla="*/ 180553 h 2115609"/>
              <a:gd name="connsiteX174" fmla="*/ 4248116 w 12192002"/>
              <a:gd name="connsiteY174" fmla="*/ 177758 h 2115609"/>
              <a:gd name="connsiteX175" fmla="*/ 4276141 w 12192002"/>
              <a:gd name="connsiteY175" fmla="*/ 180082 h 2115609"/>
              <a:gd name="connsiteX176" fmla="*/ 4290062 w 12192002"/>
              <a:gd name="connsiteY176" fmla="*/ 179836 h 2115609"/>
              <a:gd name="connsiteX177" fmla="*/ 4295143 w 12192002"/>
              <a:gd name="connsiteY177" fmla="*/ 182753 h 2115609"/>
              <a:gd name="connsiteX178" fmla="*/ 4315108 w 12192002"/>
              <a:gd name="connsiteY178" fmla="*/ 180874 h 2115609"/>
              <a:gd name="connsiteX179" fmla="*/ 4316965 w 12192002"/>
              <a:gd name="connsiteY179" fmla="*/ 179533 h 2115609"/>
              <a:gd name="connsiteX180" fmla="*/ 4376488 w 12192002"/>
              <a:gd name="connsiteY180" fmla="*/ 161476 h 2115609"/>
              <a:gd name="connsiteX181" fmla="*/ 4442156 w 12192002"/>
              <a:gd name="connsiteY181" fmla="*/ 160130 h 2115609"/>
              <a:gd name="connsiteX182" fmla="*/ 4524889 w 12192002"/>
              <a:gd name="connsiteY182" fmla="*/ 169217 h 2115609"/>
              <a:gd name="connsiteX183" fmla="*/ 4715526 w 12192002"/>
              <a:gd name="connsiteY183" fmla="*/ 164249 h 2115609"/>
              <a:gd name="connsiteX184" fmla="*/ 4762447 w 12192002"/>
              <a:gd name="connsiteY184" fmla="*/ 155761 h 2115609"/>
              <a:gd name="connsiteX185" fmla="*/ 4840439 w 12192002"/>
              <a:gd name="connsiteY185" fmla="*/ 127993 h 2115609"/>
              <a:gd name="connsiteX186" fmla="*/ 5011513 w 12192002"/>
              <a:gd name="connsiteY186" fmla="*/ 103976 h 2115609"/>
              <a:gd name="connsiteX187" fmla="*/ 5065790 w 12192002"/>
              <a:gd name="connsiteY187" fmla="*/ 87595 h 2115609"/>
              <a:gd name="connsiteX188" fmla="*/ 5121659 w 12192002"/>
              <a:gd name="connsiteY188" fmla="*/ 94166 h 2115609"/>
              <a:gd name="connsiteX189" fmla="*/ 5139595 w 12192002"/>
              <a:gd name="connsiteY189" fmla="*/ 83313 h 2115609"/>
              <a:gd name="connsiteX190" fmla="*/ 5142598 w 12192002"/>
              <a:gd name="connsiteY190" fmla="*/ 81212 h 2115609"/>
              <a:gd name="connsiteX191" fmla="*/ 5156554 w 12192002"/>
              <a:gd name="connsiteY191" fmla="*/ 77812 h 2115609"/>
              <a:gd name="connsiteX192" fmla="*/ 5174660 w 12192002"/>
              <a:gd name="connsiteY192" fmla="*/ 70589 h 2115609"/>
              <a:gd name="connsiteX193" fmla="*/ 5222961 w 12192002"/>
              <a:gd name="connsiteY193" fmla="*/ 67599 h 2115609"/>
              <a:gd name="connsiteX194" fmla="*/ 5261763 w 12192002"/>
              <a:gd name="connsiteY194" fmla="*/ 56475 h 2115609"/>
              <a:gd name="connsiteX195" fmla="*/ 5381667 w 12192002"/>
              <a:gd name="connsiteY195" fmla="*/ 36058 h 2115609"/>
              <a:gd name="connsiteX196" fmla="*/ 5432760 w 12192002"/>
              <a:gd name="connsiteY196" fmla="*/ 18356 h 2115609"/>
              <a:gd name="connsiteX197" fmla="*/ 5470905 w 12192002"/>
              <a:gd name="connsiteY197" fmla="*/ 7103 h 2115609"/>
              <a:gd name="connsiteX198" fmla="*/ 5608808 w 12192002"/>
              <a:gd name="connsiteY198" fmla="*/ 12821 h 2115609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11996 w 12192002"/>
              <a:gd name="connsiteY2" fmla="*/ 29536 h 2115609"/>
              <a:gd name="connsiteX3" fmla="*/ 6010090 w 12192002"/>
              <a:gd name="connsiteY3" fmla="*/ 13442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068529 w 12192002"/>
              <a:gd name="connsiteY6" fmla="*/ 683 h 2115609"/>
              <a:gd name="connsiteX7" fmla="*/ 6105613 w 12192002"/>
              <a:gd name="connsiteY7" fmla="*/ 28753 h 2115609"/>
              <a:gd name="connsiteX8" fmla="*/ 6168673 w 12192002"/>
              <a:gd name="connsiteY8" fmla="*/ 19608 h 2115609"/>
              <a:gd name="connsiteX9" fmla="*/ 6317559 w 12192002"/>
              <a:gd name="connsiteY9" fmla="*/ 36498 h 2115609"/>
              <a:gd name="connsiteX10" fmla="*/ 6549454 w 12192002"/>
              <a:gd name="connsiteY10" fmla="*/ 68495 h 2115609"/>
              <a:gd name="connsiteX11" fmla="*/ 6708221 w 12192002"/>
              <a:gd name="connsiteY11" fmla="*/ 97271 h 2115609"/>
              <a:gd name="connsiteX12" fmla="*/ 6904145 w 12192002"/>
              <a:gd name="connsiteY12" fmla="*/ 125226 h 2115609"/>
              <a:gd name="connsiteX13" fmla="*/ 7018495 w 12192002"/>
              <a:gd name="connsiteY13" fmla="*/ 154732 h 2115609"/>
              <a:gd name="connsiteX14" fmla="*/ 7096987 w 12192002"/>
              <a:gd name="connsiteY14" fmla="*/ 154358 h 2115609"/>
              <a:gd name="connsiteX15" fmla="*/ 7170807 w 12192002"/>
              <a:gd name="connsiteY15" fmla="*/ 166586 h 2115609"/>
              <a:gd name="connsiteX16" fmla="*/ 7197003 w 12192002"/>
              <a:gd name="connsiteY16" fmla="*/ 171234 h 2115609"/>
              <a:gd name="connsiteX17" fmla="*/ 7201101 w 12192002"/>
              <a:gd name="connsiteY17" fmla="*/ 176592 h 2115609"/>
              <a:gd name="connsiteX18" fmla="*/ 7218559 w 12192002"/>
              <a:gd name="connsiteY18" fmla="*/ 181142 h 2115609"/>
              <a:gd name="connsiteX19" fmla="*/ 7310852 w 12192002"/>
              <a:gd name="connsiteY19" fmla="*/ 206391 h 2115609"/>
              <a:gd name="connsiteX20" fmla="*/ 7312179 w 12192002"/>
              <a:gd name="connsiteY20" fmla="*/ 204949 h 2115609"/>
              <a:gd name="connsiteX21" fmla="*/ 7405390 w 12192002"/>
              <a:gd name="connsiteY21" fmla="*/ 195354 h 2115609"/>
              <a:gd name="connsiteX22" fmla="*/ 7495794 w 12192002"/>
              <a:gd name="connsiteY22" fmla="*/ 187249 h 2115609"/>
              <a:gd name="connsiteX23" fmla="*/ 7507039 w 12192002"/>
              <a:gd name="connsiteY23" fmla="*/ 189201 h 2115609"/>
              <a:gd name="connsiteX24" fmla="*/ 7507411 w 12192002"/>
              <a:gd name="connsiteY24" fmla="*/ 188874 h 2115609"/>
              <a:gd name="connsiteX25" fmla="*/ 7519570 w 12192002"/>
              <a:gd name="connsiteY25" fmla="*/ 190209 h 2115609"/>
              <a:gd name="connsiteX26" fmla="*/ 7527542 w 12192002"/>
              <a:gd name="connsiteY26" fmla="*/ 192762 h 2115609"/>
              <a:gd name="connsiteX27" fmla="*/ 7614346 w 12192002"/>
              <a:gd name="connsiteY27" fmla="*/ 198590 h 2115609"/>
              <a:gd name="connsiteX28" fmla="*/ 7718744 w 12192002"/>
              <a:gd name="connsiteY28" fmla="*/ 195119 h 2115609"/>
              <a:gd name="connsiteX29" fmla="*/ 7905407 w 12192002"/>
              <a:gd name="connsiteY29" fmla="*/ 220834 h 2115609"/>
              <a:gd name="connsiteX30" fmla="*/ 8090271 w 12192002"/>
              <a:gd name="connsiteY30" fmla="*/ 262807 h 2115609"/>
              <a:gd name="connsiteX31" fmla="*/ 8245834 w 12192002"/>
              <a:gd name="connsiteY31" fmla="*/ 308968 h 2115609"/>
              <a:gd name="connsiteX32" fmla="*/ 8252033 w 12192002"/>
              <a:gd name="connsiteY32" fmla="*/ 321960 h 2115609"/>
              <a:gd name="connsiteX33" fmla="*/ 8263376 w 12192002"/>
              <a:gd name="connsiteY33" fmla="*/ 331803 h 2115609"/>
              <a:gd name="connsiteX34" fmla="*/ 8266075 w 12192002"/>
              <a:gd name="connsiteY34" fmla="*/ 331573 h 2115609"/>
              <a:gd name="connsiteX35" fmla="*/ 8283149 w 12192002"/>
              <a:gd name="connsiteY35" fmla="*/ 338748 h 2115609"/>
              <a:gd name="connsiteX36" fmla="*/ 8284276 w 12192002"/>
              <a:gd name="connsiteY36" fmla="*/ 343191 h 2115609"/>
              <a:gd name="connsiteX37" fmla="*/ 8295173 w 12192002"/>
              <a:gd name="connsiteY37" fmla="*/ 349014 h 2115609"/>
              <a:gd name="connsiteX38" fmla="*/ 8314432 w 12192002"/>
              <a:gd name="connsiteY38" fmla="*/ 362909 h 2115609"/>
              <a:gd name="connsiteX39" fmla="*/ 8320104 w 12192002"/>
              <a:gd name="connsiteY39" fmla="*/ 363235 h 2115609"/>
              <a:gd name="connsiteX40" fmla="*/ 8352372 w 12192002"/>
              <a:gd name="connsiteY40" fmla="*/ 380653 h 2115609"/>
              <a:gd name="connsiteX41" fmla="*/ 8353799 w 12192002"/>
              <a:gd name="connsiteY41" fmla="*/ 379813 h 2115609"/>
              <a:gd name="connsiteX42" fmla="*/ 8367182 w 12192002"/>
              <a:gd name="connsiteY42" fmla="*/ 380007 h 2115609"/>
              <a:gd name="connsiteX43" fmla="*/ 8490249 w 12192002"/>
              <a:gd name="connsiteY43" fmla="*/ 394049 h 2115609"/>
              <a:gd name="connsiteX44" fmla="*/ 8497594 w 12192002"/>
              <a:gd name="connsiteY44" fmla="*/ 397099 h 2115609"/>
              <a:gd name="connsiteX45" fmla="*/ 8497968 w 12192002"/>
              <a:gd name="connsiteY45" fmla="*/ 396920 h 2115609"/>
              <a:gd name="connsiteX46" fmla="*/ 8506167 w 12192002"/>
              <a:gd name="connsiteY46" fmla="*/ 399658 h 2115609"/>
              <a:gd name="connsiteX47" fmla="*/ 8510983 w 12192002"/>
              <a:gd name="connsiteY47" fmla="*/ 402659 h 2115609"/>
              <a:gd name="connsiteX48" fmla="*/ 8525230 w 12192002"/>
              <a:gd name="connsiteY48" fmla="*/ 408574 h 2115609"/>
              <a:gd name="connsiteX49" fmla="*/ 8596071 w 12192002"/>
              <a:gd name="connsiteY49" fmla="*/ 393732 h 2115609"/>
              <a:gd name="connsiteX50" fmla="*/ 8707847 w 12192002"/>
              <a:gd name="connsiteY50" fmla="*/ 402304 h 2115609"/>
              <a:gd name="connsiteX51" fmla="*/ 8752444 w 12192002"/>
              <a:gd name="connsiteY51" fmla="*/ 404405 h 2115609"/>
              <a:gd name="connsiteX52" fmla="*/ 8928988 w 12192002"/>
              <a:gd name="connsiteY52" fmla="*/ 423637 h 2115609"/>
              <a:gd name="connsiteX53" fmla="*/ 8963048 w 12192002"/>
              <a:gd name="connsiteY53" fmla="*/ 420449 h 2115609"/>
              <a:gd name="connsiteX54" fmla="*/ 8968011 w 12192002"/>
              <a:gd name="connsiteY54" fmla="*/ 418224 h 2115609"/>
              <a:gd name="connsiteX55" fmla="*/ 8974337 w 12192002"/>
              <a:gd name="connsiteY55" fmla="*/ 417524 h 2115609"/>
              <a:gd name="connsiteX56" fmla="*/ 8990394 w 12192002"/>
              <a:gd name="connsiteY56" fmla="*/ 420750 h 2115609"/>
              <a:gd name="connsiteX57" fmla="*/ 8996232 w 12192002"/>
              <a:gd name="connsiteY57" fmla="*/ 422811 h 2115609"/>
              <a:gd name="connsiteX58" fmla="*/ 9005201 w 12192002"/>
              <a:gd name="connsiteY58" fmla="*/ 424022 h 2115609"/>
              <a:gd name="connsiteX59" fmla="*/ 9005486 w 12192002"/>
              <a:gd name="connsiteY59" fmla="*/ 423782 h 2115609"/>
              <a:gd name="connsiteX60" fmla="*/ 9053453 w 12192002"/>
              <a:gd name="connsiteY60" fmla="*/ 427067 h 2115609"/>
              <a:gd name="connsiteX61" fmla="*/ 9113812 w 12192002"/>
              <a:gd name="connsiteY61" fmla="*/ 418753 h 2115609"/>
              <a:gd name="connsiteX62" fmla="*/ 9137318 w 12192002"/>
              <a:gd name="connsiteY62" fmla="*/ 417387 h 2115609"/>
              <a:gd name="connsiteX63" fmla="*/ 9150210 w 12192002"/>
              <a:gd name="connsiteY63" fmla="*/ 415218 h 2115609"/>
              <a:gd name="connsiteX64" fmla="*/ 9151232 w 12192002"/>
              <a:gd name="connsiteY64" fmla="*/ 414153 h 2115609"/>
              <a:gd name="connsiteX65" fmla="*/ 9189246 w 12192002"/>
              <a:gd name="connsiteY65" fmla="*/ 425355 h 2115609"/>
              <a:gd name="connsiteX66" fmla="*/ 9194810 w 12192002"/>
              <a:gd name="connsiteY66" fmla="*/ 434594 h 2115609"/>
              <a:gd name="connsiteX67" fmla="*/ 9231370 w 12192002"/>
              <a:gd name="connsiteY67" fmla="*/ 444673 h 2115609"/>
              <a:gd name="connsiteX68" fmla="*/ 9343052 w 12192002"/>
              <a:gd name="connsiteY68" fmla="*/ 496578 h 2115609"/>
              <a:gd name="connsiteX69" fmla="*/ 9584507 w 12192002"/>
              <a:gd name="connsiteY69" fmla="*/ 542280 h 2115609"/>
              <a:gd name="connsiteX70" fmla="*/ 9728309 w 12192002"/>
              <a:gd name="connsiteY70" fmla="*/ 553700 h 2115609"/>
              <a:gd name="connsiteX71" fmla="*/ 9847792 w 12192002"/>
              <a:gd name="connsiteY71" fmla="*/ 573907 h 2115609"/>
              <a:gd name="connsiteX72" fmla="*/ 9960019 w 12192002"/>
              <a:gd name="connsiteY72" fmla="*/ 580675 h 2115609"/>
              <a:gd name="connsiteX73" fmla="*/ 10039240 w 12192002"/>
              <a:gd name="connsiteY73" fmla="*/ 596190 h 2115609"/>
              <a:gd name="connsiteX74" fmla="*/ 10082169 w 12192002"/>
              <a:gd name="connsiteY74" fmla="*/ 594526 h 2115609"/>
              <a:gd name="connsiteX75" fmla="*/ 10126500 w 12192002"/>
              <a:gd name="connsiteY75" fmla="*/ 596621 h 2115609"/>
              <a:gd name="connsiteX76" fmla="*/ 10261101 w 12192002"/>
              <a:gd name="connsiteY76" fmla="*/ 608136 h 2115609"/>
              <a:gd name="connsiteX77" fmla="*/ 10336855 w 12192002"/>
              <a:gd name="connsiteY77" fmla="*/ 617887 h 2115609"/>
              <a:gd name="connsiteX78" fmla="*/ 10383868 w 12192002"/>
              <a:gd name="connsiteY78" fmla="*/ 618498 h 2115609"/>
              <a:gd name="connsiteX79" fmla="*/ 10445984 w 12192002"/>
              <a:gd name="connsiteY79" fmla="*/ 622345 h 2115609"/>
              <a:gd name="connsiteX80" fmla="*/ 10519280 w 12192002"/>
              <a:gd name="connsiteY80" fmla="*/ 624403 h 2115609"/>
              <a:gd name="connsiteX81" fmla="*/ 10644619 w 12192002"/>
              <a:gd name="connsiteY81" fmla="*/ 644649 h 2115609"/>
              <a:gd name="connsiteX82" fmla="*/ 10857724 w 12192002"/>
              <a:gd name="connsiteY82" fmla="*/ 705767 h 2115609"/>
              <a:gd name="connsiteX83" fmla="*/ 10951063 w 12192002"/>
              <a:gd name="connsiteY83" fmla="*/ 718850 h 2115609"/>
              <a:gd name="connsiteX84" fmla="*/ 11030956 w 12192002"/>
              <a:gd name="connsiteY84" fmla="*/ 714094 h 2115609"/>
              <a:gd name="connsiteX85" fmla="*/ 11085938 w 12192002"/>
              <a:gd name="connsiteY85" fmla="*/ 716975 h 2115609"/>
              <a:gd name="connsiteX86" fmla="*/ 11143411 w 12192002"/>
              <a:gd name="connsiteY86" fmla="*/ 726224 h 2115609"/>
              <a:gd name="connsiteX87" fmla="*/ 11195087 w 12192002"/>
              <a:gd name="connsiteY87" fmla="*/ 725577 h 2115609"/>
              <a:gd name="connsiteX88" fmla="*/ 11273972 w 12192002"/>
              <a:gd name="connsiteY88" fmla="*/ 746596 h 2115609"/>
              <a:gd name="connsiteX89" fmla="*/ 11369715 w 12192002"/>
              <a:gd name="connsiteY89" fmla="*/ 806264 h 2115609"/>
              <a:gd name="connsiteX90" fmla="*/ 11462695 w 12192002"/>
              <a:gd name="connsiteY90" fmla="*/ 867737 h 2115609"/>
              <a:gd name="connsiteX91" fmla="*/ 11516473 w 12192002"/>
              <a:gd name="connsiteY91" fmla="*/ 921289 h 2115609"/>
              <a:gd name="connsiteX92" fmla="*/ 11630749 w 12192002"/>
              <a:gd name="connsiteY92" fmla="*/ 983178 h 2115609"/>
              <a:gd name="connsiteX93" fmla="*/ 11712382 w 12192002"/>
              <a:gd name="connsiteY93" fmla="*/ 1040947 h 2115609"/>
              <a:gd name="connsiteX94" fmla="*/ 11876461 w 12192002"/>
              <a:gd name="connsiteY94" fmla="*/ 1072267 h 2115609"/>
              <a:gd name="connsiteX95" fmla="*/ 11931502 w 12192002"/>
              <a:gd name="connsiteY95" fmla="*/ 1084647 h 2115609"/>
              <a:gd name="connsiteX96" fmla="*/ 12052936 w 12192002"/>
              <a:gd name="connsiteY96" fmla="*/ 1069165 h 2115609"/>
              <a:gd name="connsiteX97" fmla="*/ 12140863 w 12192002"/>
              <a:gd name="connsiteY97" fmla="*/ 1028119 h 2115609"/>
              <a:gd name="connsiteX98" fmla="*/ 12192002 w 12192002"/>
              <a:gd name="connsiteY98" fmla="*/ 1008921 h 2115609"/>
              <a:gd name="connsiteX99" fmla="*/ 12192002 w 12192002"/>
              <a:gd name="connsiteY99" fmla="*/ 1948632 h 2115609"/>
              <a:gd name="connsiteX100" fmla="*/ 12192000 w 12192002"/>
              <a:gd name="connsiteY100" fmla="*/ 1948632 h 2115609"/>
              <a:gd name="connsiteX101" fmla="*/ 12192000 w 12192002"/>
              <a:gd name="connsiteY101" fmla="*/ 2115609 h 2115609"/>
              <a:gd name="connsiteX102" fmla="*/ 0 w 12192002"/>
              <a:gd name="connsiteY102" fmla="*/ 2115609 h 2115609"/>
              <a:gd name="connsiteX103" fmla="*/ 0 w 12192002"/>
              <a:gd name="connsiteY103" fmla="*/ 1341410 h 2115609"/>
              <a:gd name="connsiteX104" fmla="*/ 2 w 12192002"/>
              <a:gd name="connsiteY104" fmla="*/ 1341410 h 2115609"/>
              <a:gd name="connsiteX105" fmla="*/ 2 w 12192002"/>
              <a:gd name="connsiteY105" fmla="*/ 585100 h 2115609"/>
              <a:gd name="connsiteX106" fmla="*/ 15526 w 12192002"/>
              <a:gd name="connsiteY106" fmla="*/ 579631 h 2115609"/>
              <a:gd name="connsiteX107" fmla="*/ 118381 w 12192002"/>
              <a:gd name="connsiteY107" fmla="*/ 576775 h 2115609"/>
              <a:gd name="connsiteX108" fmla="*/ 292435 w 12192002"/>
              <a:gd name="connsiteY108" fmla="*/ 524970 h 2115609"/>
              <a:gd name="connsiteX109" fmla="*/ 404015 w 12192002"/>
              <a:gd name="connsiteY109" fmla="*/ 504274 h 2115609"/>
              <a:gd name="connsiteX110" fmla="*/ 445099 w 12192002"/>
              <a:gd name="connsiteY110" fmla="*/ 498451 h 2115609"/>
              <a:gd name="connsiteX111" fmla="*/ 571717 w 12192002"/>
              <a:gd name="connsiteY111" fmla="*/ 460421 h 2115609"/>
              <a:gd name="connsiteX112" fmla="*/ 578535 w 12192002"/>
              <a:gd name="connsiteY112" fmla="*/ 460610 h 2115609"/>
              <a:gd name="connsiteX113" fmla="*/ 596792 w 12192002"/>
              <a:gd name="connsiteY113" fmla="*/ 457958 h 2115609"/>
              <a:gd name="connsiteX114" fmla="*/ 708875 w 12192002"/>
              <a:gd name="connsiteY114" fmla="*/ 415100 h 2115609"/>
              <a:gd name="connsiteX115" fmla="*/ 719742 w 12192002"/>
              <a:gd name="connsiteY115" fmla="*/ 409423 h 2115609"/>
              <a:gd name="connsiteX116" fmla="*/ 720047 w 12192002"/>
              <a:gd name="connsiteY116" fmla="*/ 408161 h 2115609"/>
              <a:gd name="connsiteX117" fmla="*/ 763053 w 12192002"/>
              <a:gd name="connsiteY117" fmla="*/ 407390 h 2115609"/>
              <a:gd name="connsiteX118" fmla="*/ 767901 w 12192002"/>
              <a:gd name="connsiteY118" fmla="*/ 405169 h 2115609"/>
              <a:gd name="connsiteX119" fmla="*/ 797041 w 12192002"/>
              <a:gd name="connsiteY119" fmla="*/ 407376 h 2115609"/>
              <a:gd name="connsiteX120" fmla="*/ 811506 w 12192002"/>
              <a:gd name="connsiteY120" fmla="*/ 407071 h 2115609"/>
              <a:gd name="connsiteX121" fmla="*/ 816809 w 12192002"/>
              <a:gd name="connsiteY121" fmla="*/ 409965 h 2115609"/>
              <a:gd name="connsiteX122" fmla="*/ 837540 w 12192002"/>
              <a:gd name="connsiteY122" fmla="*/ 408001 h 2115609"/>
              <a:gd name="connsiteX123" fmla="*/ 858269 w 12192002"/>
              <a:gd name="connsiteY123" fmla="*/ 409214 h 2115609"/>
              <a:gd name="connsiteX124" fmla="*/ 948732 w 12192002"/>
              <a:gd name="connsiteY124" fmla="*/ 397376 h 2115609"/>
              <a:gd name="connsiteX125" fmla="*/ 1149979 w 12192002"/>
              <a:gd name="connsiteY125" fmla="*/ 399781 h 2115609"/>
              <a:gd name="connsiteX126" fmla="*/ 1496110 w 12192002"/>
              <a:gd name="connsiteY126" fmla="*/ 350346 h 2115609"/>
              <a:gd name="connsiteX127" fmla="*/ 1608669 w 12192002"/>
              <a:gd name="connsiteY127" fmla="*/ 324756 h 2115609"/>
              <a:gd name="connsiteX128" fmla="*/ 1675071 w 12192002"/>
              <a:gd name="connsiteY128" fmla="*/ 317859 h 2115609"/>
              <a:gd name="connsiteX129" fmla="*/ 1738204 w 12192002"/>
              <a:gd name="connsiteY129" fmla="*/ 301510 h 2115609"/>
              <a:gd name="connsiteX130" fmla="*/ 1786655 w 12192002"/>
              <a:gd name="connsiteY130" fmla="*/ 296459 h 2115609"/>
              <a:gd name="connsiteX131" fmla="*/ 1873080 w 12192002"/>
              <a:gd name="connsiteY131" fmla="*/ 324081 h 2115609"/>
              <a:gd name="connsiteX132" fmla="*/ 1921650 w 12192002"/>
              <a:gd name="connsiteY132" fmla="*/ 325676 h 2115609"/>
              <a:gd name="connsiteX133" fmla="*/ 1928172 w 12192002"/>
              <a:gd name="connsiteY133" fmla="*/ 320845 h 2115609"/>
              <a:gd name="connsiteX134" fmla="*/ 1997356 w 12192002"/>
              <a:gd name="connsiteY134" fmla="*/ 342790 h 2115609"/>
              <a:gd name="connsiteX135" fmla="*/ 2094665 w 12192002"/>
              <a:gd name="connsiteY135" fmla="*/ 334770 h 2115609"/>
              <a:gd name="connsiteX136" fmla="*/ 2208578 w 12192002"/>
              <a:gd name="connsiteY136" fmla="*/ 318059 h 2115609"/>
              <a:gd name="connsiteX137" fmla="*/ 2315112 w 12192002"/>
              <a:gd name="connsiteY137" fmla="*/ 312826 h 2115609"/>
              <a:gd name="connsiteX138" fmla="*/ 2443255 w 12192002"/>
              <a:gd name="connsiteY138" fmla="*/ 321293 h 2115609"/>
              <a:gd name="connsiteX139" fmla="*/ 2568028 w 12192002"/>
              <a:gd name="connsiteY139" fmla="*/ 335194 h 2115609"/>
              <a:gd name="connsiteX140" fmla="*/ 2646527 w 12192002"/>
              <a:gd name="connsiteY140" fmla="*/ 308953 h 2115609"/>
              <a:gd name="connsiteX141" fmla="*/ 2781569 w 12192002"/>
              <a:gd name="connsiteY141" fmla="*/ 319489 h 2115609"/>
              <a:gd name="connsiteX142" fmla="*/ 3030291 w 12192002"/>
              <a:gd name="connsiteY142" fmla="*/ 341310 h 2115609"/>
              <a:gd name="connsiteX143" fmla="*/ 3142556 w 12192002"/>
              <a:gd name="connsiteY143" fmla="*/ 343953 h 2115609"/>
              <a:gd name="connsiteX144" fmla="*/ 3262356 w 12192002"/>
              <a:gd name="connsiteY144" fmla="*/ 351728 h 2115609"/>
              <a:gd name="connsiteX145" fmla="*/ 3341698 w 12192002"/>
              <a:gd name="connsiteY145" fmla="*/ 357605 h 2115609"/>
              <a:gd name="connsiteX146" fmla="*/ 3344026 w 12192002"/>
              <a:gd name="connsiteY146" fmla="*/ 356630 h 2115609"/>
              <a:gd name="connsiteX147" fmla="*/ 3363888 w 12192002"/>
              <a:gd name="connsiteY147" fmla="*/ 358312 h 2115609"/>
              <a:gd name="connsiteX148" fmla="*/ 3400728 w 12192002"/>
              <a:gd name="connsiteY148" fmla="*/ 375264 h 2115609"/>
              <a:gd name="connsiteX149" fmla="*/ 3473223 w 12192002"/>
              <a:gd name="connsiteY149" fmla="*/ 363216 h 2115609"/>
              <a:gd name="connsiteX150" fmla="*/ 3536135 w 12192002"/>
              <a:gd name="connsiteY150" fmla="*/ 359555 h 2115609"/>
              <a:gd name="connsiteX151" fmla="*/ 3585978 w 12192002"/>
              <a:gd name="connsiteY151" fmla="*/ 349856 h 2115609"/>
              <a:gd name="connsiteX152" fmla="*/ 3594501 w 12192002"/>
              <a:gd name="connsiteY152" fmla="*/ 350546 h 2115609"/>
              <a:gd name="connsiteX153" fmla="*/ 3594736 w 12192002"/>
              <a:gd name="connsiteY153" fmla="*/ 350277 h 2115609"/>
              <a:gd name="connsiteX154" fmla="*/ 3603855 w 12192002"/>
              <a:gd name="connsiteY154" fmla="*/ 350441 h 2115609"/>
              <a:gd name="connsiteX155" fmla="*/ 3610035 w 12192002"/>
              <a:gd name="connsiteY155" fmla="*/ 351803 h 2115609"/>
              <a:gd name="connsiteX156" fmla="*/ 3682513 w 12192002"/>
              <a:gd name="connsiteY156" fmla="*/ 319532 h 2115609"/>
              <a:gd name="connsiteX157" fmla="*/ 3789760 w 12192002"/>
              <a:gd name="connsiteY157" fmla="*/ 295609 h 2115609"/>
              <a:gd name="connsiteX158" fmla="*/ 3897275 w 12192002"/>
              <a:gd name="connsiteY158" fmla="*/ 275371 h 2115609"/>
              <a:gd name="connsiteX159" fmla="*/ 3936846 w 12192002"/>
              <a:gd name="connsiteY159" fmla="*/ 269716 h 2115609"/>
              <a:gd name="connsiteX160" fmla="*/ 4004538 w 12192002"/>
              <a:gd name="connsiteY160" fmla="*/ 252259 h 2115609"/>
              <a:gd name="connsiteX161" fmla="*/ 4033778 w 12192002"/>
              <a:gd name="connsiteY161" fmla="*/ 239691 h 2115609"/>
              <a:gd name="connsiteX162" fmla="*/ 4035363 w 12192002"/>
              <a:gd name="connsiteY162" fmla="*/ 239926 h 2115609"/>
              <a:gd name="connsiteX163" fmla="*/ 4036996 w 12192002"/>
              <a:gd name="connsiteY163" fmla="*/ 236259 h 2115609"/>
              <a:gd name="connsiteX164" fmla="*/ 4042364 w 12192002"/>
              <a:gd name="connsiteY164" fmla="*/ 233825 h 2115609"/>
              <a:gd name="connsiteX165" fmla="*/ 4058954 w 12192002"/>
              <a:gd name="connsiteY165" fmla="*/ 232204 h 2115609"/>
              <a:gd name="connsiteX166" fmla="*/ 4065510 w 12192002"/>
              <a:gd name="connsiteY166" fmla="*/ 232422 h 2115609"/>
              <a:gd name="connsiteX167" fmla="*/ 4074427 w 12192002"/>
              <a:gd name="connsiteY167" fmla="*/ 230978 h 2115609"/>
              <a:gd name="connsiteX168" fmla="*/ 4074546 w 12192002"/>
              <a:gd name="connsiteY168" fmla="*/ 230679 h 2115609"/>
              <a:gd name="connsiteX169" fmla="*/ 4083097 w 12192002"/>
              <a:gd name="connsiteY169" fmla="*/ 229844 h 2115609"/>
              <a:gd name="connsiteX170" fmla="*/ 4142745 w 12192002"/>
              <a:gd name="connsiteY170" fmla="*/ 203311 h 2115609"/>
              <a:gd name="connsiteX171" fmla="*/ 4191248 w 12192002"/>
              <a:gd name="connsiteY171" fmla="*/ 187446 h 2115609"/>
              <a:gd name="connsiteX172" fmla="*/ 4201744 w 12192002"/>
              <a:gd name="connsiteY172" fmla="*/ 181812 h 2115609"/>
              <a:gd name="connsiteX173" fmla="*/ 4202048 w 12192002"/>
              <a:gd name="connsiteY173" fmla="*/ 180553 h 2115609"/>
              <a:gd name="connsiteX174" fmla="*/ 4248116 w 12192002"/>
              <a:gd name="connsiteY174" fmla="*/ 177758 h 2115609"/>
              <a:gd name="connsiteX175" fmla="*/ 4276141 w 12192002"/>
              <a:gd name="connsiteY175" fmla="*/ 180082 h 2115609"/>
              <a:gd name="connsiteX176" fmla="*/ 4290062 w 12192002"/>
              <a:gd name="connsiteY176" fmla="*/ 179836 h 2115609"/>
              <a:gd name="connsiteX177" fmla="*/ 4295143 w 12192002"/>
              <a:gd name="connsiteY177" fmla="*/ 182753 h 2115609"/>
              <a:gd name="connsiteX178" fmla="*/ 4315108 w 12192002"/>
              <a:gd name="connsiteY178" fmla="*/ 180874 h 2115609"/>
              <a:gd name="connsiteX179" fmla="*/ 4316965 w 12192002"/>
              <a:gd name="connsiteY179" fmla="*/ 179533 h 2115609"/>
              <a:gd name="connsiteX180" fmla="*/ 4376488 w 12192002"/>
              <a:gd name="connsiteY180" fmla="*/ 161476 h 2115609"/>
              <a:gd name="connsiteX181" fmla="*/ 4442156 w 12192002"/>
              <a:gd name="connsiteY181" fmla="*/ 160130 h 2115609"/>
              <a:gd name="connsiteX182" fmla="*/ 4524889 w 12192002"/>
              <a:gd name="connsiteY182" fmla="*/ 169217 h 2115609"/>
              <a:gd name="connsiteX183" fmla="*/ 4715526 w 12192002"/>
              <a:gd name="connsiteY183" fmla="*/ 164249 h 2115609"/>
              <a:gd name="connsiteX184" fmla="*/ 4762447 w 12192002"/>
              <a:gd name="connsiteY184" fmla="*/ 155761 h 2115609"/>
              <a:gd name="connsiteX185" fmla="*/ 4840439 w 12192002"/>
              <a:gd name="connsiteY185" fmla="*/ 127993 h 2115609"/>
              <a:gd name="connsiteX186" fmla="*/ 5011513 w 12192002"/>
              <a:gd name="connsiteY186" fmla="*/ 103976 h 2115609"/>
              <a:gd name="connsiteX187" fmla="*/ 5065790 w 12192002"/>
              <a:gd name="connsiteY187" fmla="*/ 87595 h 2115609"/>
              <a:gd name="connsiteX188" fmla="*/ 5121659 w 12192002"/>
              <a:gd name="connsiteY188" fmla="*/ 94166 h 2115609"/>
              <a:gd name="connsiteX189" fmla="*/ 5139595 w 12192002"/>
              <a:gd name="connsiteY189" fmla="*/ 83313 h 2115609"/>
              <a:gd name="connsiteX190" fmla="*/ 5142598 w 12192002"/>
              <a:gd name="connsiteY190" fmla="*/ 81212 h 2115609"/>
              <a:gd name="connsiteX191" fmla="*/ 5156554 w 12192002"/>
              <a:gd name="connsiteY191" fmla="*/ 77812 h 2115609"/>
              <a:gd name="connsiteX192" fmla="*/ 5174660 w 12192002"/>
              <a:gd name="connsiteY192" fmla="*/ 70589 h 2115609"/>
              <a:gd name="connsiteX193" fmla="*/ 5222961 w 12192002"/>
              <a:gd name="connsiteY193" fmla="*/ 67599 h 2115609"/>
              <a:gd name="connsiteX194" fmla="*/ 5261763 w 12192002"/>
              <a:gd name="connsiteY194" fmla="*/ 56475 h 2115609"/>
              <a:gd name="connsiteX195" fmla="*/ 5381667 w 12192002"/>
              <a:gd name="connsiteY195" fmla="*/ 36058 h 2115609"/>
              <a:gd name="connsiteX196" fmla="*/ 5432760 w 12192002"/>
              <a:gd name="connsiteY196" fmla="*/ 18356 h 2115609"/>
              <a:gd name="connsiteX197" fmla="*/ 5470905 w 12192002"/>
              <a:gd name="connsiteY197" fmla="*/ 7103 h 2115609"/>
              <a:gd name="connsiteX198" fmla="*/ 5608808 w 12192002"/>
              <a:gd name="connsiteY198" fmla="*/ 12821 h 2115609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11996 w 12192002"/>
              <a:gd name="connsiteY2" fmla="*/ 29536 h 2115609"/>
              <a:gd name="connsiteX3" fmla="*/ 5982862 w 12192002"/>
              <a:gd name="connsiteY3" fmla="*/ 38114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068529 w 12192002"/>
              <a:gd name="connsiteY6" fmla="*/ 683 h 2115609"/>
              <a:gd name="connsiteX7" fmla="*/ 6105613 w 12192002"/>
              <a:gd name="connsiteY7" fmla="*/ 28753 h 2115609"/>
              <a:gd name="connsiteX8" fmla="*/ 6168673 w 12192002"/>
              <a:gd name="connsiteY8" fmla="*/ 19608 h 2115609"/>
              <a:gd name="connsiteX9" fmla="*/ 6317559 w 12192002"/>
              <a:gd name="connsiteY9" fmla="*/ 36498 h 2115609"/>
              <a:gd name="connsiteX10" fmla="*/ 6549454 w 12192002"/>
              <a:gd name="connsiteY10" fmla="*/ 68495 h 2115609"/>
              <a:gd name="connsiteX11" fmla="*/ 6708221 w 12192002"/>
              <a:gd name="connsiteY11" fmla="*/ 97271 h 2115609"/>
              <a:gd name="connsiteX12" fmla="*/ 6904145 w 12192002"/>
              <a:gd name="connsiteY12" fmla="*/ 125226 h 2115609"/>
              <a:gd name="connsiteX13" fmla="*/ 7018495 w 12192002"/>
              <a:gd name="connsiteY13" fmla="*/ 154732 h 2115609"/>
              <a:gd name="connsiteX14" fmla="*/ 7096987 w 12192002"/>
              <a:gd name="connsiteY14" fmla="*/ 154358 h 2115609"/>
              <a:gd name="connsiteX15" fmla="*/ 7170807 w 12192002"/>
              <a:gd name="connsiteY15" fmla="*/ 166586 h 2115609"/>
              <a:gd name="connsiteX16" fmla="*/ 7197003 w 12192002"/>
              <a:gd name="connsiteY16" fmla="*/ 171234 h 2115609"/>
              <a:gd name="connsiteX17" fmla="*/ 7201101 w 12192002"/>
              <a:gd name="connsiteY17" fmla="*/ 176592 h 2115609"/>
              <a:gd name="connsiteX18" fmla="*/ 7218559 w 12192002"/>
              <a:gd name="connsiteY18" fmla="*/ 181142 h 2115609"/>
              <a:gd name="connsiteX19" fmla="*/ 7310852 w 12192002"/>
              <a:gd name="connsiteY19" fmla="*/ 206391 h 2115609"/>
              <a:gd name="connsiteX20" fmla="*/ 7312179 w 12192002"/>
              <a:gd name="connsiteY20" fmla="*/ 204949 h 2115609"/>
              <a:gd name="connsiteX21" fmla="*/ 7405390 w 12192002"/>
              <a:gd name="connsiteY21" fmla="*/ 195354 h 2115609"/>
              <a:gd name="connsiteX22" fmla="*/ 7495794 w 12192002"/>
              <a:gd name="connsiteY22" fmla="*/ 187249 h 2115609"/>
              <a:gd name="connsiteX23" fmla="*/ 7507039 w 12192002"/>
              <a:gd name="connsiteY23" fmla="*/ 189201 h 2115609"/>
              <a:gd name="connsiteX24" fmla="*/ 7507411 w 12192002"/>
              <a:gd name="connsiteY24" fmla="*/ 188874 h 2115609"/>
              <a:gd name="connsiteX25" fmla="*/ 7519570 w 12192002"/>
              <a:gd name="connsiteY25" fmla="*/ 190209 h 2115609"/>
              <a:gd name="connsiteX26" fmla="*/ 7527542 w 12192002"/>
              <a:gd name="connsiteY26" fmla="*/ 192762 h 2115609"/>
              <a:gd name="connsiteX27" fmla="*/ 7614346 w 12192002"/>
              <a:gd name="connsiteY27" fmla="*/ 198590 h 2115609"/>
              <a:gd name="connsiteX28" fmla="*/ 7718744 w 12192002"/>
              <a:gd name="connsiteY28" fmla="*/ 195119 h 2115609"/>
              <a:gd name="connsiteX29" fmla="*/ 7905407 w 12192002"/>
              <a:gd name="connsiteY29" fmla="*/ 220834 h 2115609"/>
              <a:gd name="connsiteX30" fmla="*/ 8090271 w 12192002"/>
              <a:gd name="connsiteY30" fmla="*/ 262807 h 2115609"/>
              <a:gd name="connsiteX31" fmla="*/ 8245834 w 12192002"/>
              <a:gd name="connsiteY31" fmla="*/ 308968 h 2115609"/>
              <a:gd name="connsiteX32" fmla="*/ 8252033 w 12192002"/>
              <a:gd name="connsiteY32" fmla="*/ 321960 h 2115609"/>
              <a:gd name="connsiteX33" fmla="*/ 8263376 w 12192002"/>
              <a:gd name="connsiteY33" fmla="*/ 331803 h 2115609"/>
              <a:gd name="connsiteX34" fmla="*/ 8266075 w 12192002"/>
              <a:gd name="connsiteY34" fmla="*/ 331573 h 2115609"/>
              <a:gd name="connsiteX35" fmla="*/ 8283149 w 12192002"/>
              <a:gd name="connsiteY35" fmla="*/ 338748 h 2115609"/>
              <a:gd name="connsiteX36" fmla="*/ 8284276 w 12192002"/>
              <a:gd name="connsiteY36" fmla="*/ 343191 h 2115609"/>
              <a:gd name="connsiteX37" fmla="*/ 8295173 w 12192002"/>
              <a:gd name="connsiteY37" fmla="*/ 349014 h 2115609"/>
              <a:gd name="connsiteX38" fmla="*/ 8314432 w 12192002"/>
              <a:gd name="connsiteY38" fmla="*/ 362909 h 2115609"/>
              <a:gd name="connsiteX39" fmla="*/ 8320104 w 12192002"/>
              <a:gd name="connsiteY39" fmla="*/ 363235 h 2115609"/>
              <a:gd name="connsiteX40" fmla="*/ 8352372 w 12192002"/>
              <a:gd name="connsiteY40" fmla="*/ 380653 h 2115609"/>
              <a:gd name="connsiteX41" fmla="*/ 8353799 w 12192002"/>
              <a:gd name="connsiteY41" fmla="*/ 379813 h 2115609"/>
              <a:gd name="connsiteX42" fmla="*/ 8367182 w 12192002"/>
              <a:gd name="connsiteY42" fmla="*/ 380007 h 2115609"/>
              <a:gd name="connsiteX43" fmla="*/ 8490249 w 12192002"/>
              <a:gd name="connsiteY43" fmla="*/ 394049 h 2115609"/>
              <a:gd name="connsiteX44" fmla="*/ 8497594 w 12192002"/>
              <a:gd name="connsiteY44" fmla="*/ 397099 h 2115609"/>
              <a:gd name="connsiteX45" fmla="*/ 8497968 w 12192002"/>
              <a:gd name="connsiteY45" fmla="*/ 396920 h 2115609"/>
              <a:gd name="connsiteX46" fmla="*/ 8506167 w 12192002"/>
              <a:gd name="connsiteY46" fmla="*/ 399658 h 2115609"/>
              <a:gd name="connsiteX47" fmla="*/ 8510983 w 12192002"/>
              <a:gd name="connsiteY47" fmla="*/ 402659 h 2115609"/>
              <a:gd name="connsiteX48" fmla="*/ 8525230 w 12192002"/>
              <a:gd name="connsiteY48" fmla="*/ 408574 h 2115609"/>
              <a:gd name="connsiteX49" fmla="*/ 8596071 w 12192002"/>
              <a:gd name="connsiteY49" fmla="*/ 393732 h 2115609"/>
              <a:gd name="connsiteX50" fmla="*/ 8707847 w 12192002"/>
              <a:gd name="connsiteY50" fmla="*/ 402304 h 2115609"/>
              <a:gd name="connsiteX51" fmla="*/ 8752444 w 12192002"/>
              <a:gd name="connsiteY51" fmla="*/ 404405 h 2115609"/>
              <a:gd name="connsiteX52" fmla="*/ 8928988 w 12192002"/>
              <a:gd name="connsiteY52" fmla="*/ 423637 h 2115609"/>
              <a:gd name="connsiteX53" fmla="*/ 8963048 w 12192002"/>
              <a:gd name="connsiteY53" fmla="*/ 420449 h 2115609"/>
              <a:gd name="connsiteX54" fmla="*/ 8968011 w 12192002"/>
              <a:gd name="connsiteY54" fmla="*/ 418224 h 2115609"/>
              <a:gd name="connsiteX55" fmla="*/ 8974337 w 12192002"/>
              <a:gd name="connsiteY55" fmla="*/ 417524 h 2115609"/>
              <a:gd name="connsiteX56" fmla="*/ 8990394 w 12192002"/>
              <a:gd name="connsiteY56" fmla="*/ 420750 h 2115609"/>
              <a:gd name="connsiteX57" fmla="*/ 8996232 w 12192002"/>
              <a:gd name="connsiteY57" fmla="*/ 422811 h 2115609"/>
              <a:gd name="connsiteX58" fmla="*/ 9005201 w 12192002"/>
              <a:gd name="connsiteY58" fmla="*/ 424022 h 2115609"/>
              <a:gd name="connsiteX59" fmla="*/ 9005486 w 12192002"/>
              <a:gd name="connsiteY59" fmla="*/ 423782 h 2115609"/>
              <a:gd name="connsiteX60" fmla="*/ 9053453 w 12192002"/>
              <a:gd name="connsiteY60" fmla="*/ 427067 h 2115609"/>
              <a:gd name="connsiteX61" fmla="*/ 9113812 w 12192002"/>
              <a:gd name="connsiteY61" fmla="*/ 418753 h 2115609"/>
              <a:gd name="connsiteX62" fmla="*/ 9137318 w 12192002"/>
              <a:gd name="connsiteY62" fmla="*/ 417387 h 2115609"/>
              <a:gd name="connsiteX63" fmla="*/ 9150210 w 12192002"/>
              <a:gd name="connsiteY63" fmla="*/ 415218 h 2115609"/>
              <a:gd name="connsiteX64" fmla="*/ 9151232 w 12192002"/>
              <a:gd name="connsiteY64" fmla="*/ 414153 h 2115609"/>
              <a:gd name="connsiteX65" fmla="*/ 9189246 w 12192002"/>
              <a:gd name="connsiteY65" fmla="*/ 425355 h 2115609"/>
              <a:gd name="connsiteX66" fmla="*/ 9194810 w 12192002"/>
              <a:gd name="connsiteY66" fmla="*/ 434594 h 2115609"/>
              <a:gd name="connsiteX67" fmla="*/ 9231370 w 12192002"/>
              <a:gd name="connsiteY67" fmla="*/ 444673 h 2115609"/>
              <a:gd name="connsiteX68" fmla="*/ 9343052 w 12192002"/>
              <a:gd name="connsiteY68" fmla="*/ 496578 h 2115609"/>
              <a:gd name="connsiteX69" fmla="*/ 9584507 w 12192002"/>
              <a:gd name="connsiteY69" fmla="*/ 542280 h 2115609"/>
              <a:gd name="connsiteX70" fmla="*/ 9728309 w 12192002"/>
              <a:gd name="connsiteY70" fmla="*/ 553700 h 2115609"/>
              <a:gd name="connsiteX71" fmla="*/ 9847792 w 12192002"/>
              <a:gd name="connsiteY71" fmla="*/ 573907 h 2115609"/>
              <a:gd name="connsiteX72" fmla="*/ 9960019 w 12192002"/>
              <a:gd name="connsiteY72" fmla="*/ 580675 h 2115609"/>
              <a:gd name="connsiteX73" fmla="*/ 10039240 w 12192002"/>
              <a:gd name="connsiteY73" fmla="*/ 596190 h 2115609"/>
              <a:gd name="connsiteX74" fmla="*/ 10082169 w 12192002"/>
              <a:gd name="connsiteY74" fmla="*/ 594526 h 2115609"/>
              <a:gd name="connsiteX75" fmla="*/ 10126500 w 12192002"/>
              <a:gd name="connsiteY75" fmla="*/ 596621 h 2115609"/>
              <a:gd name="connsiteX76" fmla="*/ 10261101 w 12192002"/>
              <a:gd name="connsiteY76" fmla="*/ 608136 h 2115609"/>
              <a:gd name="connsiteX77" fmla="*/ 10336855 w 12192002"/>
              <a:gd name="connsiteY77" fmla="*/ 617887 h 2115609"/>
              <a:gd name="connsiteX78" fmla="*/ 10383868 w 12192002"/>
              <a:gd name="connsiteY78" fmla="*/ 618498 h 2115609"/>
              <a:gd name="connsiteX79" fmla="*/ 10445984 w 12192002"/>
              <a:gd name="connsiteY79" fmla="*/ 622345 h 2115609"/>
              <a:gd name="connsiteX80" fmla="*/ 10519280 w 12192002"/>
              <a:gd name="connsiteY80" fmla="*/ 624403 h 2115609"/>
              <a:gd name="connsiteX81" fmla="*/ 10644619 w 12192002"/>
              <a:gd name="connsiteY81" fmla="*/ 644649 h 2115609"/>
              <a:gd name="connsiteX82" fmla="*/ 10857724 w 12192002"/>
              <a:gd name="connsiteY82" fmla="*/ 705767 h 2115609"/>
              <a:gd name="connsiteX83" fmla="*/ 10951063 w 12192002"/>
              <a:gd name="connsiteY83" fmla="*/ 718850 h 2115609"/>
              <a:gd name="connsiteX84" fmla="*/ 11030956 w 12192002"/>
              <a:gd name="connsiteY84" fmla="*/ 714094 h 2115609"/>
              <a:gd name="connsiteX85" fmla="*/ 11085938 w 12192002"/>
              <a:gd name="connsiteY85" fmla="*/ 716975 h 2115609"/>
              <a:gd name="connsiteX86" fmla="*/ 11143411 w 12192002"/>
              <a:gd name="connsiteY86" fmla="*/ 726224 h 2115609"/>
              <a:gd name="connsiteX87" fmla="*/ 11195087 w 12192002"/>
              <a:gd name="connsiteY87" fmla="*/ 725577 h 2115609"/>
              <a:gd name="connsiteX88" fmla="*/ 11273972 w 12192002"/>
              <a:gd name="connsiteY88" fmla="*/ 746596 h 2115609"/>
              <a:gd name="connsiteX89" fmla="*/ 11369715 w 12192002"/>
              <a:gd name="connsiteY89" fmla="*/ 806264 h 2115609"/>
              <a:gd name="connsiteX90" fmla="*/ 11462695 w 12192002"/>
              <a:gd name="connsiteY90" fmla="*/ 867737 h 2115609"/>
              <a:gd name="connsiteX91" fmla="*/ 11516473 w 12192002"/>
              <a:gd name="connsiteY91" fmla="*/ 921289 h 2115609"/>
              <a:gd name="connsiteX92" fmla="*/ 11630749 w 12192002"/>
              <a:gd name="connsiteY92" fmla="*/ 983178 h 2115609"/>
              <a:gd name="connsiteX93" fmla="*/ 11712382 w 12192002"/>
              <a:gd name="connsiteY93" fmla="*/ 1040947 h 2115609"/>
              <a:gd name="connsiteX94" fmla="*/ 11876461 w 12192002"/>
              <a:gd name="connsiteY94" fmla="*/ 1072267 h 2115609"/>
              <a:gd name="connsiteX95" fmla="*/ 11931502 w 12192002"/>
              <a:gd name="connsiteY95" fmla="*/ 1084647 h 2115609"/>
              <a:gd name="connsiteX96" fmla="*/ 12052936 w 12192002"/>
              <a:gd name="connsiteY96" fmla="*/ 1069165 h 2115609"/>
              <a:gd name="connsiteX97" fmla="*/ 12140863 w 12192002"/>
              <a:gd name="connsiteY97" fmla="*/ 1028119 h 2115609"/>
              <a:gd name="connsiteX98" fmla="*/ 12192002 w 12192002"/>
              <a:gd name="connsiteY98" fmla="*/ 1008921 h 2115609"/>
              <a:gd name="connsiteX99" fmla="*/ 12192002 w 12192002"/>
              <a:gd name="connsiteY99" fmla="*/ 1948632 h 2115609"/>
              <a:gd name="connsiteX100" fmla="*/ 12192000 w 12192002"/>
              <a:gd name="connsiteY100" fmla="*/ 1948632 h 2115609"/>
              <a:gd name="connsiteX101" fmla="*/ 12192000 w 12192002"/>
              <a:gd name="connsiteY101" fmla="*/ 2115609 h 2115609"/>
              <a:gd name="connsiteX102" fmla="*/ 0 w 12192002"/>
              <a:gd name="connsiteY102" fmla="*/ 2115609 h 2115609"/>
              <a:gd name="connsiteX103" fmla="*/ 0 w 12192002"/>
              <a:gd name="connsiteY103" fmla="*/ 1341410 h 2115609"/>
              <a:gd name="connsiteX104" fmla="*/ 2 w 12192002"/>
              <a:gd name="connsiteY104" fmla="*/ 1341410 h 2115609"/>
              <a:gd name="connsiteX105" fmla="*/ 2 w 12192002"/>
              <a:gd name="connsiteY105" fmla="*/ 585100 h 2115609"/>
              <a:gd name="connsiteX106" fmla="*/ 15526 w 12192002"/>
              <a:gd name="connsiteY106" fmla="*/ 579631 h 2115609"/>
              <a:gd name="connsiteX107" fmla="*/ 118381 w 12192002"/>
              <a:gd name="connsiteY107" fmla="*/ 576775 h 2115609"/>
              <a:gd name="connsiteX108" fmla="*/ 292435 w 12192002"/>
              <a:gd name="connsiteY108" fmla="*/ 524970 h 2115609"/>
              <a:gd name="connsiteX109" fmla="*/ 404015 w 12192002"/>
              <a:gd name="connsiteY109" fmla="*/ 504274 h 2115609"/>
              <a:gd name="connsiteX110" fmla="*/ 445099 w 12192002"/>
              <a:gd name="connsiteY110" fmla="*/ 498451 h 2115609"/>
              <a:gd name="connsiteX111" fmla="*/ 571717 w 12192002"/>
              <a:gd name="connsiteY111" fmla="*/ 460421 h 2115609"/>
              <a:gd name="connsiteX112" fmla="*/ 578535 w 12192002"/>
              <a:gd name="connsiteY112" fmla="*/ 460610 h 2115609"/>
              <a:gd name="connsiteX113" fmla="*/ 596792 w 12192002"/>
              <a:gd name="connsiteY113" fmla="*/ 457958 h 2115609"/>
              <a:gd name="connsiteX114" fmla="*/ 708875 w 12192002"/>
              <a:gd name="connsiteY114" fmla="*/ 415100 h 2115609"/>
              <a:gd name="connsiteX115" fmla="*/ 719742 w 12192002"/>
              <a:gd name="connsiteY115" fmla="*/ 409423 h 2115609"/>
              <a:gd name="connsiteX116" fmla="*/ 720047 w 12192002"/>
              <a:gd name="connsiteY116" fmla="*/ 408161 h 2115609"/>
              <a:gd name="connsiteX117" fmla="*/ 763053 w 12192002"/>
              <a:gd name="connsiteY117" fmla="*/ 407390 h 2115609"/>
              <a:gd name="connsiteX118" fmla="*/ 767901 w 12192002"/>
              <a:gd name="connsiteY118" fmla="*/ 405169 h 2115609"/>
              <a:gd name="connsiteX119" fmla="*/ 797041 w 12192002"/>
              <a:gd name="connsiteY119" fmla="*/ 407376 h 2115609"/>
              <a:gd name="connsiteX120" fmla="*/ 811506 w 12192002"/>
              <a:gd name="connsiteY120" fmla="*/ 407071 h 2115609"/>
              <a:gd name="connsiteX121" fmla="*/ 816809 w 12192002"/>
              <a:gd name="connsiteY121" fmla="*/ 409965 h 2115609"/>
              <a:gd name="connsiteX122" fmla="*/ 837540 w 12192002"/>
              <a:gd name="connsiteY122" fmla="*/ 408001 h 2115609"/>
              <a:gd name="connsiteX123" fmla="*/ 858269 w 12192002"/>
              <a:gd name="connsiteY123" fmla="*/ 409214 h 2115609"/>
              <a:gd name="connsiteX124" fmla="*/ 948732 w 12192002"/>
              <a:gd name="connsiteY124" fmla="*/ 397376 h 2115609"/>
              <a:gd name="connsiteX125" fmla="*/ 1149979 w 12192002"/>
              <a:gd name="connsiteY125" fmla="*/ 399781 h 2115609"/>
              <a:gd name="connsiteX126" fmla="*/ 1496110 w 12192002"/>
              <a:gd name="connsiteY126" fmla="*/ 350346 h 2115609"/>
              <a:gd name="connsiteX127" fmla="*/ 1608669 w 12192002"/>
              <a:gd name="connsiteY127" fmla="*/ 324756 h 2115609"/>
              <a:gd name="connsiteX128" fmla="*/ 1675071 w 12192002"/>
              <a:gd name="connsiteY128" fmla="*/ 317859 h 2115609"/>
              <a:gd name="connsiteX129" fmla="*/ 1738204 w 12192002"/>
              <a:gd name="connsiteY129" fmla="*/ 301510 h 2115609"/>
              <a:gd name="connsiteX130" fmla="*/ 1786655 w 12192002"/>
              <a:gd name="connsiteY130" fmla="*/ 296459 h 2115609"/>
              <a:gd name="connsiteX131" fmla="*/ 1873080 w 12192002"/>
              <a:gd name="connsiteY131" fmla="*/ 324081 h 2115609"/>
              <a:gd name="connsiteX132" fmla="*/ 1921650 w 12192002"/>
              <a:gd name="connsiteY132" fmla="*/ 325676 h 2115609"/>
              <a:gd name="connsiteX133" fmla="*/ 1928172 w 12192002"/>
              <a:gd name="connsiteY133" fmla="*/ 320845 h 2115609"/>
              <a:gd name="connsiteX134" fmla="*/ 1997356 w 12192002"/>
              <a:gd name="connsiteY134" fmla="*/ 342790 h 2115609"/>
              <a:gd name="connsiteX135" fmla="*/ 2094665 w 12192002"/>
              <a:gd name="connsiteY135" fmla="*/ 334770 h 2115609"/>
              <a:gd name="connsiteX136" fmla="*/ 2208578 w 12192002"/>
              <a:gd name="connsiteY136" fmla="*/ 318059 h 2115609"/>
              <a:gd name="connsiteX137" fmla="*/ 2315112 w 12192002"/>
              <a:gd name="connsiteY137" fmla="*/ 312826 h 2115609"/>
              <a:gd name="connsiteX138" fmla="*/ 2443255 w 12192002"/>
              <a:gd name="connsiteY138" fmla="*/ 321293 h 2115609"/>
              <a:gd name="connsiteX139" fmla="*/ 2568028 w 12192002"/>
              <a:gd name="connsiteY139" fmla="*/ 335194 h 2115609"/>
              <a:gd name="connsiteX140" fmla="*/ 2646527 w 12192002"/>
              <a:gd name="connsiteY140" fmla="*/ 308953 h 2115609"/>
              <a:gd name="connsiteX141" fmla="*/ 2781569 w 12192002"/>
              <a:gd name="connsiteY141" fmla="*/ 319489 h 2115609"/>
              <a:gd name="connsiteX142" fmla="*/ 3030291 w 12192002"/>
              <a:gd name="connsiteY142" fmla="*/ 341310 h 2115609"/>
              <a:gd name="connsiteX143" fmla="*/ 3142556 w 12192002"/>
              <a:gd name="connsiteY143" fmla="*/ 343953 h 2115609"/>
              <a:gd name="connsiteX144" fmla="*/ 3262356 w 12192002"/>
              <a:gd name="connsiteY144" fmla="*/ 351728 h 2115609"/>
              <a:gd name="connsiteX145" fmla="*/ 3341698 w 12192002"/>
              <a:gd name="connsiteY145" fmla="*/ 357605 h 2115609"/>
              <a:gd name="connsiteX146" fmla="*/ 3344026 w 12192002"/>
              <a:gd name="connsiteY146" fmla="*/ 356630 h 2115609"/>
              <a:gd name="connsiteX147" fmla="*/ 3363888 w 12192002"/>
              <a:gd name="connsiteY147" fmla="*/ 358312 h 2115609"/>
              <a:gd name="connsiteX148" fmla="*/ 3400728 w 12192002"/>
              <a:gd name="connsiteY148" fmla="*/ 375264 h 2115609"/>
              <a:gd name="connsiteX149" fmla="*/ 3473223 w 12192002"/>
              <a:gd name="connsiteY149" fmla="*/ 363216 h 2115609"/>
              <a:gd name="connsiteX150" fmla="*/ 3536135 w 12192002"/>
              <a:gd name="connsiteY150" fmla="*/ 359555 h 2115609"/>
              <a:gd name="connsiteX151" fmla="*/ 3585978 w 12192002"/>
              <a:gd name="connsiteY151" fmla="*/ 349856 h 2115609"/>
              <a:gd name="connsiteX152" fmla="*/ 3594501 w 12192002"/>
              <a:gd name="connsiteY152" fmla="*/ 350546 h 2115609"/>
              <a:gd name="connsiteX153" fmla="*/ 3594736 w 12192002"/>
              <a:gd name="connsiteY153" fmla="*/ 350277 h 2115609"/>
              <a:gd name="connsiteX154" fmla="*/ 3603855 w 12192002"/>
              <a:gd name="connsiteY154" fmla="*/ 350441 h 2115609"/>
              <a:gd name="connsiteX155" fmla="*/ 3610035 w 12192002"/>
              <a:gd name="connsiteY155" fmla="*/ 351803 h 2115609"/>
              <a:gd name="connsiteX156" fmla="*/ 3682513 w 12192002"/>
              <a:gd name="connsiteY156" fmla="*/ 319532 h 2115609"/>
              <a:gd name="connsiteX157" fmla="*/ 3789760 w 12192002"/>
              <a:gd name="connsiteY157" fmla="*/ 295609 h 2115609"/>
              <a:gd name="connsiteX158" fmla="*/ 3897275 w 12192002"/>
              <a:gd name="connsiteY158" fmla="*/ 275371 h 2115609"/>
              <a:gd name="connsiteX159" fmla="*/ 3936846 w 12192002"/>
              <a:gd name="connsiteY159" fmla="*/ 269716 h 2115609"/>
              <a:gd name="connsiteX160" fmla="*/ 4004538 w 12192002"/>
              <a:gd name="connsiteY160" fmla="*/ 252259 h 2115609"/>
              <a:gd name="connsiteX161" fmla="*/ 4033778 w 12192002"/>
              <a:gd name="connsiteY161" fmla="*/ 239691 h 2115609"/>
              <a:gd name="connsiteX162" fmla="*/ 4035363 w 12192002"/>
              <a:gd name="connsiteY162" fmla="*/ 239926 h 2115609"/>
              <a:gd name="connsiteX163" fmla="*/ 4036996 w 12192002"/>
              <a:gd name="connsiteY163" fmla="*/ 236259 h 2115609"/>
              <a:gd name="connsiteX164" fmla="*/ 4042364 w 12192002"/>
              <a:gd name="connsiteY164" fmla="*/ 233825 h 2115609"/>
              <a:gd name="connsiteX165" fmla="*/ 4058954 w 12192002"/>
              <a:gd name="connsiteY165" fmla="*/ 232204 h 2115609"/>
              <a:gd name="connsiteX166" fmla="*/ 4065510 w 12192002"/>
              <a:gd name="connsiteY166" fmla="*/ 232422 h 2115609"/>
              <a:gd name="connsiteX167" fmla="*/ 4074427 w 12192002"/>
              <a:gd name="connsiteY167" fmla="*/ 230978 h 2115609"/>
              <a:gd name="connsiteX168" fmla="*/ 4074546 w 12192002"/>
              <a:gd name="connsiteY168" fmla="*/ 230679 h 2115609"/>
              <a:gd name="connsiteX169" fmla="*/ 4083097 w 12192002"/>
              <a:gd name="connsiteY169" fmla="*/ 229844 h 2115609"/>
              <a:gd name="connsiteX170" fmla="*/ 4142745 w 12192002"/>
              <a:gd name="connsiteY170" fmla="*/ 203311 h 2115609"/>
              <a:gd name="connsiteX171" fmla="*/ 4191248 w 12192002"/>
              <a:gd name="connsiteY171" fmla="*/ 187446 h 2115609"/>
              <a:gd name="connsiteX172" fmla="*/ 4201744 w 12192002"/>
              <a:gd name="connsiteY172" fmla="*/ 181812 h 2115609"/>
              <a:gd name="connsiteX173" fmla="*/ 4202048 w 12192002"/>
              <a:gd name="connsiteY173" fmla="*/ 180553 h 2115609"/>
              <a:gd name="connsiteX174" fmla="*/ 4248116 w 12192002"/>
              <a:gd name="connsiteY174" fmla="*/ 177758 h 2115609"/>
              <a:gd name="connsiteX175" fmla="*/ 4276141 w 12192002"/>
              <a:gd name="connsiteY175" fmla="*/ 180082 h 2115609"/>
              <a:gd name="connsiteX176" fmla="*/ 4290062 w 12192002"/>
              <a:gd name="connsiteY176" fmla="*/ 179836 h 2115609"/>
              <a:gd name="connsiteX177" fmla="*/ 4295143 w 12192002"/>
              <a:gd name="connsiteY177" fmla="*/ 182753 h 2115609"/>
              <a:gd name="connsiteX178" fmla="*/ 4315108 w 12192002"/>
              <a:gd name="connsiteY178" fmla="*/ 180874 h 2115609"/>
              <a:gd name="connsiteX179" fmla="*/ 4316965 w 12192002"/>
              <a:gd name="connsiteY179" fmla="*/ 179533 h 2115609"/>
              <a:gd name="connsiteX180" fmla="*/ 4376488 w 12192002"/>
              <a:gd name="connsiteY180" fmla="*/ 161476 h 2115609"/>
              <a:gd name="connsiteX181" fmla="*/ 4442156 w 12192002"/>
              <a:gd name="connsiteY181" fmla="*/ 160130 h 2115609"/>
              <a:gd name="connsiteX182" fmla="*/ 4524889 w 12192002"/>
              <a:gd name="connsiteY182" fmla="*/ 169217 h 2115609"/>
              <a:gd name="connsiteX183" fmla="*/ 4715526 w 12192002"/>
              <a:gd name="connsiteY183" fmla="*/ 164249 h 2115609"/>
              <a:gd name="connsiteX184" fmla="*/ 4762447 w 12192002"/>
              <a:gd name="connsiteY184" fmla="*/ 155761 h 2115609"/>
              <a:gd name="connsiteX185" fmla="*/ 4840439 w 12192002"/>
              <a:gd name="connsiteY185" fmla="*/ 127993 h 2115609"/>
              <a:gd name="connsiteX186" fmla="*/ 5011513 w 12192002"/>
              <a:gd name="connsiteY186" fmla="*/ 103976 h 2115609"/>
              <a:gd name="connsiteX187" fmla="*/ 5065790 w 12192002"/>
              <a:gd name="connsiteY187" fmla="*/ 87595 h 2115609"/>
              <a:gd name="connsiteX188" fmla="*/ 5121659 w 12192002"/>
              <a:gd name="connsiteY188" fmla="*/ 94166 h 2115609"/>
              <a:gd name="connsiteX189" fmla="*/ 5139595 w 12192002"/>
              <a:gd name="connsiteY189" fmla="*/ 83313 h 2115609"/>
              <a:gd name="connsiteX190" fmla="*/ 5142598 w 12192002"/>
              <a:gd name="connsiteY190" fmla="*/ 81212 h 2115609"/>
              <a:gd name="connsiteX191" fmla="*/ 5156554 w 12192002"/>
              <a:gd name="connsiteY191" fmla="*/ 77812 h 2115609"/>
              <a:gd name="connsiteX192" fmla="*/ 5174660 w 12192002"/>
              <a:gd name="connsiteY192" fmla="*/ 70589 h 2115609"/>
              <a:gd name="connsiteX193" fmla="*/ 5222961 w 12192002"/>
              <a:gd name="connsiteY193" fmla="*/ 67599 h 2115609"/>
              <a:gd name="connsiteX194" fmla="*/ 5261763 w 12192002"/>
              <a:gd name="connsiteY194" fmla="*/ 56475 h 2115609"/>
              <a:gd name="connsiteX195" fmla="*/ 5381667 w 12192002"/>
              <a:gd name="connsiteY195" fmla="*/ 36058 h 2115609"/>
              <a:gd name="connsiteX196" fmla="*/ 5432760 w 12192002"/>
              <a:gd name="connsiteY196" fmla="*/ 18356 h 2115609"/>
              <a:gd name="connsiteX197" fmla="*/ 5470905 w 12192002"/>
              <a:gd name="connsiteY197" fmla="*/ 7103 h 2115609"/>
              <a:gd name="connsiteX198" fmla="*/ 5608808 w 12192002"/>
              <a:gd name="connsiteY198" fmla="*/ 12821 h 2115609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11996 w 12192002"/>
              <a:gd name="connsiteY2" fmla="*/ 29536 h 2115609"/>
              <a:gd name="connsiteX3" fmla="*/ 5982862 w 12192002"/>
              <a:gd name="connsiteY3" fmla="*/ 38114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073067 w 12192002"/>
              <a:gd name="connsiteY6" fmla="*/ 35224 h 2115609"/>
              <a:gd name="connsiteX7" fmla="*/ 6105613 w 12192002"/>
              <a:gd name="connsiteY7" fmla="*/ 28753 h 2115609"/>
              <a:gd name="connsiteX8" fmla="*/ 6168673 w 12192002"/>
              <a:gd name="connsiteY8" fmla="*/ 19608 h 2115609"/>
              <a:gd name="connsiteX9" fmla="*/ 6317559 w 12192002"/>
              <a:gd name="connsiteY9" fmla="*/ 36498 h 2115609"/>
              <a:gd name="connsiteX10" fmla="*/ 6549454 w 12192002"/>
              <a:gd name="connsiteY10" fmla="*/ 68495 h 2115609"/>
              <a:gd name="connsiteX11" fmla="*/ 6708221 w 12192002"/>
              <a:gd name="connsiteY11" fmla="*/ 97271 h 2115609"/>
              <a:gd name="connsiteX12" fmla="*/ 6904145 w 12192002"/>
              <a:gd name="connsiteY12" fmla="*/ 125226 h 2115609"/>
              <a:gd name="connsiteX13" fmla="*/ 7018495 w 12192002"/>
              <a:gd name="connsiteY13" fmla="*/ 154732 h 2115609"/>
              <a:gd name="connsiteX14" fmla="*/ 7096987 w 12192002"/>
              <a:gd name="connsiteY14" fmla="*/ 154358 h 2115609"/>
              <a:gd name="connsiteX15" fmla="*/ 7170807 w 12192002"/>
              <a:gd name="connsiteY15" fmla="*/ 166586 h 2115609"/>
              <a:gd name="connsiteX16" fmla="*/ 7197003 w 12192002"/>
              <a:gd name="connsiteY16" fmla="*/ 171234 h 2115609"/>
              <a:gd name="connsiteX17" fmla="*/ 7201101 w 12192002"/>
              <a:gd name="connsiteY17" fmla="*/ 176592 h 2115609"/>
              <a:gd name="connsiteX18" fmla="*/ 7218559 w 12192002"/>
              <a:gd name="connsiteY18" fmla="*/ 181142 h 2115609"/>
              <a:gd name="connsiteX19" fmla="*/ 7310852 w 12192002"/>
              <a:gd name="connsiteY19" fmla="*/ 206391 h 2115609"/>
              <a:gd name="connsiteX20" fmla="*/ 7312179 w 12192002"/>
              <a:gd name="connsiteY20" fmla="*/ 204949 h 2115609"/>
              <a:gd name="connsiteX21" fmla="*/ 7405390 w 12192002"/>
              <a:gd name="connsiteY21" fmla="*/ 195354 h 2115609"/>
              <a:gd name="connsiteX22" fmla="*/ 7495794 w 12192002"/>
              <a:gd name="connsiteY22" fmla="*/ 187249 h 2115609"/>
              <a:gd name="connsiteX23" fmla="*/ 7507039 w 12192002"/>
              <a:gd name="connsiteY23" fmla="*/ 189201 h 2115609"/>
              <a:gd name="connsiteX24" fmla="*/ 7507411 w 12192002"/>
              <a:gd name="connsiteY24" fmla="*/ 188874 h 2115609"/>
              <a:gd name="connsiteX25" fmla="*/ 7519570 w 12192002"/>
              <a:gd name="connsiteY25" fmla="*/ 190209 h 2115609"/>
              <a:gd name="connsiteX26" fmla="*/ 7527542 w 12192002"/>
              <a:gd name="connsiteY26" fmla="*/ 192762 h 2115609"/>
              <a:gd name="connsiteX27" fmla="*/ 7614346 w 12192002"/>
              <a:gd name="connsiteY27" fmla="*/ 198590 h 2115609"/>
              <a:gd name="connsiteX28" fmla="*/ 7718744 w 12192002"/>
              <a:gd name="connsiteY28" fmla="*/ 195119 h 2115609"/>
              <a:gd name="connsiteX29" fmla="*/ 7905407 w 12192002"/>
              <a:gd name="connsiteY29" fmla="*/ 220834 h 2115609"/>
              <a:gd name="connsiteX30" fmla="*/ 8090271 w 12192002"/>
              <a:gd name="connsiteY30" fmla="*/ 262807 h 2115609"/>
              <a:gd name="connsiteX31" fmla="*/ 8245834 w 12192002"/>
              <a:gd name="connsiteY31" fmla="*/ 308968 h 2115609"/>
              <a:gd name="connsiteX32" fmla="*/ 8252033 w 12192002"/>
              <a:gd name="connsiteY32" fmla="*/ 321960 h 2115609"/>
              <a:gd name="connsiteX33" fmla="*/ 8263376 w 12192002"/>
              <a:gd name="connsiteY33" fmla="*/ 331803 h 2115609"/>
              <a:gd name="connsiteX34" fmla="*/ 8266075 w 12192002"/>
              <a:gd name="connsiteY34" fmla="*/ 331573 h 2115609"/>
              <a:gd name="connsiteX35" fmla="*/ 8283149 w 12192002"/>
              <a:gd name="connsiteY35" fmla="*/ 338748 h 2115609"/>
              <a:gd name="connsiteX36" fmla="*/ 8284276 w 12192002"/>
              <a:gd name="connsiteY36" fmla="*/ 343191 h 2115609"/>
              <a:gd name="connsiteX37" fmla="*/ 8295173 w 12192002"/>
              <a:gd name="connsiteY37" fmla="*/ 349014 h 2115609"/>
              <a:gd name="connsiteX38" fmla="*/ 8314432 w 12192002"/>
              <a:gd name="connsiteY38" fmla="*/ 362909 h 2115609"/>
              <a:gd name="connsiteX39" fmla="*/ 8320104 w 12192002"/>
              <a:gd name="connsiteY39" fmla="*/ 363235 h 2115609"/>
              <a:gd name="connsiteX40" fmla="*/ 8352372 w 12192002"/>
              <a:gd name="connsiteY40" fmla="*/ 380653 h 2115609"/>
              <a:gd name="connsiteX41" fmla="*/ 8353799 w 12192002"/>
              <a:gd name="connsiteY41" fmla="*/ 379813 h 2115609"/>
              <a:gd name="connsiteX42" fmla="*/ 8367182 w 12192002"/>
              <a:gd name="connsiteY42" fmla="*/ 380007 h 2115609"/>
              <a:gd name="connsiteX43" fmla="*/ 8490249 w 12192002"/>
              <a:gd name="connsiteY43" fmla="*/ 394049 h 2115609"/>
              <a:gd name="connsiteX44" fmla="*/ 8497594 w 12192002"/>
              <a:gd name="connsiteY44" fmla="*/ 397099 h 2115609"/>
              <a:gd name="connsiteX45" fmla="*/ 8497968 w 12192002"/>
              <a:gd name="connsiteY45" fmla="*/ 396920 h 2115609"/>
              <a:gd name="connsiteX46" fmla="*/ 8506167 w 12192002"/>
              <a:gd name="connsiteY46" fmla="*/ 399658 h 2115609"/>
              <a:gd name="connsiteX47" fmla="*/ 8510983 w 12192002"/>
              <a:gd name="connsiteY47" fmla="*/ 402659 h 2115609"/>
              <a:gd name="connsiteX48" fmla="*/ 8525230 w 12192002"/>
              <a:gd name="connsiteY48" fmla="*/ 408574 h 2115609"/>
              <a:gd name="connsiteX49" fmla="*/ 8596071 w 12192002"/>
              <a:gd name="connsiteY49" fmla="*/ 393732 h 2115609"/>
              <a:gd name="connsiteX50" fmla="*/ 8707847 w 12192002"/>
              <a:gd name="connsiteY50" fmla="*/ 402304 h 2115609"/>
              <a:gd name="connsiteX51" fmla="*/ 8752444 w 12192002"/>
              <a:gd name="connsiteY51" fmla="*/ 404405 h 2115609"/>
              <a:gd name="connsiteX52" fmla="*/ 8928988 w 12192002"/>
              <a:gd name="connsiteY52" fmla="*/ 423637 h 2115609"/>
              <a:gd name="connsiteX53" fmla="*/ 8963048 w 12192002"/>
              <a:gd name="connsiteY53" fmla="*/ 420449 h 2115609"/>
              <a:gd name="connsiteX54" fmla="*/ 8968011 w 12192002"/>
              <a:gd name="connsiteY54" fmla="*/ 418224 h 2115609"/>
              <a:gd name="connsiteX55" fmla="*/ 8974337 w 12192002"/>
              <a:gd name="connsiteY55" fmla="*/ 417524 h 2115609"/>
              <a:gd name="connsiteX56" fmla="*/ 8990394 w 12192002"/>
              <a:gd name="connsiteY56" fmla="*/ 420750 h 2115609"/>
              <a:gd name="connsiteX57" fmla="*/ 8996232 w 12192002"/>
              <a:gd name="connsiteY57" fmla="*/ 422811 h 2115609"/>
              <a:gd name="connsiteX58" fmla="*/ 9005201 w 12192002"/>
              <a:gd name="connsiteY58" fmla="*/ 424022 h 2115609"/>
              <a:gd name="connsiteX59" fmla="*/ 9005486 w 12192002"/>
              <a:gd name="connsiteY59" fmla="*/ 423782 h 2115609"/>
              <a:gd name="connsiteX60" fmla="*/ 9053453 w 12192002"/>
              <a:gd name="connsiteY60" fmla="*/ 427067 h 2115609"/>
              <a:gd name="connsiteX61" fmla="*/ 9113812 w 12192002"/>
              <a:gd name="connsiteY61" fmla="*/ 418753 h 2115609"/>
              <a:gd name="connsiteX62" fmla="*/ 9137318 w 12192002"/>
              <a:gd name="connsiteY62" fmla="*/ 417387 h 2115609"/>
              <a:gd name="connsiteX63" fmla="*/ 9150210 w 12192002"/>
              <a:gd name="connsiteY63" fmla="*/ 415218 h 2115609"/>
              <a:gd name="connsiteX64" fmla="*/ 9151232 w 12192002"/>
              <a:gd name="connsiteY64" fmla="*/ 414153 h 2115609"/>
              <a:gd name="connsiteX65" fmla="*/ 9189246 w 12192002"/>
              <a:gd name="connsiteY65" fmla="*/ 425355 h 2115609"/>
              <a:gd name="connsiteX66" fmla="*/ 9194810 w 12192002"/>
              <a:gd name="connsiteY66" fmla="*/ 434594 h 2115609"/>
              <a:gd name="connsiteX67" fmla="*/ 9231370 w 12192002"/>
              <a:gd name="connsiteY67" fmla="*/ 444673 h 2115609"/>
              <a:gd name="connsiteX68" fmla="*/ 9343052 w 12192002"/>
              <a:gd name="connsiteY68" fmla="*/ 496578 h 2115609"/>
              <a:gd name="connsiteX69" fmla="*/ 9584507 w 12192002"/>
              <a:gd name="connsiteY69" fmla="*/ 542280 h 2115609"/>
              <a:gd name="connsiteX70" fmla="*/ 9728309 w 12192002"/>
              <a:gd name="connsiteY70" fmla="*/ 553700 h 2115609"/>
              <a:gd name="connsiteX71" fmla="*/ 9847792 w 12192002"/>
              <a:gd name="connsiteY71" fmla="*/ 573907 h 2115609"/>
              <a:gd name="connsiteX72" fmla="*/ 9960019 w 12192002"/>
              <a:gd name="connsiteY72" fmla="*/ 580675 h 2115609"/>
              <a:gd name="connsiteX73" fmla="*/ 10039240 w 12192002"/>
              <a:gd name="connsiteY73" fmla="*/ 596190 h 2115609"/>
              <a:gd name="connsiteX74" fmla="*/ 10082169 w 12192002"/>
              <a:gd name="connsiteY74" fmla="*/ 594526 h 2115609"/>
              <a:gd name="connsiteX75" fmla="*/ 10126500 w 12192002"/>
              <a:gd name="connsiteY75" fmla="*/ 596621 h 2115609"/>
              <a:gd name="connsiteX76" fmla="*/ 10261101 w 12192002"/>
              <a:gd name="connsiteY76" fmla="*/ 608136 h 2115609"/>
              <a:gd name="connsiteX77" fmla="*/ 10336855 w 12192002"/>
              <a:gd name="connsiteY77" fmla="*/ 617887 h 2115609"/>
              <a:gd name="connsiteX78" fmla="*/ 10383868 w 12192002"/>
              <a:gd name="connsiteY78" fmla="*/ 618498 h 2115609"/>
              <a:gd name="connsiteX79" fmla="*/ 10445984 w 12192002"/>
              <a:gd name="connsiteY79" fmla="*/ 622345 h 2115609"/>
              <a:gd name="connsiteX80" fmla="*/ 10519280 w 12192002"/>
              <a:gd name="connsiteY80" fmla="*/ 624403 h 2115609"/>
              <a:gd name="connsiteX81" fmla="*/ 10644619 w 12192002"/>
              <a:gd name="connsiteY81" fmla="*/ 644649 h 2115609"/>
              <a:gd name="connsiteX82" fmla="*/ 10857724 w 12192002"/>
              <a:gd name="connsiteY82" fmla="*/ 705767 h 2115609"/>
              <a:gd name="connsiteX83" fmla="*/ 10951063 w 12192002"/>
              <a:gd name="connsiteY83" fmla="*/ 718850 h 2115609"/>
              <a:gd name="connsiteX84" fmla="*/ 11030956 w 12192002"/>
              <a:gd name="connsiteY84" fmla="*/ 714094 h 2115609"/>
              <a:gd name="connsiteX85" fmla="*/ 11085938 w 12192002"/>
              <a:gd name="connsiteY85" fmla="*/ 716975 h 2115609"/>
              <a:gd name="connsiteX86" fmla="*/ 11143411 w 12192002"/>
              <a:gd name="connsiteY86" fmla="*/ 726224 h 2115609"/>
              <a:gd name="connsiteX87" fmla="*/ 11195087 w 12192002"/>
              <a:gd name="connsiteY87" fmla="*/ 725577 h 2115609"/>
              <a:gd name="connsiteX88" fmla="*/ 11273972 w 12192002"/>
              <a:gd name="connsiteY88" fmla="*/ 746596 h 2115609"/>
              <a:gd name="connsiteX89" fmla="*/ 11369715 w 12192002"/>
              <a:gd name="connsiteY89" fmla="*/ 806264 h 2115609"/>
              <a:gd name="connsiteX90" fmla="*/ 11462695 w 12192002"/>
              <a:gd name="connsiteY90" fmla="*/ 867737 h 2115609"/>
              <a:gd name="connsiteX91" fmla="*/ 11516473 w 12192002"/>
              <a:gd name="connsiteY91" fmla="*/ 921289 h 2115609"/>
              <a:gd name="connsiteX92" fmla="*/ 11630749 w 12192002"/>
              <a:gd name="connsiteY92" fmla="*/ 983178 h 2115609"/>
              <a:gd name="connsiteX93" fmla="*/ 11712382 w 12192002"/>
              <a:gd name="connsiteY93" fmla="*/ 1040947 h 2115609"/>
              <a:gd name="connsiteX94" fmla="*/ 11876461 w 12192002"/>
              <a:gd name="connsiteY94" fmla="*/ 1072267 h 2115609"/>
              <a:gd name="connsiteX95" fmla="*/ 11931502 w 12192002"/>
              <a:gd name="connsiteY95" fmla="*/ 1084647 h 2115609"/>
              <a:gd name="connsiteX96" fmla="*/ 12052936 w 12192002"/>
              <a:gd name="connsiteY96" fmla="*/ 1069165 h 2115609"/>
              <a:gd name="connsiteX97" fmla="*/ 12140863 w 12192002"/>
              <a:gd name="connsiteY97" fmla="*/ 1028119 h 2115609"/>
              <a:gd name="connsiteX98" fmla="*/ 12192002 w 12192002"/>
              <a:gd name="connsiteY98" fmla="*/ 1008921 h 2115609"/>
              <a:gd name="connsiteX99" fmla="*/ 12192002 w 12192002"/>
              <a:gd name="connsiteY99" fmla="*/ 1948632 h 2115609"/>
              <a:gd name="connsiteX100" fmla="*/ 12192000 w 12192002"/>
              <a:gd name="connsiteY100" fmla="*/ 1948632 h 2115609"/>
              <a:gd name="connsiteX101" fmla="*/ 12192000 w 12192002"/>
              <a:gd name="connsiteY101" fmla="*/ 2115609 h 2115609"/>
              <a:gd name="connsiteX102" fmla="*/ 0 w 12192002"/>
              <a:gd name="connsiteY102" fmla="*/ 2115609 h 2115609"/>
              <a:gd name="connsiteX103" fmla="*/ 0 w 12192002"/>
              <a:gd name="connsiteY103" fmla="*/ 1341410 h 2115609"/>
              <a:gd name="connsiteX104" fmla="*/ 2 w 12192002"/>
              <a:gd name="connsiteY104" fmla="*/ 1341410 h 2115609"/>
              <a:gd name="connsiteX105" fmla="*/ 2 w 12192002"/>
              <a:gd name="connsiteY105" fmla="*/ 585100 h 2115609"/>
              <a:gd name="connsiteX106" fmla="*/ 15526 w 12192002"/>
              <a:gd name="connsiteY106" fmla="*/ 579631 h 2115609"/>
              <a:gd name="connsiteX107" fmla="*/ 118381 w 12192002"/>
              <a:gd name="connsiteY107" fmla="*/ 576775 h 2115609"/>
              <a:gd name="connsiteX108" fmla="*/ 292435 w 12192002"/>
              <a:gd name="connsiteY108" fmla="*/ 524970 h 2115609"/>
              <a:gd name="connsiteX109" fmla="*/ 404015 w 12192002"/>
              <a:gd name="connsiteY109" fmla="*/ 504274 h 2115609"/>
              <a:gd name="connsiteX110" fmla="*/ 445099 w 12192002"/>
              <a:gd name="connsiteY110" fmla="*/ 498451 h 2115609"/>
              <a:gd name="connsiteX111" fmla="*/ 571717 w 12192002"/>
              <a:gd name="connsiteY111" fmla="*/ 460421 h 2115609"/>
              <a:gd name="connsiteX112" fmla="*/ 578535 w 12192002"/>
              <a:gd name="connsiteY112" fmla="*/ 460610 h 2115609"/>
              <a:gd name="connsiteX113" fmla="*/ 596792 w 12192002"/>
              <a:gd name="connsiteY113" fmla="*/ 457958 h 2115609"/>
              <a:gd name="connsiteX114" fmla="*/ 708875 w 12192002"/>
              <a:gd name="connsiteY114" fmla="*/ 415100 h 2115609"/>
              <a:gd name="connsiteX115" fmla="*/ 719742 w 12192002"/>
              <a:gd name="connsiteY115" fmla="*/ 409423 h 2115609"/>
              <a:gd name="connsiteX116" fmla="*/ 720047 w 12192002"/>
              <a:gd name="connsiteY116" fmla="*/ 408161 h 2115609"/>
              <a:gd name="connsiteX117" fmla="*/ 763053 w 12192002"/>
              <a:gd name="connsiteY117" fmla="*/ 407390 h 2115609"/>
              <a:gd name="connsiteX118" fmla="*/ 767901 w 12192002"/>
              <a:gd name="connsiteY118" fmla="*/ 405169 h 2115609"/>
              <a:gd name="connsiteX119" fmla="*/ 797041 w 12192002"/>
              <a:gd name="connsiteY119" fmla="*/ 407376 h 2115609"/>
              <a:gd name="connsiteX120" fmla="*/ 811506 w 12192002"/>
              <a:gd name="connsiteY120" fmla="*/ 407071 h 2115609"/>
              <a:gd name="connsiteX121" fmla="*/ 816809 w 12192002"/>
              <a:gd name="connsiteY121" fmla="*/ 409965 h 2115609"/>
              <a:gd name="connsiteX122" fmla="*/ 837540 w 12192002"/>
              <a:gd name="connsiteY122" fmla="*/ 408001 h 2115609"/>
              <a:gd name="connsiteX123" fmla="*/ 858269 w 12192002"/>
              <a:gd name="connsiteY123" fmla="*/ 409214 h 2115609"/>
              <a:gd name="connsiteX124" fmla="*/ 948732 w 12192002"/>
              <a:gd name="connsiteY124" fmla="*/ 397376 h 2115609"/>
              <a:gd name="connsiteX125" fmla="*/ 1149979 w 12192002"/>
              <a:gd name="connsiteY125" fmla="*/ 399781 h 2115609"/>
              <a:gd name="connsiteX126" fmla="*/ 1496110 w 12192002"/>
              <a:gd name="connsiteY126" fmla="*/ 350346 h 2115609"/>
              <a:gd name="connsiteX127" fmla="*/ 1608669 w 12192002"/>
              <a:gd name="connsiteY127" fmla="*/ 324756 h 2115609"/>
              <a:gd name="connsiteX128" fmla="*/ 1675071 w 12192002"/>
              <a:gd name="connsiteY128" fmla="*/ 317859 h 2115609"/>
              <a:gd name="connsiteX129" fmla="*/ 1738204 w 12192002"/>
              <a:gd name="connsiteY129" fmla="*/ 301510 h 2115609"/>
              <a:gd name="connsiteX130" fmla="*/ 1786655 w 12192002"/>
              <a:gd name="connsiteY130" fmla="*/ 296459 h 2115609"/>
              <a:gd name="connsiteX131" fmla="*/ 1873080 w 12192002"/>
              <a:gd name="connsiteY131" fmla="*/ 324081 h 2115609"/>
              <a:gd name="connsiteX132" fmla="*/ 1921650 w 12192002"/>
              <a:gd name="connsiteY132" fmla="*/ 325676 h 2115609"/>
              <a:gd name="connsiteX133" fmla="*/ 1928172 w 12192002"/>
              <a:gd name="connsiteY133" fmla="*/ 320845 h 2115609"/>
              <a:gd name="connsiteX134" fmla="*/ 1997356 w 12192002"/>
              <a:gd name="connsiteY134" fmla="*/ 342790 h 2115609"/>
              <a:gd name="connsiteX135" fmla="*/ 2094665 w 12192002"/>
              <a:gd name="connsiteY135" fmla="*/ 334770 h 2115609"/>
              <a:gd name="connsiteX136" fmla="*/ 2208578 w 12192002"/>
              <a:gd name="connsiteY136" fmla="*/ 318059 h 2115609"/>
              <a:gd name="connsiteX137" fmla="*/ 2315112 w 12192002"/>
              <a:gd name="connsiteY137" fmla="*/ 312826 h 2115609"/>
              <a:gd name="connsiteX138" fmla="*/ 2443255 w 12192002"/>
              <a:gd name="connsiteY138" fmla="*/ 321293 h 2115609"/>
              <a:gd name="connsiteX139" fmla="*/ 2568028 w 12192002"/>
              <a:gd name="connsiteY139" fmla="*/ 335194 h 2115609"/>
              <a:gd name="connsiteX140" fmla="*/ 2646527 w 12192002"/>
              <a:gd name="connsiteY140" fmla="*/ 308953 h 2115609"/>
              <a:gd name="connsiteX141" fmla="*/ 2781569 w 12192002"/>
              <a:gd name="connsiteY141" fmla="*/ 319489 h 2115609"/>
              <a:gd name="connsiteX142" fmla="*/ 3030291 w 12192002"/>
              <a:gd name="connsiteY142" fmla="*/ 341310 h 2115609"/>
              <a:gd name="connsiteX143" fmla="*/ 3142556 w 12192002"/>
              <a:gd name="connsiteY143" fmla="*/ 343953 h 2115609"/>
              <a:gd name="connsiteX144" fmla="*/ 3262356 w 12192002"/>
              <a:gd name="connsiteY144" fmla="*/ 351728 h 2115609"/>
              <a:gd name="connsiteX145" fmla="*/ 3341698 w 12192002"/>
              <a:gd name="connsiteY145" fmla="*/ 357605 h 2115609"/>
              <a:gd name="connsiteX146" fmla="*/ 3344026 w 12192002"/>
              <a:gd name="connsiteY146" fmla="*/ 356630 h 2115609"/>
              <a:gd name="connsiteX147" fmla="*/ 3363888 w 12192002"/>
              <a:gd name="connsiteY147" fmla="*/ 358312 h 2115609"/>
              <a:gd name="connsiteX148" fmla="*/ 3400728 w 12192002"/>
              <a:gd name="connsiteY148" fmla="*/ 375264 h 2115609"/>
              <a:gd name="connsiteX149" fmla="*/ 3473223 w 12192002"/>
              <a:gd name="connsiteY149" fmla="*/ 363216 h 2115609"/>
              <a:gd name="connsiteX150" fmla="*/ 3536135 w 12192002"/>
              <a:gd name="connsiteY150" fmla="*/ 359555 h 2115609"/>
              <a:gd name="connsiteX151" fmla="*/ 3585978 w 12192002"/>
              <a:gd name="connsiteY151" fmla="*/ 349856 h 2115609"/>
              <a:gd name="connsiteX152" fmla="*/ 3594501 w 12192002"/>
              <a:gd name="connsiteY152" fmla="*/ 350546 h 2115609"/>
              <a:gd name="connsiteX153" fmla="*/ 3594736 w 12192002"/>
              <a:gd name="connsiteY153" fmla="*/ 350277 h 2115609"/>
              <a:gd name="connsiteX154" fmla="*/ 3603855 w 12192002"/>
              <a:gd name="connsiteY154" fmla="*/ 350441 h 2115609"/>
              <a:gd name="connsiteX155" fmla="*/ 3610035 w 12192002"/>
              <a:gd name="connsiteY155" fmla="*/ 351803 h 2115609"/>
              <a:gd name="connsiteX156" fmla="*/ 3682513 w 12192002"/>
              <a:gd name="connsiteY156" fmla="*/ 319532 h 2115609"/>
              <a:gd name="connsiteX157" fmla="*/ 3789760 w 12192002"/>
              <a:gd name="connsiteY157" fmla="*/ 295609 h 2115609"/>
              <a:gd name="connsiteX158" fmla="*/ 3897275 w 12192002"/>
              <a:gd name="connsiteY158" fmla="*/ 275371 h 2115609"/>
              <a:gd name="connsiteX159" fmla="*/ 3936846 w 12192002"/>
              <a:gd name="connsiteY159" fmla="*/ 269716 h 2115609"/>
              <a:gd name="connsiteX160" fmla="*/ 4004538 w 12192002"/>
              <a:gd name="connsiteY160" fmla="*/ 252259 h 2115609"/>
              <a:gd name="connsiteX161" fmla="*/ 4033778 w 12192002"/>
              <a:gd name="connsiteY161" fmla="*/ 239691 h 2115609"/>
              <a:gd name="connsiteX162" fmla="*/ 4035363 w 12192002"/>
              <a:gd name="connsiteY162" fmla="*/ 239926 h 2115609"/>
              <a:gd name="connsiteX163" fmla="*/ 4036996 w 12192002"/>
              <a:gd name="connsiteY163" fmla="*/ 236259 h 2115609"/>
              <a:gd name="connsiteX164" fmla="*/ 4042364 w 12192002"/>
              <a:gd name="connsiteY164" fmla="*/ 233825 h 2115609"/>
              <a:gd name="connsiteX165" fmla="*/ 4058954 w 12192002"/>
              <a:gd name="connsiteY165" fmla="*/ 232204 h 2115609"/>
              <a:gd name="connsiteX166" fmla="*/ 4065510 w 12192002"/>
              <a:gd name="connsiteY166" fmla="*/ 232422 h 2115609"/>
              <a:gd name="connsiteX167" fmla="*/ 4074427 w 12192002"/>
              <a:gd name="connsiteY167" fmla="*/ 230978 h 2115609"/>
              <a:gd name="connsiteX168" fmla="*/ 4074546 w 12192002"/>
              <a:gd name="connsiteY168" fmla="*/ 230679 h 2115609"/>
              <a:gd name="connsiteX169" fmla="*/ 4083097 w 12192002"/>
              <a:gd name="connsiteY169" fmla="*/ 229844 h 2115609"/>
              <a:gd name="connsiteX170" fmla="*/ 4142745 w 12192002"/>
              <a:gd name="connsiteY170" fmla="*/ 203311 h 2115609"/>
              <a:gd name="connsiteX171" fmla="*/ 4191248 w 12192002"/>
              <a:gd name="connsiteY171" fmla="*/ 187446 h 2115609"/>
              <a:gd name="connsiteX172" fmla="*/ 4201744 w 12192002"/>
              <a:gd name="connsiteY172" fmla="*/ 181812 h 2115609"/>
              <a:gd name="connsiteX173" fmla="*/ 4202048 w 12192002"/>
              <a:gd name="connsiteY173" fmla="*/ 180553 h 2115609"/>
              <a:gd name="connsiteX174" fmla="*/ 4248116 w 12192002"/>
              <a:gd name="connsiteY174" fmla="*/ 177758 h 2115609"/>
              <a:gd name="connsiteX175" fmla="*/ 4276141 w 12192002"/>
              <a:gd name="connsiteY175" fmla="*/ 180082 h 2115609"/>
              <a:gd name="connsiteX176" fmla="*/ 4290062 w 12192002"/>
              <a:gd name="connsiteY176" fmla="*/ 179836 h 2115609"/>
              <a:gd name="connsiteX177" fmla="*/ 4295143 w 12192002"/>
              <a:gd name="connsiteY177" fmla="*/ 182753 h 2115609"/>
              <a:gd name="connsiteX178" fmla="*/ 4315108 w 12192002"/>
              <a:gd name="connsiteY178" fmla="*/ 180874 h 2115609"/>
              <a:gd name="connsiteX179" fmla="*/ 4316965 w 12192002"/>
              <a:gd name="connsiteY179" fmla="*/ 179533 h 2115609"/>
              <a:gd name="connsiteX180" fmla="*/ 4376488 w 12192002"/>
              <a:gd name="connsiteY180" fmla="*/ 161476 h 2115609"/>
              <a:gd name="connsiteX181" fmla="*/ 4442156 w 12192002"/>
              <a:gd name="connsiteY181" fmla="*/ 160130 h 2115609"/>
              <a:gd name="connsiteX182" fmla="*/ 4524889 w 12192002"/>
              <a:gd name="connsiteY182" fmla="*/ 169217 h 2115609"/>
              <a:gd name="connsiteX183" fmla="*/ 4715526 w 12192002"/>
              <a:gd name="connsiteY183" fmla="*/ 164249 h 2115609"/>
              <a:gd name="connsiteX184" fmla="*/ 4762447 w 12192002"/>
              <a:gd name="connsiteY184" fmla="*/ 155761 h 2115609"/>
              <a:gd name="connsiteX185" fmla="*/ 4840439 w 12192002"/>
              <a:gd name="connsiteY185" fmla="*/ 127993 h 2115609"/>
              <a:gd name="connsiteX186" fmla="*/ 5011513 w 12192002"/>
              <a:gd name="connsiteY186" fmla="*/ 103976 h 2115609"/>
              <a:gd name="connsiteX187" fmla="*/ 5065790 w 12192002"/>
              <a:gd name="connsiteY187" fmla="*/ 87595 h 2115609"/>
              <a:gd name="connsiteX188" fmla="*/ 5121659 w 12192002"/>
              <a:gd name="connsiteY188" fmla="*/ 94166 h 2115609"/>
              <a:gd name="connsiteX189" fmla="*/ 5139595 w 12192002"/>
              <a:gd name="connsiteY189" fmla="*/ 83313 h 2115609"/>
              <a:gd name="connsiteX190" fmla="*/ 5142598 w 12192002"/>
              <a:gd name="connsiteY190" fmla="*/ 81212 h 2115609"/>
              <a:gd name="connsiteX191" fmla="*/ 5156554 w 12192002"/>
              <a:gd name="connsiteY191" fmla="*/ 77812 h 2115609"/>
              <a:gd name="connsiteX192" fmla="*/ 5174660 w 12192002"/>
              <a:gd name="connsiteY192" fmla="*/ 70589 h 2115609"/>
              <a:gd name="connsiteX193" fmla="*/ 5222961 w 12192002"/>
              <a:gd name="connsiteY193" fmla="*/ 67599 h 2115609"/>
              <a:gd name="connsiteX194" fmla="*/ 5261763 w 12192002"/>
              <a:gd name="connsiteY194" fmla="*/ 56475 h 2115609"/>
              <a:gd name="connsiteX195" fmla="*/ 5381667 w 12192002"/>
              <a:gd name="connsiteY195" fmla="*/ 36058 h 2115609"/>
              <a:gd name="connsiteX196" fmla="*/ 5432760 w 12192002"/>
              <a:gd name="connsiteY196" fmla="*/ 18356 h 2115609"/>
              <a:gd name="connsiteX197" fmla="*/ 5470905 w 12192002"/>
              <a:gd name="connsiteY197" fmla="*/ 7103 h 2115609"/>
              <a:gd name="connsiteX198" fmla="*/ 5608808 w 12192002"/>
              <a:gd name="connsiteY198" fmla="*/ 12821 h 2115609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11996 w 12192002"/>
              <a:gd name="connsiteY2" fmla="*/ 29536 h 2115609"/>
              <a:gd name="connsiteX3" fmla="*/ 5982862 w 12192002"/>
              <a:gd name="connsiteY3" fmla="*/ 38114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105613 w 12192002"/>
              <a:gd name="connsiteY6" fmla="*/ 28753 h 2115609"/>
              <a:gd name="connsiteX7" fmla="*/ 6168673 w 12192002"/>
              <a:gd name="connsiteY7" fmla="*/ 19608 h 2115609"/>
              <a:gd name="connsiteX8" fmla="*/ 6317559 w 12192002"/>
              <a:gd name="connsiteY8" fmla="*/ 36498 h 2115609"/>
              <a:gd name="connsiteX9" fmla="*/ 6549454 w 12192002"/>
              <a:gd name="connsiteY9" fmla="*/ 68495 h 2115609"/>
              <a:gd name="connsiteX10" fmla="*/ 6708221 w 12192002"/>
              <a:gd name="connsiteY10" fmla="*/ 97271 h 2115609"/>
              <a:gd name="connsiteX11" fmla="*/ 6904145 w 12192002"/>
              <a:gd name="connsiteY11" fmla="*/ 125226 h 2115609"/>
              <a:gd name="connsiteX12" fmla="*/ 7018495 w 12192002"/>
              <a:gd name="connsiteY12" fmla="*/ 154732 h 2115609"/>
              <a:gd name="connsiteX13" fmla="*/ 7096987 w 12192002"/>
              <a:gd name="connsiteY13" fmla="*/ 154358 h 2115609"/>
              <a:gd name="connsiteX14" fmla="*/ 7170807 w 12192002"/>
              <a:gd name="connsiteY14" fmla="*/ 166586 h 2115609"/>
              <a:gd name="connsiteX15" fmla="*/ 7197003 w 12192002"/>
              <a:gd name="connsiteY15" fmla="*/ 171234 h 2115609"/>
              <a:gd name="connsiteX16" fmla="*/ 7201101 w 12192002"/>
              <a:gd name="connsiteY16" fmla="*/ 176592 h 2115609"/>
              <a:gd name="connsiteX17" fmla="*/ 7218559 w 12192002"/>
              <a:gd name="connsiteY17" fmla="*/ 181142 h 2115609"/>
              <a:gd name="connsiteX18" fmla="*/ 7310852 w 12192002"/>
              <a:gd name="connsiteY18" fmla="*/ 206391 h 2115609"/>
              <a:gd name="connsiteX19" fmla="*/ 7312179 w 12192002"/>
              <a:gd name="connsiteY19" fmla="*/ 204949 h 2115609"/>
              <a:gd name="connsiteX20" fmla="*/ 7405390 w 12192002"/>
              <a:gd name="connsiteY20" fmla="*/ 195354 h 2115609"/>
              <a:gd name="connsiteX21" fmla="*/ 7495794 w 12192002"/>
              <a:gd name="connsiteY21" fmla="*/ 187249 h 2115609"/>
              <a:gd name="connsiteX22" fmla="*/ 7507039 w 12192002"/>
              <a:gd name="connsiteY22" fmla="*/ 189201 h 2115609"/>
              <a:gd name="connsiteX23" fmla="*/ 7507411 w 12192002"/>
              <a:gd name="connsiteY23" fmla="*/ 188874 h 2115609"/>
              <a:gd name="connsiteX24" fmla="*/ 7519570 w 12192002"/>
              <a:gd name="connsiteY24" fmla="*/ 190209 h 2115609"/>
              <a:gd name="connsiteX25" fmla="*/ 7527542 w 12192002"/>
              <a:gd name="connsiteY25" fmla="*/ 192762 h 2115609"/>
              <a:gd name="connsiteX26" fmla="*/ 7614346 w 12192002"/>
              <a:gd name="connsiteY26" fmla="*/ 198590 h 2115609"/>
              <a:gd name="connsiteX27" fmla="*/ 7718744 w 12192002"/>
              <a:gd name="connsiteY27" fmla="*/ 195119 h 2115609"/>
              <a:gd name="connsiteX28" fmla="*/ 7905407 w 12192002"/>
              <a:gd name="connsiteY28" fmla="*/ 220834 h 2115609"/>
              <a:gd name="connsiteX29" fmla="*/ 8090271 w 12192002"/>
              <a:gd name="connsiteY29" fmla="*/ 262807 h 2115609"/>
              <a:gd name="connsiteX30" fmla="*/ 8245834 w 12192002"/>
              <a:gd name="connsiteY30" fmla="*/ 308968 h 2115609"/>
              <a:gd name="connsiteX31" fmla="*/ 8252033 w 12192002"/>
              <a:gd name="connsiteY31" fmla="*/ 321960 h 2115609"/>
              <a:gd name="connsiteX32" fmla="*/ 8263376 w 12192002"/>
              <a:gd name="connsiteY32" fmla="*/ 331803 h 2115609"/>
              <a:gd name="connsiteX33" fmla="*/ 8266075 w 12192002"/>
              <a:gd name="connsiteY33" fmla="*/ 331573 h 2115609"/>
              <a:gd name="connsiteX34" fmla="*/ 8283149 w 12192002"/>
              <a:gd name="connsiteY34" fmla="*/ 338748 h 2115609"/>
              <a:gd name="connsiteX35" fmla="*/ 8284276 w 12192002"/>
              <a:gd name="connsiteY35" fmla="*/ 343191 h 2115609"/>
              <a:gd name="connsiteX36" fmla="*/ 8295173 w 12192002"/>
              <a:gd name="connsiteY36" fmla="*/ 349014 h 2115609"/>
              <a:gd name="connsiteX37" fmla="*/ 8314432 w 12192002"/>
              <a:gd name="connsiteY37" fmla="*/ 362909 h 2115609"/>
              <a:gd name="connsiteX38" fmla="*/ 8320104 w 12192002"/>
              <a:gd name="connsiteY38" fmla="*/ 363235 h 2115609"/>
              <a:gd name="connsiteX39" fmla="*/ 8352372 w 12192002"/>
              <a:gd name="connsiteY39" fmla="*/ 380653 h 2115609"/>
              <a:gd name="connsiteX40" fmla="*/ 8353799 w 12192002"/>
              <a:gd name="connsiteY40" fmla="*/ 379813 h 2115609"/>
              <a:gd name="connsiteX41" fmla="*/ 8367182 w 12192002"/>
              <a:gd name="connsiteY41" fmla="*/ 380007 h 2115609"/>
              <a:gd name="connsiteX42" fmla="*/ 8490249 w 12192002"/>
              <a:gd name="connsiteY42" fmla="*/ 394049 h 2115609"/>
              <a:gd name="connsiteX43" fmla="*/ 8497594 w 12192002"/>
              <a:gd name="connsiteY43" fmla="*/ 397099 h 2115609"/>
              <a:gd name="connsiteX44" fmla="*/ 8497968 w 12192002"/>
              <a:gd name="connsiteY44" fmla="*/ 396920 h 2115609"/>
              <a:gd name="connsiteX45" fmla="*/ 8506167 w 12192002"/>
              <a:gd name="connsiteY45" fmla="*/ 399658 h 2115609"/>
              <a:gd name="connsiteX46" fmla="*/ 8510983 w 12192002"/>
              <a:gd name="connsiteY46" fmla="*/ 402659 h 2115609"/>
              <a:gd name="connsiteX47" fmla="*/ 8525230 w 12192002"/>
              <a:gd name="connsiteY47" fmla="*/ 408574 h 2115609"/>
              <a:gd name="connsiteX48" fmla="*/ 8596071 w 12192002"/>
              <a:gd name="connsiteY48" fmla="*/ 393732 h 2115609"/>
              <a:gd name="connsiteX49" fmla="*/ 8707847 w 12192002"/>
              <a:gd name="connsiteY49" fmla="*/ 402304 h 2115609"/>
              <a:gd name="connsiteX50" fmla="*/ 8752444 w 12192002"/>
              <a:gd name="connsiteY50" fmla="*/ 404405 h 2115609"/>
              <a:gd name="connsiteX51" fmla="*/ 8928988 w 12192002"/>
              <a:gd name="connsiteY51" fmla="*/ 423637 h 2115609"/>
              <a:gd name="connsiteX52" fmla="*/ 8963048 w 12192002"/>
              <a:gd name="connsiteY52" fmla="*/ 420449 h 2115609"/>
              <a:gd name="connsiteX53" fmla="*/ 8968011 w 12192002"/>
              <a:gd name="connsiteY53" fmla="*/ 418224 h 2115609"/>
              <a:gd name="connsiteX54" fmla="*/ 8974337 w 12192002"/>
              <a:gd name="connsiteY54" fmla="*/ 417524 h 2115609"/>
              <a:gd name="connsiteX55" fmla="*/ 8990394 w 12192002"/>
              <a:gd name="connsiteY55" fmla="*/ 420750 h 2115609"/>
              <a:gd name="connsiteX56" fmla="*/ 8996232 w 12192002"/>
              <a:gd name="connsiteY56" fmla="*/ 422811 h 2115609"/>
              <a:gd name="connsiteX57" fmla="*/ 9005201 w 12192002"/>
              <a:gd name="connsiteY57" fmla="*/ 424022 h 2115609"/>
              <a:gd name="connsiteX58" fmla="*/ 9005486 w 12192002"/>
              <a:gd name="connsiteY58" fmla="*/ 423782 h 2115609"/>
              <a:gd name="connsiteX59" fmla="*/ 9053453 w 12192002"/>
              <a:gd name="connsiteY59" fmla="*/ 427067 h 2115609"/>
              <a:gd name="connsiteX60" fmla="*/ 9113812 w 12192002"/>
              <a:gd name="connsiteY60" fmla="*/ 418753 h 2115609"/>
              <a:gd name="connsiteX61" fmla="*/ 9137318 w 12192002"/>
              <a:gd name="connsiteY61" fmla="*/ 417387 h 2115609"/>
              <a:gd name="connsiteX62" fmla="*/ 9150210 w 12192002"/>
              <a:gd name="connsiteY62" fmla="*/ 415218 h 2115609"/>
              <a:gd name="connsiteX63" fmla="*/ 9151232 w 12192002"/>
              <a:gd name="connsiteY63" fmla="*/ 414153 h 2115609"/>
              <a:gd name="connsiteX64" fmla="*/ 9189246 w 12192002"/>
              <a:gd name="connsiteY64" fmla="*/ 425355 h 2115609"/>
              <a:gd name="connsiteX65" fmla="*/ 9194810 w 12192002"/>
              <a:gd name="connsiteY65" fmla="*/ 434594 h 2115609"/>
              <a:gd name="connsiteX66" fmla="*/ 9231370 w 12192002"/>
              <a:gd name="connsiteY66" fmla="*/ 444673 h 2115609"/>
              <a:gd name="connsiteX67" fmla="*/ 9343052 w 12192002"/>
              <a:gd name="connsiteY67" fmla="*/ 496578 h 2115609"/>
              <a:gd name="connsiteX68" fmla="*/ 9584507 w 12192002"/>
              <a:gd name="connsiteY68" fmla="*/ 542280 h 2115609"/>
              <a:gd name="connsiteX69" fmla="*/ 9728309 w 12192002"/>
              <a:gd name="connsiteY69" fmla="*/ 553700 h 2115609"/>
              <a:gd name="connsiteX70" fmla="*/ 9847792 w 12192002"/>
              <a:gd name="connsiteY70" fmla="*/ 573907 h 2115609"/>
              <a:gd name="connsiteX71" fmla="*/ 9960019 w 12192002"/>
              <a:gd name="connsiteY71" fmla="*/ 580675 h 2115609"/>
              <a:gd name="connsiteX72" fmla="*/ 10039240 w 12192002"/>
              <a:gd name="connsiteY72" fmla="*/ 596190 h 2115609"/>
              <a:gd name="connsiteX73" fmla="*/ 10082169 w 12192002"/>
              <a:gd name="connsiteY73" fmla="*/ 594526 h 2115609"/>
              <a:gd name="connsiteX74" fmla="*/ 10126500 w 12192002"/>
              <a:gd name="connsiteY74" fmla="*/ 596621 h 2115609"/>
              <a:gd name="connsiteX75" fmla="*/ 10261101 w 12192002"/>
              <a:gd name="connsiteY75" fmla="*/ 608136 h 2115609"/>
              <a:gd name="connsiteX76" fmla="*/ 10336855 w 12192002"/>
              <a:gd name="connsiteY76" fmla="*/ 617887 h 2115609"/>
              <a:gd name="connsiteX77" fmla="*/ 10383868 w 12192002"/>
              <a:gd name="connsiteY77" fmla="*/ 618498 h 2115609"/>
              <a:gd name="connsiteX78" fmla="*/ 10445984 w 12192002"/>
              <a:gd name="connsiteY78" fmla="*/ 622345 h 2115609"/>
              <a:gd name="connsiteX79" fmla="*/ 10519280 w 12192002"/>
              <a:gd name="connsiteY79" fmla="*/ 624403 h 2115609"/>
              <a:gd name="connsiteX80" fmla="*/ 10644619 w 12192002"/>
              <a:gd name="connsiteY80" fmla="*/ 644649 h 2115609"/>
              <a:gd name="connsiteX81" fmla="*/ 10857724 w 12192002"/>
              <a:gd name="connsiteY81" fmla="*/ 705767 h 2115609"/>
              <a:gd name="connsiteX82" fmla="*/ 10951063 w 12192002"/>
              <a:gd name="connsiteY82" fmla="*/ 718850 h 2115609"/>
              <a:gd name="connsiteX83" fmla="*/ 11030956 w 12192002"/>
              <a:gd name="connsiteY83" fmla="*/ 714094 h 2115609"/>
              <a:gd name="connsiteX84" fmla="*/ 11085938 w 12192002"/>
              <a:gd name="connsiteY84" fmla="*/ 716975 h 2115609"/>
              <a:gd name="connsiteX85" fmla="*/ 11143411 w 12192002"/>
              <a:gd name="connsiteY85" fmla="*/ 726224 h 2115609"/>
              <a:gd name="connsiteX86" fmla="*/ 11195087 w 12192002"/>
              <a:gd name="connsiteY86" fmla="*/ 725577 h 2115609"/>
              <a:gd name="connsiteX87" fmla="*/ 11273972 w 12192002"/>
              <a:gd name="connsiteY87" fmla="*/ 746596 h 2115609"/>
              <a:gd name="connsiteX88" fmla="*/ 11369715 w 12192002"/>
              <a:gd name="connsiteY88" fmla="*/ 806264 h 2115609"/>
              <a:gd name="connsiteX89" fmla="*/ 11462695 w 12192002"/>
              <a:gd name="connsiteY89" fmla="*/ 867737 h 2115609"/>
              <a:gd name="connsiteX90" fmla="*/ 11516473 w 12192002"/>
              <a:gd name="connsiteY90" fmla="*/ 921289 h 2115609"/>
              <a:gd name="connsiteX91" fmla="*/ 11630749 w 12192002"/>
              <a:gd name="connsiteY91" fmla="*/ 983178 h 2115609"/>
              <a:gd name="connsiteX92" fmla="*/ 11712382 w 12192002"/>
              <a:gd name="connsiteY92" fmla="*/ 1040947 h 2115609"/>
              <a:gd name="connsiteX93" fmla="*/ 11876461 w 12192002"/>
              <a:gd name="connsiteY93" fmla="*/ 1072267 h 2115609"/>
              <a:gd name="connsiteX94" fmla="*/ 11931502 w 12192002"/>
              <a:gd name="connsiteY94" fmla="*/ 1084647 h 2115609"/>
              <a:gd name="connsiteX95" fmla="*/ 12052936 w 12192002"/>
              <a:gd name="connsiteY95" fmla="*/ 1069165 h 2115609"/>
              <a:gd name="connsiteX96" fmla="*/ 12140863 w 12192002"/>
              <a:gd name="connsiteY96" fmla="*/ 1028119 h 2115609"/>
              <a:gd name="connsiteX97" fmla="*/ 12192002 w 12192002"/>
              <a:gd name="connsiteY97" fmla="*/ 1008921 h 2115609"/>
              <a:gd name="connsiteX98" fmla="*/ 12192002 w 12192002"/>
              <a:gd name="connsiteY98" fmla="*/ 1948632 h 2115609"/>
              <a:gd name="connsiteX99" fmla="*/ 12192000 w 12192002"/>
              <a:gd name="connsiteY99" fmla="*/ 1948632 h 2115609"/>
              <a:gd name="connsiteX100" fmla="*/ 12192000 w 12192002"/>
              <a:gd name="connsiteY100" fmla="*/ 2115609 h 2115609"/>
              <a:gd name="connsiteX101" fmla="*/ 0 w 12192002"/>
              <a:gd name="connsiteY101" fmla="*/ 2115609 h 2115609"/>
              <a:gd name="connsiteX102" fmla="*/ 0 w 12192002"/>
              <a:gd name="connsiteY102" fmla="*/ 1341410 h 2115609"/>
              <a:gd name="connsiteX103" fmla="*/ 2 w 12192002"/>
              <a:gd name="connsiteY103" fmla="*/ 1341410 h 2115609"/>
              <a:gd name="connsiteX104" fmla="*/ 2 w 12192002"/>
              <a:gd name="connsiteY104" fmla="*/ 585100 h 2115609"/>
              <a:gd name="connsiteX105" fmla="*/ 15526 w 12192002"/>
              <a:gd name="connsiteY105" fmla="*/ 579631 h 2115609"/>
              <a:gd name="connsiteX106" fmla="*/ 118381 w 12192002"/>
              <a:gd name="connsiteY106" fmla="*/ 576775 h 2115609"/>
              <a:gd name="connsiteX107" fmla="*/ 292435 w 12192002"/>
              <a:gd name="connsiteY107" fmla="*/ 524970 h 2115609"/>
              <a:gd name="connsiteX108" fmla="*/ 404015 w 12192002"/>
              <a:gd name="connsiteY108" fmla="*/ 504274 h 2115609"/>
              <a:gd name="connsiteX109" fmla="*/ 445099 w 12192002"/>
              <a:gd name="connsiteY109" fmla="*/ 498451 h 2115609"/>
              <a:gd name="connsiteX110" fmla="*/ 571717 w 12192002"/>
              <a:gd name="connsiteY110" fmla="*/ 460421 h 2115609"/>
              <a:gd name="connsiteX111" fmla="*/ 578535 w 12192002"/>
              <a:gd name="connsiteY111" fmla="*/ 460610 h 2115609"/>
              <a:gd name="connsiteX112" fmla="*/ 596792 w 12192002"/>
              <a:gd name="connsiteY112" fmla="*/ 457958 h 2115609"/>
              <a:gd name="connsiteX113" fmla="*/ 708875 w 12192002"/>
              <a:gd name="connsiteY113" fmla="*/ 415100 h 2115609"/>
              <a:gd name="connsiteX114" fmla="*/ 719742 w 12192002"/>
              <a:gd name="connsiteY114" fmla="*/ 409423 h 2115609"/>
              <a:gd name="connsiteX115" fmla="*/ 720047 w 12192002"/>
              <a:gd name="connsiteY115" fmla="*/ 408161 h 2115609"/>
              <a:gd name="connsiteX116" fmla="*/ 763053 w 12192002"/>
              <a:gd name="connsiteY116" fmla="*/ 407390 h 2115609"/>
              <a:gd name="connsiteX117" fmla="*/ 767901 w 12192002"/>
              <a:gd name="connsiteY117" fmla="*/ 405169 h 2115609"/>
              <a:gd name="connsiteX118" fmla="*/ 797041 w 12192002"/>
              <a:gd name="connsiteY118" fmla="*/ 407376 h 2115609"/>
              <a:gd name="connsiteX119" fmla="*/ 811506 w 12192002"/>
              <a:gd name="connsiteY119" fmla="*/ 407071 h 2115609"/>
              <a:gd name="connsiteX120" fmla="*/ 816809 w 12192002"/>
              <a:gd name="connsiteY120" fmla="*/ 409965 h 2115609"/>
              <a:gd name="connsiteX121" fmla="*/ 837540 w 12192002"/>
              <a:gd name="connsiteY121" fmla="*/ 408001 h 2115609"/>
              <a:gd name="connsiteX122" fmla="*/ 858269 w 12192002"/>
              <a:gd name="connsiteY122" fmla="*/ 409214 h 2115609"/>
              <a:gd name="connsiteX123" fmla="*/ 948732 w 12192002"/>
              <a:gd name="connsiteY123" fmla="*/ 397376 h 2115609"/>
              <a:gd name="connsiteX124" fmla="*/ 1149979 w 12192002"/>
              <a:gd name="connsiteY124" fmla="*/ 399781 h 2115609"/>
              <a:gd name="connsiteX125" fmla="*/ 1496110 w 12192002"/>
              <a:gd name="connsiteY125" fmla="*/ 350346 h 2115609"/>
              <a:gd name="connsiteX126" fmla="*/ 1608669 w 12192002"/>
              <a:gd name="connsiteY126" fmla="*/ 324756 h 2115609"/>
              <a:gd name="connsiteX127" fmla="*/ 1675071 w 12192002"/>
              <a:gd name="connsiteY127" fmla="*/ 317859 h 2115609"/>
              <a:gd name="connsiteX128" fmla="*/ 1738204 w 12192002"/>
              <a:gd name="connsiteY128" fmla="*/ 301510 h 2115609"/>
              <a:gd name="connsiteX129" fmla="*/ 1786655 w 12192002"/>
              <a:gd name="connsiteY129" fmla="*/ 296459 h 2115609"/>
              <a:gd name="connsiteX130" fmla="*/ 1873080 w 12192002"/>
              <a:gd name="connsiteY130" fmla="*/ 324081 h 2115609"/>
              <a:gd name="connsiteX131" fmla="*/ 1921650 w 12192002"/>
              <a:gd name="connsiteY131" fmla="*/ 325676 h 2115609"/>
              <a:gd name="connsiteX132" fmla="*/ 1928172 w 12192002"/>
              <a:gd name="connsiteY132" fmla="*/ 320845 h 2115609"/>
              <a:gd name="connsiteX133" fmla="*/ 1997356 w 12192002"/>
              <a:gd name="connsiteY133" fmla="*/ 342790 h 2115609"/>
              <a:gd name="connsiteX134" fmla="*/ 2094665 w 12192002"/>
              <a:gd name="connsiteY134" fmla="*/ 334770 h 2115609"/>
              <a:gd name="connsiteX135" fmla="*/ 2208578 w 12192002"/>
              <a:gd name="connsiteY135" fmla="*/ 318059 h 2115609"/>
              <a:gd name="connsiteX136" fmla="*/ 2315112 w 12192002"/>
              <a:gd name="connsiteY136" fmla="*/ 312826 h 2115609"/>
              <a:gd name="connsiteX137" fmla="*/ 2443255 w 12192002"/>
              <a:gd name="connsiteY137" fmla="*/ 321293 h 2115609"/>
              <a:gd name="connsiteX138" fmla="*/ 2568028 w 12192002"/>
              <a:gd name="connsiteY138" fmla="*/ 335194 h 2115609"/>
              <a:gd name="connsiteX139" fmla="*/ 2646527 w 12192002"/>
              <a:gd name="connsiteY139" fmla="*/ 308953 h 2115609"/>
              <a:gd name="connsiteX140" fmla="*/ 2781569 w 12192002"/>
              <a:gd name="connsiteY140" fmla="*/ 319489 h 2115609"/>
              <a:gd name="connsiteX141" fmla="*/ 3030291 w 12192002"/>
              <a:gd name="connsiteY141" fmla="*/ 341310 h 2115609"/>
              <a:gd name="connsiteX142" fmla="*/ 3142556 w 12192002"/>
              <a:gd name="connsiteY142" fmla="*/ 343953 h 2115609"/>
              <a:gd name="connsiteX143" fmla="*/ 3262356 w 12192002"/>
              <a:gd name="connsiteY143" fmla="*/ 351728 h 2115609"/>
              <a:gd name="connsiteX144" fmla="*/ 3341698 w 12192002"/>
              <a:gd name="connsiteY144" fmla="*/ 357605 h 2115609"/>
              <a:gd name="connsiteX145" fmla="*/ 3344026 w 12192002"/>
              <a:gd name="connsiteY145" fmla="*/ 356630 h 2115609"/>
              <a:gd name="connsiteX146" fmla="*/ 3363888 w 12192002"/>
              <a:gd name="connsiteY146" fmla="*/ 358312 h 2115609"/>
              <a:gd name="connsiteX147" fmla="*/ 3400728 w 12192002"/>
              <a:gd name="connsiteY147" fmla="*/ 375264 h 2115609"/>
              <a:gd name="connsiteX148" fmla="*/ 3473223 w 12192002"/>
              <a:gd name="connsiteY148" fmla="*/ 363216 h 2115609"/>
              <a:gd name="connsiteX149" fmla="*/ 3536135 w 12192002"/>
              <a:gd name="connsiteY149" fmla="*/ 359555 h 2115609"/>
              <a:gd name="connsiteX150" fmla="*/ 3585978 w 12192002"/>
              <a:gd name="connsiteY150" fmla="*/ 349856 h 2115609"/>
              <a:gd name="connsiteX151" fmla="*/ 3594501 w 12192002"/>
              <a:gd name="connsiteY151" fmla="*/ 350546 h 2115609"/>
              <a:gd name="connsiteX152" fmla="*/ 3594736 w 12192002"/>
              <a:gd name="connsiteY152" fmla="*/ 350277 h 2115609"/>
              <a:gd name="connsiteX153" fmla="*/ 3603855 w 12192002"/>
              <a:gd name="connsiteY153" fmla="*/ 350441 h 2115609"/>
              <a:gd name="connsiteX154" fmla="*/ 3610035 w 12192002"/>
              <a:gd name="connsiteY154" fmla="*/ 351803 h 2115609"/>
              <a:gd name="connsiteX155" fmla="*/ 3682513 w 12192002"/>
              <a:gd name="connsiteY155" fmla="*/ 319532 h 2115609"/>
              <a:gd name="connsiteX156" fmla="*/ 3789760 w 12192002"/>
              <a:gd name="connsiteY156" fmla="*/ 295609 h 2115609"/>
              <a:gd name="connsiteX157" fmla="*/ 3897275 w 12192002"/>
              <a:gd name="connsiteY157" fmla="*/ 275371 h 2115609"/>
              <a:gd name="connsiteX158" fmla="*/ 3936846 w 12192002"/>
              <a:gd name="connsiteY158" fmla="*/ 269716 h 2115609"/>
              <a:gd name="connsiteX159" fmla="*/ 4004538 w 12192002"/>
              <a:gd name="connsiteY159" fmla="*/ 252259 h 2115609"/>
              <a:gd name="connsiteX160" fmla="*/ 4033778 w 12192002"/>
              <a:gd name="connsiteY160" fmla="*/ 239691 h 2115609"/>
              <a:gd name="connsiteX161" fmla="*/ 4035363 w 12192002"/>
              <a:gd name="connsiteY161" fmla="*/ 239926 h 2115609"/>
              <a:gd name="connsiteX162" fmla="*/ 4036996 w 12192002"/>
              <a:gd name="connsiteY162" fmla="*/ 236259 h 2115609"/>
              <a:gd name="connsiteX163" fmla="*/ 4042364 w 12192002"/>
              <a:gd name="connsiteY163" fmla="*/ 233825 h 2115609"/>
              <a:gd name="connsiteX164" fmla="*/ 4058954 w 12192002"/>
              <a:gd name="connsiteY164" fmla="*/ 232204 h 2115609"/>
              <a:gd name="connsiteX165" fmla="*/ 4065510 w 12192002"/>
              <a:gd name="connsiteY165" fmla="*/ 232422 h 2115609"/>
              <a:gd name="connsiteX166" fmla="*/ 4074427 w 12192002"/>
              <a:gd name="connsiteY166" fmla="*/ 230978 h 2115609"/>
              <a:gd name="connsiteX167" fmla="*/ 4074546 w 12192002"/>
              <a:gd name="connsiteY167" fmla="*/ 230679 h 2115609"/>
              <a:gd name="connsiteX168" fmla="*/ 4083097 w 12192002"/>
              <a:gd name="connsiteY168" fmla="*/ 229844 h 2115609"/>
              <a:gd name="connsiteX169" fmla="*/ 4142745 w 12192002"/>
              <a:gd name="connsiteY169" fmla="*/ 203311 h 2115609"/>
              <a:gd name="connsiteX170" fmla="*/ 4191248 w 12192002"/>
              <a:gd name="connsiteY170" fmla="*/ 187446 h 2115609"/>
              <a:gd name="connsiteX171" fmla="*/ 4201744 w 12192002"/>
              <a:gd name="connsiteY171" fmla="*/ 181812 h 2115609"/>
              <a:gd name="connsiteX172" fmla="*/ 4202048 w 12192002"/>
              <a:gd name="connsiteY172" fmla="*/ 180553 h 2115609"/>
              <a:gd name="connsiteX173" fmla="*/ 4248116 w 12192002"/>
              <a:gd name="connsiteY173" fmla="*/ 177758 h 2115609"/>
              <a:gd name="connsiteX174" fmla="*/ 4276141 w 12192002"/>
              <a:gd name="connsiteY174" fmla="*/ 180082 h 2115609"/>
              <a:gd name="connsiteX175" fmla="*/ 4290062 w 12192002"/>
              <a:gd name="connsiteY175" fmla="*/ 179836 h 2115609"/>
              <a:gd name="connsiteX176" fmla="*/ 4295143 w 12192002"/>
              <a:gd name="connsiteY176" fmla="*/ 182753 h 2115609"/>
              <a:gd name="connsiteX177" fmla="*/ 4315108 w 12192002"/>
              <a:gd name="connsiteY177" fmla="*/ 180874 h 2115609"/>
              <a:gd name="connsiteX178" fmla="*/ 4316965 w 12192002"/>
              <a:gd name="connsiteY178" fmla="*/ 179533 h 2115609"/>
              <a:gd name="connsiteX179" fmla="*/ 4376488 w 12192002"/>
              <a:gd name="connsiteY179" fmla="*/ 161476 h 2115609"/>
              <a:gd name="connsiteX180" fmla="*/ 4442156 w 12192002"/>
              <a:gd name="connsiteY180" fmla="*/ 160130 h 2115609"/>
              <a:gd name="connsiteX181" fmla="*/ 4524889 w 12192002"/>
              <a:gd name="connsiteY181" fmla="*/ 169217 h 2115609"/>
              <a:gd name="connsiteX182" fmla="*/ 4715526 w 12192002"/>
              <a:gd name="connsiteY182" fmla="*/ 164249 h 2115609"/>
              <a:gd name="connsiteX183" fmla="*/ 4762447 w 12192002"/>
              <a:gd name="connsiteY183" fmla="*/ 155761 h 2115609"/>
              <a:gd name="connsiteX184" fmla="*/ 4840439 w 12192002"/>
              <a:gd name="connsiteY184" fmla="*/ 127993 h 2115609"/>
              <a:gd name="connsiteX185" fmla="*/ 5011513 w 12192002"/>
              <a:gd name="connsiteY185" fmla="*/ 103976 h 2115609"/>
              <a:gd name="connsiteX186" fmla="*/ 5065790 w 12192002"/>
              <a:gd name="connsiteY186" fmla="*/ 87595 h 2115609"/>
              <a:gd name="connsiteX187" fmla="*/ 5121659 w 12192002"/>
              <a:gd name="connsiteY187" fmla="*/ 94166 h 2115609"/>
              <a:gd name="connsiteX188" fmla="*/ 5139595 w 12192002"/>
              <a:gd name="connsiteY188" fmla="*/ 83313 h 2115609"/>
              <a:gd name="connsiteX189" fmla="*/ 5142598 w 12192002"/>
              <a:gd name="connsiteY189" fmla="*/ 81212 h 2115609"/>
              <a:gd name="connsiteX190" fmla="*/ 5156554 w 12192002"/>
              <a:gd name="connsiteY190" fmla="*/ 77812 h 2115609"/>
              <a:gd name="connsiteX191" fmla="*/ 5174660 w 12192002"/>
              <a:gd name="connsiteY191" fmla="*/ 70589 h 2115609"/>
              <a:gd name="connsiteX192" fmla="*/ 5222961 w 12192002"/>
              <a:gd name="connsiteY192" fmla="*/ 67599 h 2115609"/>
              <a:gd name="connsiteX193" fmla="*/ 5261763 w 12192002"/>
              <a:gd name="connsiteY193" fmla="*/ 56475 h 2115609"/>
              <a:gd name="connsiteX194" fmla="*/ 5381667 w 12192002"/>
              <a:gd name="connsiteY194" fmla="*/ 36058 h 2115609"/>
              <a:gd name="connsiteX195" fmla="*/ 5432760 w 12192002"/>
              <a:gd name="connsiteY195" fmla="*/ 18356 h 2115609"/>
              <a:gd name="connsiteX196" fmla="*/ 5470905 w 12192002"/>
              <a:gd name="connsiteY196" fmla="*/ 7103 h 2115609"/>
              <a:gd name="connsiteX197" fmla="*/ 5608808 w 12192002"/>
              <a:gd name="connsiteY197" fmla="*/ 12821 h 2115609"/>
              <a:gd name="connsiteX0" fmla="*/ 5608808 w 12192002"/>
              <a:gd name="connsiteY0" fmla="*/ 5718 h 2108506"/>
              <a:gd name="connsiteX1" fmla="*/ 5754380 w 12192002"/>
              <a:gd name="connsiteY1" fmla="*/ 1807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41282 w 12192002"/>
              <a:gd name="connsiteY4" fmla="*/ 1246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68673 w 12192002"/>
              <a:gd name="connsiteY7" fmla="*/ 12505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18744 w 12192002"/>
              <a:gd name="connsiteY27" fmla="*/ 188016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754380 w 12192002"/>
              <a:gd name="connsiteY1" fmla="*/ 1807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68673 w 12192002"/>
              <a:gd name="connsiteY7" fmla="*/ 12505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18744 w 12192002"/>
              <a:gd name="connsiteY27" fmla="*/ 188016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754380 w 12192002"/>
              <a:gd name="connsiteY1" fmla="*/ 1807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18744 w 12192002"/>
              <a:gd name="connsiteY27" fmla="*/ 188016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18744 w 12192002"/>
              <a:gd name="connsiteY27" fmla="*/ 188016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30579 w 12192002"/>
              <a:gd name="connsiteY178" fmla="*/ 167496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30579 w 12192002"/>
              <a:gd name="connsiteY178" fmla="*/ 167496 h 2108506"/>
              <a:gd name="connsiteX179" fmla="*/ 4376488 w 12192002"/>
              <a:gd name="connsiteY179" fmla="*/ 154373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30579 w 12192002"/>
              <a:gd name="connsiteY178" fmla="*/ 167496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590517 w 12192002"/>
              <a:gd name="connsiteY126" fmla="*/ 322587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62981 h 2108506"/>
              <a:gd name="connsiteX126" fmla="*/ 1590517 w 12192002"/>
              <a:gd name="connsiteY126" fmla="*/ 322587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62981 h 2108506"/>
              <a:gd name="connsiteX126" fmla="*/ 1536061 w 12192002"/>
              <a:gd name="connsiteY126" fmla="*/ 337391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48177 h 2108506"/>
              <a:gd name="connsiteX126" fmla="*/ 1536061 w 12192002"/>
              <a:gd name="connsiteY126" fmla="*/ 337391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48177 h 2108506"/>
              <a:gd name="connsiteX126" fmla="*/ 1536061 w 12192002"/>
              <a:gd name="connsiteY126" fmla="*/ 337391 h 2108506"/>
              <a:gd name="connsiteX127" fmla="*/ 1638767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48177 h 2108506"/>
              <a:gd name="connsiteX126" fmla="*/ 1536061 w 12192002"/>
              <a:gd name="connsiteY126" fmla="*/ 337391 h 2108506"/>
              <a:gd name="connsiteX127" fmla="*/ 1638767 w 12192002"/>
              <a:gd name="connsiteY127" fmla="*/ 310756 h 2108506"/>
              <a:gd name="connsiteX128" fmla="*/ 1738204 w 12192002"/>
              <a:gd name="connsiteY128" fmla="*/ 294407 h 2108506"/>
              <a:gd name="connsiteX129" fmla="*/ 1804807 w 12192002"/>
              <a:gd name="connsiteY129" fmla="*/ 309094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2192002" h="2108506">
                <a:moveTo>
                  <a:pt x="5608808" y="5718"/>
                </a:moveTo>
                <a:lnTo>
                  <a:pt x="5690848" y="21545"/>
                </a:lnTo>
                <a:lnTo>
                  <a:pt x="5911996" y="22433"/>
                </a:lnTo>
                <a:cubicBezTo>
                  <a:pt x="5924748" y="25751"/>
                  <a:pt x="5971451" y="31598"/>
                  <a:pt x="5982862" y="31011"/>
                </a:cubicBezTo>
                <a:lnTo>
                  <a:pt x="6023130" y="40722"/>
                </a:lnTo>
                <a:lnTo>
                  <a:pt x="6071327" y="32373"/>
                </a:lnTo>
                <a:lnTo>
                  <a:pt x="6105613" y="21650"/>
                </a:lnTo>
                <a:cubicBezTo>
                  <a:pt x="6122305" y="24806"/>
                  <a:pt x="6142425" y="26017"/>
                  <a:pt x="6177749" y="27308"/>
                </a:cubicBezTo>
                <a:cubicBezTo>
                  <a:pt x="6213073" y="28599"/>
                  <a:pt x="6297550" y="13873"/>
                  <a:pt x="6317559" y="29395"/>
                </a:cubicBezTo>
                <a:cubicBezTo>
                  <a:pt x="6409695" y="55828"/>
                  <a:pt x="6472153" y="17302"/>
                  <a:pt x="6549454" y="61392"/>
                </a:cubicBezTo>
                <a:cubicBezTo>
                  <a:pt x="6628105" y="66612"/>
                  <a:pt x="6649105" y="80713"/>
                  <a:pt x="6708221" y="90168"/>
                </a:cubicBezTo>
                <a:cubicBezTo>
                  <a:pt x="6787988" y="104257"/>
                  <a:pt x="6871921" y="123331"/>
                  <a:pt x="6904145" y="118123"/>
                </a:cubicBezTo>
                <a:cubicBezTo>
                  <a:pt x="6943644" y="112525"/>
                  <a:pt x="6937527" y="136691"/>
                  <a:pt x="7018495" y="147629"/>
                </a:cubicBezTo>
                <a:cubicBezTo>
                  <a:pt x="7050188" y="145300"/>
                  <a:pt x="7061147" y="146277"/>
                  <a:pt x="7096987" y="147255"/>
                </a:cubicBezTo>
                <a:lnTo>
                  <a:pt x="7170807" y="159483"/>
                </a:lnTo>
                <a:cubicBezTo>
                  <a:pt x="7184505" y="158469"/>
                  <a:pt x="7192111" y="160608"/>
                  <a:pt x="7197003" y="164131"/>
                </a:cubicBezTo>
                <a:lnTo>
                  <a:pt x="7201101" y="169489"/>
                </a:lnTo>
                <a:lnTo>
                  <a:pt x="7218559" y="174039"/>
                </a:lnTo>
                <a:lnTo>
                  <a:pt x="7310852" y="199288"/>
                </a:lnTo>
                <a:lnTo>
                  <a:pt x="7312179" y="197846"/>
                </a:lnTo>
                <a:cubicBezTo>
                  <a:pt x="7333989" y="192306"/>
                  <a:pt x="7374788" y="191201"/>
                  <a:pt x="7405390" y="188251"/>
                </a:cubicBezTo>
                <a:cubicBezTo>
                  <a:pt x="7422527" y="193444"/>
                  <a:pt x="7476985" y="176028"/>
                  <a:pt x="7495794" y="180146"/>
                </a:cubicBezTo>
                <a:lnTo>
                  <a:pt x="7507039" y="182098"/>
                </a:lnTo>
                <a:lnTo>
                  <a:pt x="7507411" y="181771"/>
                </a:lnTo>
                <a:cubicBezTo>
                  <a:pt x="7510172" y="181417"/>
                  <a:pt x="7513992" y="181767"/>
                  <a:pt x="7519570" y="183106"/>
                </a:cubicBezTo>
                <a:lnTo>
                  <a:pt x="7527542" y="185659"/>
                </a:lnTo>
                <a:lnTo>
                  <a:pt x="7614346" y="191487"/>
                </a:lnTo>
                <a:lnTo>
                  <a:pt x="7723282" y="212688"/>
                </a:lnTo>
                <a:cubicBezTo>
                  <a:pt x="7785503" y="221260"/>
                  <a:pt x="7835119" y="198819"/>
                  <a:pt x="7905407" y="213731"/>
                </a:cubicBezTo>
                <a:cubicBezTo>
                  <a:pt x="7967070" y="211326"/>
                  <a:pt x="8025467" y="232562"/>
                  <a:pt x="8090271" y="255704"/>
                </a:cubicBezTo>
                <a:cubicBezTo>
                  <a:pt x="8147130" y="270650"/>
                  <a:pt x="8181827" y="304772"/>
                  <a:pt x="8245834" y="301865"/>
                </a:cubicBezTo>
                <a:cubicBezTo>
                  <a:pt x="8246647" y="306725"/>
                  <a:pt x="8248859" y="311007"/>
                  <a:pt x="8252033" y="314857"/>
                </a:cubicBezTo>
                <a:lnTo>
                  <a:pt x="8263376" y="324700"/>
                </a:lnTo>
                <a:lnTo>
                  <a:pt x="8266075" y="324470"/>
                </a:lnTo>
                <a:cubicBezTo>
                  <a:pt x="8276151" y="325752"/>
                  <a:pt x="8280845" y="328400"/>
                  <a:pt x="8283149" y="331645"/>
                </a:cubicBezTo>
                <a:lnTo>
                  <a:pt x="8284276" y="336088"/>
                </a:lnTo>
                <a:lnTo>
                  <a:pt x="8295173" y="341911"/>
                </a:lnTo>
                <a:lnTo>
                  <a:pt x="8314432" y="355806"/>
                </a:lnTo>
                <a:lnTo>
                  <a:pt x="8320104" y="356132"/>
                </a:lnTo>
                <a:lnTo>
                  <a:pt x="8352372" y="373550"/>
                </a:lnTo>
                <a:lnTo>
                  <a:pt x="8353799" y="372710"/>
                </a:lnTo>
                <a:cubicBezTo>
                  <a:pt x="8357733" y="371227"/>
                  <a:pt x="8362024" y="370879"/>
                  <a:pt x="8367182" y="372904"/>
                </a:cubicBezTo>
                <a:lnTo>
                  <a:pt x="8490249" y="386946"/>
                </a:lnTo>
                <a:lnTo>
                  <a:pt x="8497594" y="389996"/>
                </a:lnTo>
                <a:lnTo>
                  <a:pt x="8497968" y="389817"/>
                </a:lnTo>
                <a:cubicBezTo>
                  <a:pt x="8500048" y="389967"/>
                  <a:pt x="8502649" y="390778"/>
                  <a:pt x="8506167" y="392555"/>
                </a:cubicBezTo>
                <a:lnTo>
                  <a:pt x="8510983" y="395556"/>
                </a:lnTo>
                <a:lnTo>
                  <a:pt x="8525230" y="401471"/>
                </a:lnTo>
                <a:lnTo>
                  <a:pt x="8596071" y="386629"/>
                </a:lnTo>
                <a:cubicBezTo>
                  <a:pt x="8639145" y="392106"/>
                  <a:pt x="8671609" y="375666"/>
                  <a:pt x="8707847" y="395201"/>
                </a:cubicBezTo>
                <a:cubicBezTo>
                  <a:pt x="8748197" y="400243"/>
                  <a:pt x="8719822" y="386582"/>
                  <a:pt x="8752444" y="397302"/>
                </a:cubicBezTo>
                <a:cubicBezTo>
                  <a:pt x="8789303" y="400859"/>
                  <a:pt x="8898034" y="415514"/>
                  <a:pt x="8928988" y="416534"/>
                </a:cubicBezTo>
                <a:cubicBezTo>
                  <a:pt x="8955520" y="396447"/>
                  <a:pt x="8954693" y="405395"/>
                  <a:pt x="8963048" y="413346"/>
                </a:cubicBezTo>
                <a:lnTo>
                  <a:pt x="8968011" y="411121"/>
                </a:lnTo>
                <a:lnTo>
                  <a:pt x="8974337" y="410421"/>
                </a:lnTo>
                <a:lnTo>
                  <a:pt x="8990394" y="413647"/>
                </a:lnTo>
                <a:lnTo>
                  <a:pt x="8996232" y="415708"/>
                </a:lnTo>
                <a:cubicBezTo>
                  <a:pt x="9000327" y="416811"/>
                  <a:pt x="9003146" y="417139"/>
                  <a:pt x="9005201" y="416919"/>
                </a:cubicBezTo>
                <a:lnTo>
                  <a:pt x="9005486" y="416679"/>
                </a:lnTo>
                <a:lnTo>
                  <a:pt x="9053453" y="419964"/>
                </a:lnTo>
                <a:cubicBezTo>
                  <a:pt x="9068117" y="406399"/>
                  <a:pt x="9112391" y="440833"/>
                  <a:pt x="9113812" y="411650"/>
                </a:cubicBezTo>
                <a:cubicBezTo>
                  <a:pt x="9130955" y="416479"/>
                  <a:pt x="9138865" y="429768"/>
                  <a:pt x="9137318" y="410284"/>
                </a:cubicBezTo>
                <a:cubicBezTo>
                  <a:pt x="9143084" y="411338"/>
                  <a:pt x="9147048" y="410246"/>
                  <a:pt x="9150210" y="408115"/>
                </a:cubicBezTo>
                <a:lnTo>
                  <a:pt x="9151232" y="407050"/>
                </a:lnTo>
                <a:lnTo>
                  <a:pt x="9189246" y="418252"/>
                </a:lnTo>
                <a:lnTo>
                  <a:pt x="9194810" y="427491"/>
                </a:lnTo>
                <a:lnTo>
                  <a:pt x="9231370" y="437570"/>
                </a:lnTo>
                <a:lnTo>
                  <a:pt x="9343052" y="489475"/>
                </a:lnTo>
                <a:cubicBezTo>
                  <a:pt x="9415432" y="494775"/>
                  <a:pt x="9518955" y="520901"/>
                  <a:pt x="9584507" y="535177"/>
                </a:cubicBezTo>
                <a:cubicBezTo>
                  <a:pt x="9602038" y="547789"/>
                  <a:pt x="9675059" y="556183"/>
                  <a:pt x="9728309" y="546597"/>
                </a:cubicBezTo>
                <a:lnTo>
                  <a:pt x="9847792" y="566804"/>
                </a:lnTo>
                <a:cubicBezTo>
                  <a:pt x="9888744" y="576629"/>
                  <a:pt x="9918983" y="573430"/>
                  <a:pt x="9960019" y="573572"/>
                </a:cubicBezTo>
                <a:cubicBezTo>
                  <a:pt x="9984397" y="578496"/>
                  <a:pt x="9998461" y="578986"/>
                  <a:pt x="10039240" y="589087"/>
                </a:cubicBezTo>
                <a:cubicBezTo>
                  <a:pt x="10046863" y="588164"/>
                  <a:pt x="10074570" y="589492"/>
                  <a:pt x="10082169" y="587423"/>
                </a:cubicBezTo>
                <a:lnTo>
                  <a:pt x="10126500" y="589518"/>
                </a:lnTo>
                <a:lnTo>
                  <a:pt x="10261101" y="601033"/>
                </a:lnTo>
                <a:cubicBezTo>
                  <a:pt x="10274744" y="608428"/>
                  <a:pt x="10323589" y="617494"/>
                  <a:pt x="10336855" y="610784"/>
                </a:cubicBezTo>
                <a:cubicBezTo>
                  <a:pt x="10347867" y="610939"/>
                  <a:pt x="10374830" y="619602"/>
                  <a:pt x="10383868" y="611395"/>
                </a:cubicBezTo>
                <a:cubicBezTo>
                  <a:pt x="10409284" y="618473"/>
                  <a:pt x="10436539" y="619280"/>
                  <a:pt x="10445984" y="615242"/>
                </a:cubicBezTo>
                <a:cubicBezTo>
                  <a:pt x="10473833" y="605375"/>
                  <a:pt x="10495464" y="618819"/>
                  <a:pt x="10519280" y="617300"/>
                </a:cubicBezTo>
                <a:cubicBezTo>
                  <a:pt x="10558606" y="622120"/>
                  <a:pt x="10616449" y="632731"/>
                  <a:pt x="10644619" y="637546"/>
                </a:cubicBezTo>
                <a:cubicBezTo>
                  <a:pt x="10707078" y="653219"/>
                  <a:pt x="10806649" y="686297"/>
                  <a:pt x="10857724" y="698664"/>
                </a:cubicBezTo>
                <a:cubicBezTo>
                  <a:pt x="10915291" y="711475"/>
                  <a:pt x="10885368" y="674913"/>
                  <a:pt x="10951063" y="711747"/>
                </a:cubicBezTo>
                <a:cubicBezTo>
                  <a:pt x="10982008" y="713685"/>
                  <a:pt x="11007787" y="709508"/>
                  <a:pt x="11030956" y="706991"/>
                </a:cubicBezTo>
                <a:cubicBezTo>
                  <a:pt x="11029909" y="692003"/>
                  <a:pt x="11057496" y="710168"/>
                  <a:pt x="11085938" y="709872"/>
                </a:cubicBezTo>
                <a:cubicBezTo>
                  <a:pt x="11102606" y="711342"/>
                  <a:pt x="11125909" y="715482"/>
                  <a:pt x="11143411" y="719121"/>
                </a:cubicBezTo>
                <a:cubicBezTo>
                  <a:pt x="11171652" y="722297"/>
                  <a:pt x="11164089" y="748256"/>
                  <a:pt x="11195087" y="718474"/>
                </a:cubicBezTo>
                <a:cubicBezTo>
                  <a:pt x="11221976" y="731051"/>
                  <a:pt x="11231916" y="740885"/>
                  <a:pt x="11273972" y="739493"/>
                </a:cubicBezTo>
                <a:cubicBezTo>
                  <a:pt x="11288331" y="750317"/>
                  <a:pt x="11354320" y="805211"/>
                  <a:pt x="11369715" y="799161"/>
                </a:cubicBezTo>
                <a:cubicBezTo>
                  <a:pt x="11408024" y="807120"/>
                  <a:pt x="11417570" y="859007"/>
                  <a:pt x="11462695" y="860634"/>
                </a:cubicBezTo>
                <a:cubicBezTo>
                  <a:pt x="11507338" y="877100"/>
                  <a:pt x="11468277" y="912354"/>
                  <a:pt x="11516473" y="914186"/>
                </a:cubicBezTo>
                <a:lnTo>
                  <a:pt x="11630749" y="976075"/>
                </a:lnTo>
                <a:cubicBezTo>
                  <a:pt x="11673295" y="1018637"/>
                  <a:pt x="11671430" y="1018996"/>
                  <a:pt x="11712382" y="1033844"/>
                </a:cubicBezTo>
                <a:cubicBezTo>
                  <a:pt x="11753334" y="1048692"/>
                  <a:pt x="11839941" y="1057881"/>
                  <a:pt x="11876461" y="1065164"/>
                </a:cubicBezTo>
                <a:cubicBezTo>
                  <a:pt x="11912981" y="1072447"/>
                  <a:pt x="11886396" y="1075829"/>
                  <a:pt x="11931502" y="1077544"/>
                </a:cubicBezTo>
                <a:cubicBezTo>
                  <a:pt x="11980978" y="1089530"/>
                  <a:pt x="11950963" y="1086215"/>
                  <a:pt x="12052936" y="1062062"/>
                </a:cubicBezTo>
                <a:cubicBezTo>
                  <a:pt x="12066364" y="1063629"/>
                  <a:pt x="12126659" y="1023230"/>
                  <a:pt x="12140863" y="1021016"/>
                </a:cubicBezTo>
                <a:lnTo>
                  <a:pt x="12192002" y="1001818"/>
                </a:lnTo>
                <a:lnTo>
                  <a:pt x="12192002" y="1941529"/>
                </a:lnTo>
                <a:lnTo>
                  <a:pt x="12192000" y="1941529"/>
                </a:lnTo>
                <a:lnTo>
                  <a:pt x="12192000" y="2108506"/>
                </a:lnTo>
                <a:lnTo>
                  <a:pt x="0" y="2108506"/>
                </a:lnTo>
                <a:lnTo>
                  <a:pt x="0" y="1334307"/>
                </a:lnTo>
                <a:lnTo>
                  <a:pt x="2" y="1334307"/>
                </a:lnTo>
                <a:lnTo>
                  <a:pt x="2" y="577997"/>
                </a:lnTo>
                <a:lnTo>
                  <a:pt x="15526" y="572528"/>
                </a:lnTo>
                <a:cubicBezTo>
                  <a:pt x="35255" y="571140"/>
                  <a:pt x="72229" y="578782"/>
                  <a:pt x="118381" y="569672"/>
                </a:cubicBezTo>
                <a:lnTo>
                  <a:pt x="292435" y="517867"/>
                </a:lnTo>
                <a:cubicBezTo>
                  <a:pt x="333820" y="510834"/>
                  <a:pt x="366418" y="496829"/>
                  <a:pt x="404015" y="497171"/>
                </a:cubicBezTo>
                <a:cubicBezTo>
                  <a:pt x="415660" y="488434"/>
                  <a:pt x="428065" y="483696"/>
                  <a:pt x="445099" y="491348"/>
                </a:cubicBezTo>
                <a:cubicBezTo>
                  <a:pt x="473049" y="484039"/>
                  <a:pt x="549479" y="459624"/>
                  <a:pt x="571717" y="453318"/>
                </a:cubicBezTo>
                <a:lnTo>
                  <a:pt x="578535" y="453507"/>
                </a:lnTo>
                <a:cubicBezTo>
                  <a:pt x="582714" y="453097"/>
                  <a:pt x="586282" y="451454"/>
                  <a:pt x="596792" y="450855"/>
                </a:cubicBezTo>
                <a:cubicBezTo>
                  <a:pt x="618517" y="443269"/>
                  <a:pt x="688384" y="416086"/>
                  <a:pt x="708875" y="407997"/>
                </a:cubicBezTo>
                <a:cubicBezTo>
                  <a:pt x="714996" y="407295"/>
                  <a:pt x="718074" y="405163"/>
                  <a:pt x="719742" y="402320"/>
                </a:cubicBezTo>
                <a:cubicBezTo>
                  <a:pt x="719843" y="401899"/>
                  <a:pt x="719947" y="401478"/>
                  <a:pt x="720047" y="401058"/>
                </a:cubicBezTo>
                <a:lnTo>
                  <a:pt x="763053" y="400287"/>
                </a:lnTo>
                <a:lnTo>
                  <a:pt x="767901" y="398066"/>
                </a:lnTo>
                <a:lnTo>
                  <a:pt x="797041" y="400273"/>
                </a:lnTo>
                <a:lnTo>
                  <a:pt x="811506" y="399968"/>
                </a:lnTo>
                <a:lnTo>
                  <a:pt x="816809" y="402862"/>
                </a:lnTo>
                <a:cubicBezTo>
                  <a:pt x="821862" y="404332"/>
                  <a:pt x="828232" y="404307"/>
                  <a:pt x="837540" y="400898"/>
                </a:cubicBezTo>
                <a:lnTo>
                  <a:pt x="858269" y="402111"/>
                </a:lnTo>
                <a:cubicBezTo>
                  <a:pt x="864622" y="403663"/>
                  <a:pt x="943264" y="386925"/>
                  <a:pt x="948732" y="390273"/>
                </a:cubicBezTo>
                <a:cubicBezTo>
                  <a:pt x="1007438" y="388698"/>
                  <a:pt x="1078958" y="398584"/>
                  <a:pt x="1149979" y="392678"/>
                </a:cubicBezTo>
                <a:cubicBezTo>
                  <a:pt x="1264076" y="377965"/>
                  <a:pt x="1368363" y="362886"/>
                  <a:pt x="1446192" y="348177"/>
                </a:cubicBezTo>
                <a:cubicBezTo>
                  <a:pt x="1474455" y="314108"/>
                  <a:pt x="1497078" y="349067"/>
                  <a:pt x="1536061" y="337391"/>
                </a:cubicBezTo>
                <a:cubicBezTo>
                  <a:pt x="1556026" y="325094"/>
                  <a:pt x="1616404" y="311961"/>
                  <a:pt x="1638767" y="310756"/>
                </a:cubicBezTo>
                <a:cubicBezTo>
                  <a:pt x="1660357" y="306882"/>
                  <a:pt x="1719608" y="297973"/>
                  <a:pt x="1738204" y="294407"/>
                </a:cubicBezTo>
                <a:lnTo>
                  <a:pt x="1804807" y="309094"/>
                </a:lnTo>
                <a:cubicBezTo>
                  <a:pt x="1832842" y="314180"/>
                  <a:pt x="1843563" y="302219"/>
                  <a:pt x="1873080" y="316978"/>
                </a:cubicBezTo>
                <a:cubicBezTo>
                  <a:pt x="1885328" y="326054"/>
                  <a:pt x="1907076" y="326767"/>
                  <a:pt x="1921650" y="318573"/>
                </a:cubicBezTo>
                <a:cubicBezTo>
                  <a:pt x="1924160" y="317161"/>
                  <a:pt x="1926358" y="315534"/>
                  <a:pt x="1928172" y="313742"/>
                </a:cubicBezTo>
                <a:cubicBezTo>
                  <a:pt x="1964849" y="335423"/>
                  <a:pt x="1978703" y="320040"/>
                  <a:pt x="1997356" y="335687"/>
                </a:cubicBezTo>
                <a:cubicBezTo>
                  <a:pt x="2045552" y="336362"/>
                  <a:pt x="2077539" y="314058"/>
                  <a:pt x="2094665" y="327667"/>
                </a:cubicBezTo>
                <a:cubicBezTo>
                  <a:pt x="2129868" y="323545"/>
                  <a:pt x="2171836" y="314613"/>
                  <a:pt x="2208578" y="310956"/>
                </a:cubicBezTo>
                <a:cubicBezTo>
                  <a:pt x="2233182" y="309380"/>
                  <a:pt x="2276000" y="305185"/>
                  <a:pt x="2315112" y="305723"/>
                </a:cubicBezTo>
                <a:cubicBezTo>
                  <a:pt x="2354027" y="327719"/>
                  <a:pt x="2411581" y="297630"/>
                  <a:pt x="2443255" y="314190"/>
                </a:cubicBezTo>
                <a:lnTo>
                  <a:pt x="2568028" y="328091"/>
                </a:lnTo>
                <a:cubicBezTo>
                  <a:pt x="2608701" y="323517"/>
                  <a:pt x="2582516" y="361785"/>
                  <a:pt x="2646527" y="301850"/>
                </a:cubicBezTo>
                <a:cubicBezTo>
                  <a:pt x="2717602" y="315300"/>
                  <a:pt x="2719299" y="284731"/>
                  <a:pt x="2781569" y="312386"/>
                </a:cubicBezTo>
                <a:lnTo>
                  <a:pt x="3030291" y="334207"/>
                </a:lnTo>
                <a:cubicBezTo>
                  <a:pt x="3072289" y="329615"/>
                  <a:pt x="3082691" y="335621"/>
                  <a:pt x="3142556" y="336850"/>
                </a:cubicBezTo>
                <a:cubicBezTo>
                  <a:pt x="3203390" y="334312"/>
                  <a:pt x="3209724" y="342284"/>
                  <a:pt x="3262356" y="344625"/>
                </a:cubicBezTo>
                <a:cubicBezTo>
                  <a:pt x="3295546" y="346901"/>
                  <a:pt x="3336380" y="348031"/>
                  <a:pt x="3341698" y="350502"/>
                </a:cubicBezTo>
                <a:lnTo>
                  <a:pt x="3344026" y="349527"/>
                </a:lnTo>
                <a:cubicBezTo>
                  <a:pt x="3353997" y="347833"/>
                  <a:pt x="3359859" y="348911"/>
                  <a:pt x="3363888" y="351209"/>
                </a:cubicBezTo>
                <a:lnTo>
                  <a:pt x="3400728" y="368161"/>
                </a:lnTo>
                <a:lnTo>
                  <a:pt x="3473223" y="356113"/>
                </a:lnTo>
                <a:cubicBezTo>
                  <a:pt x="3488625" y="350483"/>
                  <a:pt x="3513943" y="356748"/>
                  <a:pt x="3536135" y="352452"/>
                </a:cubicBezTo>
                <a:cubicBezTo>
                  <a:pt x="3549392" y="355161"/>
                  <a:pt x="3571626" y="340962"/>
                  <a:pt x="3585978" y="342753"/>
                </a:cubicBezTo>
                <a:lnTo>
                  <a:pt x="3594501" y="343443"/>
                </a:lnTo>
                <a:lnTo>
                  <a:pt x="3594736" y="343174"/>
                </a:lnTo>
                <a:cubicBezTo>
                  <a:pt x="3596729" y="342719"/>
                  <a:pt x="3599583" y="342719"/>
                  <a:pt x="3603855" y="343338"/>
                </a:cubicBezTo>
                <a:lnTo>
                  <a:pt x="3610035" y="344700"/>
                </a:lnTo>
                <a:lnTo>
                  <a:pt x="3682513" y="312429"/>
                </a:lnTo>
                <a:cubicBezTo>
                  <a:pt x="3725132" y="305189"/>
                  <a:pt x="3741010" y="303212"/>
                  <a:pt x="3789760" y="288506"/>
                </a:cubicBezTo>
                <a:cubicBezTo>
                  <a:pt x="3829631" y="281642"/>
                  <a:pt x="3861095" y="267772"/>
                  <a:pt x="3897275" y="268268"/>
                </a:cubicBezTo>
                <a:cubicBezTo>
                  <a:pt x="3908538" y="259578"/>
                  <a:pt x="3920509" y="254889"/>
                  <a:pt x="3936846" y="262613"/>
                </a:cubicBezTo>
                <a:cubicBezTo>
                  <a:pt x="3972980" y="253420"/>
                  <a:pt x="3976670" y="238091"/>
                  <a:pt x="4004538" y="245156"/>
                </a:cubicBezTo>
                <a:cubicBezTo>
                  <a:pt x="4016877" y="219348"/>
                  <a:pt x="4021427" y="227724"/>
                  <a:pt x="4033778" y="232588"/>
                </a:cubicBezTo>
                <a:lnTo>
                  <a:pt x="4035363" y="232823"/>
                </a:lnTo>
                <a:lnTo>
                  <a:pt x="4036996" y="229156"/>
                </a:lnTo>
                <a:lnTo>
                  <a:pt x="4042364" y="226722"/>
                </a:lnTo>
                <a:lnTo>
                  <a:pt x="4058954" y="225101"/>
                </a:lnTo>
                <a:lnTo>
                  <a:pt x="4065510" y="225319"/>
                </a:lnTo>
                <a:cubicBezTo>
                  <a:pt x="4069909" y="225160"/>
                  <a:pt x="4072681" y="224659"/>
                  <a:pt x="4074427" y="223875"/>
                </a:cubicBezTo>
                <a:cubicBezTo>
                  <a:pt x="4074466" y="223776"/>
                  <a:pt x="4074507" y="223677"/>
                  <a:pt x="4074546" y="223576"/>
                </a:cubicBezTo>
                <a:lnTo>
                  <a:pt x="4083097" y="222741"/>
                </a:lnTo>
                <a:cubicBezTo>
                  <a:pt x="4099102" y="216854"/>
                  <a:pt x="4124720" y="203274"/>
                  <a:pt x="4142745" y="196208"/>
                </a:cubicBezTo>
                <a:cubicBezTo>
                  <a:pt x="4161277" y="195737"/>
                  <a:pt x="4204215" y="197632"/>
                  <a:pt x="4191248" y="180343"/>
                </a:cubicBezTo>
                <a:cubicBezTo>
                  <a:pt x="4197143" y="179665"/>
                  <a:pt x="4200119" y="177546"/>
                  <a:pt x="4201744" y="174709"/>
                </a:cubicBezTo>
                <a:cubicBezTo>
                  <a:pt x="4201845" y="174289"/>
                  <a:pt x="4201947" y="173870"/>
                  <a:pt x="4202048" y="173450"/>
                </a:cubicBezTo>
                <a:lnTo>
                  <a:pt x="4248116" y="170655"/>
                </a:lnTo>
                <a:lnTo>
                  <a:pt x="4276141" y="172979"/>
                </a:lnTo>
                <a:lnTo>
                  <a:pt x="4290062" y="172733"/>
                </a:lnTo>
                <a:lnTo>
                  <a:pt x="4295143" y="175650"/>
                </a:lnTo>
                <a:cubicBezTo>
                  <a:pt x="4299996" y="177141"/>
                  <a:pt x="4306126" y="177142"/>
                  <a:pt x="4315108" y="173771"/>
                </a:cubicBezTo>
                <a:lnTo>
                  <a:pt x="4362345" y="172430"/>
                </a:lnTo>
                <a:lnTo>
                  <a:pt x="4426405" y="164242"/>
                </a:lnTo>
                <a:cubicBezTo>
                  <a:pt x="4432507" y="165819"/>
                  <a:pt x="4464148" y="159524"/>
                  <a:pt x="4469384" y="162895"/>
                </a:cubicBezTo>
                <a:cubicBezTo>
                  <a:pt x="4503504" y="166097"/>
                  <a:pt x="4466898" y="175226"/>
                  <a:pt x="4524889" y="162114"/>
                </a:cubicBezTo>
                <a:cubicBezTo>
                  <a:pt x="4533822" y="159976"/>
                  <a:pt x="4680151" y="164102"/>
                  <a:pt x="4715526" y="157146"/>
                </a:cubicBezTo>
                <a:cubicBezTo>
                  <a:pt x="4741916" y="157812"/>
                  <a:pt x="4677963" y="166660"/>
                  <a:pt x="4762447" y="148658"/>
                </a:cubicBezTo>
                <a:cubicBezTo>
                  <a:pt x="4784109" y="148678"/>
                  <a:pt x="4806742" y="137532"/>
                  <a:pt x="4840439" y="120890"/>
                </a:cubicBezTo>
                <a:cubicBezTo>
                  <a:pt x="4916356" y="83483"/>
                  <a:pt x="4937025" y="96490"/>
                  <a:pt x="5011513" y="96873"/>
                </a:cubicBezTo>
                <a:cubicBezTo>
                  <a:pt x="5038947" y="62919"/>
                  <a:pt x="5028196" y="92008"/>
                  <a:pt x="5065790" y="80492"/>
                </a:cubicBezTo>
                <a:cubicBezTo>
                  <a:pt x="5064856" y="107880"/>
                  <a:pt x="5108319" y="58444"/>
                  <a:pt x="5121659" y="87063"/>
                </a:cubicBezTo>
                <a:cubicBezTo>
                  <a:pt x="5128079" y="84061"/>
                  <a:pt x="5133876" y="80250"/>
                  <a:pt x="5139595" y="76210"/>
                </a:cubicBezTo>
                <a:lnTo>
                  <a:pt x="5142598" y="74109"/>
                </a:lnTo>
                <a:lnTo>
                  <a:pt x="5156554" y="70709"/>
                </a:lnTo>
                <a:lnTo>
                  <a:pt x="5174660" y="63486"/>
                </a:lnTo>
                <a:lnTo>
                  <a:pt x="5222961" y="60496"/>
                </a:lnTo>
                <a:cubicBezTo>
                  <a:pt x="5230550" y="57866"/>
                  <a:pt x="5251598" y="49556"/>
                  <a:pt x="5261763" y="49372"/>
                </a:cubicBezTo>
                <a:lnTo>
                  <a:pt x="5381667" y="28955"/>
                </a:lnTo>
                <a:cubicBezTo>
                  <a:pt x="5391827" y="25969"/>
                  <a:pt x="5429368" y="21285"/>
                  <a:pt x="5432760" y="11253"/>
                </a:cubicBezTo>
                <a:cubicBezTo>
                  <a:pt x="5439009" y="-1038"/>
                  <a:pt x="5478134" y="13028"/>
                  <a:pt x="5470905" y="0"/>
                </a:cubicBezTo>
                <a:lnTo>
                  <a:pt x="5608808" y="5718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54B3E-3D93-C0AE-C8BC-440A50D54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547817"/>
            <a:ext cx="11877675" cy="104348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b="1" dirty="0">
                <a:latin typeface="Papyrus" panose="03070502060502030205" pitchFamily="66" charset="0"/>
              </a:rPr>
              <a:t>The Debate – alphabets</a:t>
            </a:r>
          </a:p>
        </p:txBody>
      </p:sp>
    </p:spTree>
    <p:extLst>
      <p:ext uri="{BB962C8B-B14F-4D97-AF65-F5344CB8AC3E}">
        <p14:creationId xmlns:p14="http://schemas.microsoft.com/office/powerpoint/2010/main" val="2528015937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80E52692-9332-47C4-BDE1-B1CAAEB9C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87B289-7E97-78BF-AD3D-C240D67DB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75" y="238295"/>
            <a:ext cx="6707973" cy="16036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b="1" dirty="0"/>
              <a:t>The Debate – alphabets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E7E68-04C3-F8E6-9909-B557D082D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32" y="2436940"/>
            <a:ext cx="4821484" cy="391743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r">
              <a:buNone/>
            </a:pPr>
            <a:r>
              <a:rPr lang="en-US" sz="3000" b="1" spc="160" dirty="0"/>
              <a:t>Flinders and Hilda Petrie – Egyptologists</a:t>
            </a:r>
          </a:p>
          <a:p>
            <a:pPr marL="0" indent="0" algn="r">
              <a:buNone/>
            </a:pPr>
            <a:endParaRPr lang="en-US" sz="3000" b="1" spc="160" dirty="0"/>
          </a:p>
          <a:p>
            <a:pPr marL="0" indent="0" algn="r">
              <a:buNone/>
            </a:pPr>
            <a:r>
              <a:rPr lang="en-US" sz="3000" b="1" spc="160" dirty="0"/>
              <a:t>Proto-Sinaitic or </a:t>
            </a:r>
          </a:p>
          <a:p>
            <a:pPr marL="0" indent="0" algn="r">
              <a:buNone/>
            </a:pPr>
            <a:r>
              <a:rPr lang="en-US" sz="3000" b="1" spc="160" dirty="0"/>
              <a:t>Proto-Canaanite writing</a:t>
            </a: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A5B5611A-8952-43C7-A54F-AA0A5CC4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2242" y="0"/>
            <a:ext cx="5359758" cy="6858000"/>
          </a:xfrm>
          <a:custGeom>
            <a:avLst/>
            <a:gdLst>
              <a:gd name="connsiteX0" fmla="*/ 2264040 w 6362882"/>
              <a:gd name="connsiteY0" fmla="*/ 0 h 6858000"/>
              <a:gd name="connsiteX1" fmla="*/ 6362882 w 6362882"/>
              <a:gd name="connsiteY1" fmla="*/ 0 h 6858000"/>
              <a:gd name="connsiteX2" fmla="*/ 6362882 w 6362882"/>
              <a:gd name="connsiteY2" fmla="*/ 6858000 h 6858000"/>
              <a:gd name="connsiteX3" fmla="*/ 38195 w 6362882"/>
              <a:gd name="connsiteY3" fmla="*/ 6858000 h 6858000"/>
              <a:gd name="connsiteX4" fmla="*/ 26073 w 6362882"/>
              <a:gd name="connsiteY4" fmla="*/ 6857573 h 6858000"/>
              <a:gd name="connsiteX5" fmla="*/ 26069 w 6362882"/>
              <a:gd name="connsiteY5" fmla="*/ 6857161 h 6858000"/>
              <a:gd name="connsiteX6" fmla="*/ 322 w 6362882"/>
              <a:gd name="connsiteY6" fmla="*/ 6685084 h 6858000"/>
              <a:gd name="connsiteX7" fmla="*/ 51573 w 6362882"/>
              <a:gd name="connsiteY7" fmla="*/ 6468786 h 6858000"/>
              <a:gd name="connsiteX8" fmla="*/ 91793 w 6362882"/>
              <a:gd name="connsiteY8" fmla="*/ 6406792 h 6858000"/>
              <a:gd name="connsiteX9" fmla="*/ 106945 w 6362882"/>
              <a:gd name="connsiteY9" fmla="*/ 6262776 h 6858000"/>
              <a:gd name="connsiteX10" fmla="*/ 83250 w 6362882"/>
              <a:gd name="connsiteY10" fmla="*/ 6186374 h 6858000"/>
              <a:gd name="connsiteX11" fmla="*/ 84001 w 6362882"/>
              <a:gd name="connsiteY11" fmla="*/ 6053401 h 6858000"/>
              <a:gd name="connsiteX12" fmla="*/ 93649 w 6362882"/>
              <a:gd name="connsiteY12" fmla="*/ 5976816 h 6858000"/>
              <a:gd name="connsiteX13" fmla="*/ 107220 w 6362882"/>
              <a:gd name="connsiteY13" fmla="*/ 5901313 h 6858000"/>
              <a:gd name="connsiteX14" fmla="*/ 114085 w 6362882"/>
              <a:gd name="connsiteY14" fmla="*/ 5874132 h 6858000"/>
              <a:gd name="connsiteX15" fmla="*/ 117718 w 6362882"/>
              <a:gd name="connsiteY15" fmla="*/ 5824993 h 6858000"/>
              <a:gd name="connsiteX16" fmla="*/ 121451 w 6362882"/>
              <a:gd name="connsiteY16" fmla="*/ 5792927 h 6858000"/>
              <a:gd name="connsiteX17" fmla="*/ 142031 w 6362882"/>
              <a:gd name="connsiteY17" fmla="*/ 5790778 h 6858000"/>
              <a:gd name="connsiteX18" fmla="*/ 151123 w 6362882"/>
              <a:gd name="connsiteY18" fmla="*/ 5762165 h 6858000"/>
              <a:gd name="connsiteX19" fmla="*/ 144015 w 6362882"/>
              <a:gd name="connsiteY19" fmla="*/ 5696009 h 6858000"/>
              <a:gd name="connsiteX20" fmla="*/ 146249 w 6362882"/>
              <a:gd name="connsiteY20" fmla="*/ 5674547 h 6858000"/>
              <a:gd name="connsiteX21" fmla="*/ 247209 w 6362882"/>
              <a:gd name="connsiteY21" fmla="*/ 5525995 h 6858000"/>
              <a:gd name="connsiteX22" fmla="*/ 259301 w 6362882"/>
              <a:gd name="connsiteY22" fmla="*/ 5497214 h 6858000"/>
              <a:gd name="connsiteX23" fmla="*/ 255435 w 6362882"/>
              <a:gd name="connsiteY23" fmla="*/ 5492240 h 6858000"/>
              <a:gd name="connsiteX24" fmla="*/ 294068 w 6362882"/>
              <a:gd name="connsiteY24" fmla="*/ 5455573 h 6858000"/>
              <a:gd name="connsiteX25" fmla="*/ 306090 w 6362882"/>
              <a:gd name="connsiteY25" fmla="*/ 5395449 h 6858000"/>
              <a:gd name="connsiteX26" fmla="*/ 308028 w 6362882"/>
              <a:gd name="connsiteY26" fmla="*/ 5349026 h 6858000"/>
              <a:gd name="connsiteX27" fmla="*/ 312192 w 6362882"/>
              <a:gd name="connsiteY27" fmla="*/ 5323452 h 6858000"/>
              <a:gd name="connsiteX28" fmla="*/ 311807 w 6362882"/>
              <a:gd name="connsiteY28" fmla="*/ 5304337 h 6858000"/>
              <a:gd name="connsiteX29" fmla="*/ 329217 w 6362882"/>
              <a:gd name="connsiteY29" fmla="*/ 5258407 h 6858000"/>
              <a:gd name="connsiteX30" fmla="*/ 365757 w 6362882"/>
              <a:gd name="connsiteY30" fmla="*/ 5183413 h 6858000"/>
              <a:gd name="connsiteX31" fmla="*/ 371802 w 6362882"/>
              <a:gd name="connsiteY31" fmla="*/ 5167241 h 6858000"/>
              <a:gd name="connsiteX32" fmla="*/ 370109 w 6362882"/>
              <a:gd name="connsiteY32" fmla="*/ 5152520 h 6858000"/>
              <a:gd name="connsiteX33" fmla="*/ 363714 w 6362882"/>
              <a:gd name="connsiteY33" fmla="*/ 5148388 h 6858000"/>
              <a:gd name="connsiteX34" fmla="*/ 365933 w 6362882"/>
              <a:gd name="connsiteY34" fmla="*/ 5139364 h 6858000"/>
              <a:gd name="connsiteX35" fmla="*/ 365085 w 6362882"/>
              <a:gd name="connsiteY35" fmla="*/ 5136789 h 6858000"/>
              <a:gd name="connsiteX36" fmla="*/ 361658 w 6362882"/>
              <a:gd name="connsiteY36" fmla="*/ 5122212 h 6858000"/>
              <a:gd name="connsiteX37" fmla="*/ 390094 w 6362882"/>
              <a:gd name="connsiteY37" fmla="*/ 5095341 h 6858000"/>
              <a:gd name="connsiteX38" fmla="*/ 395669 w 6362882"/>
              <a:gd name="connsiteY38" fmla="*/ 5058785 h 6858000"/>
              <a:gd name="connsiteX39" fmla="*/ 438034 w 6362882"/>
              <a:gd name="connsiteY39" fmla="*/ 4954225 h 6858000"/>
              <a:gd name="connsiteX40" fmla="*/ 443532 w 6362882"/>
              <a:gd name="connsiteY40" fmla="*/ 4947874 h 6858000"/>
              <a:gd name="connsiteX41" fmla="*/ 445089 w 6362882"/>
              <a:gd name="connsiteY41" fmla="*/ 4932174 h 6858000"/>
              <a:gd name="connsiteX42" fmla="*/ 450589 w 6362882"/>
              <a:gd name="connsiteY42" fmla="*/ 4921833 h 6858000"/>
              <a:gd name="connsiteX43" fmla="*/ 444009 w 6362882"/>
              <a:gd name="connsiteY43" fmla="*/ 4919640 h 6858000"/>
              <a:gd name="connsiteX44" fmla="*/ 444488 w 6362882"/>
              <a:gd name="connsiteY44" fmla="*/ 4882806 h 6858000"/>
              <a:gd name="connsiteX45" fmla="*/ 457075 w 6362882"/>
              <a:gd name="connsiteY45" fmla="*/ 4870540 h 6858000"/>
              <a:gd name="connsiteX46" fmla="*/ 456798 w 6362882"/>
              <a:gd name="connsiteY46" fmla="*/ 4865973 h 6858000"/>
              <a:gd name="connsiteX47" fmla="*/ 467364 w 6362882"/>
              <a:gd name="connsiteY47" fmla="*/ 4721202 h 6858000"/>
              <a:gd name="connsiteX48" fmla="*/ 472050 w 6362882"/>
              <a:gd name="connsiteY48" fmla="*/ 4502533 h 6858000"/>
              <a:gd name="connsiteX49" fmla="*/ 484289 w 6362882"/>
              <a:gd name="connsiteY49" fmla="*/ 4452835 h 6858000"/>
              <a:gd name="connsiteX50" fmla="*/ 476179 w 6362882"/>
              <a:gd name="connsiteY50" fmla="*/ 4407601 h 6858000"/>
              <a:gd name="connsiteX51" fmla="*/ 485028 w 6362882"/>
              <a:gd name="connsiteY51" fmla="*/ 4389800 h 6858000"/>
              <a:gd name="connsiteX52" fmla="*/ 486760 w 6362882"/>
              <a:gd name="connsiteY52" fmla="*/ 4386747 h 6858000"/>
              <a:gd name="connsiteX53" fmla="*/ 489189 w 6362882"/>
              <a:gd name="connsiteY53" fmla="*/ 4374175 h 6858000"/>
              <a:gd name="connsiteX54" fmla="*/ 495508 w 6362882"/>
              <a:gd name="connsiteY54" fmla="*/ 4371072 h 6858000"/>
              <a:gd name="connsiteX55" fmla="*/ 503201 w 6362882"/>
              <a:gd name="connsiteY55" fmla="*/ 4352468 h 6858000"/>
              <a:gd name="connsiteX56" fmla="*/ 506097 w 6362882"/>
              <a:gd name="connsiteY56" fmla="*/ 4329200 h 6858000"/>
              <a:gd name="connsiteX57" fmla="*/ 513558 w 6362882"/>
              <a:gd name="connsiteY57" fmla="*/ 4218266 h 6858000"/>
              <a:gd name="connsiteX58" fmla="*/ 521621 w 6362882"/>
              <a:gd name="connsiteY58" fmla="*/ 4152104 h 6858000"/>
              <a:gd name="connsiteX59" fmla="*/ 530340 w 6362882"/>
              <a:gd name="connsiteY59" fmla="*/ 4127297 h 6858000"/>
              <a:gd name="connsiteX60" fmla="*/ 538711 w 6362882"/>
              <a:gd name="connsiteY60" fmla="*/ 4092439 h 6858000"/>
              <a:gd name="connsiteX61" fmla="*/ 536770 w 6362882"/>
              <a:gd name="connsiteY61" fmla="*/ 4076821 h 6858000"/>
              <a:gd name="connsiteX62" fmla="*/ 539932 w 6362882"/>
              <a:gd name="connsiteY62" fmla="*/ 4067993 h 6858000"/>
              <a:gd name="connsiteX63" fmla="*/ 646113 w 6362882"/>
              <a:gd name="connsiteY63" fmla="*/ 3492732 h 6858000"/>
              <a:gd name="connsiteX64" fmla="*/ 635360 w 6362882"/>
              <a:gd name="connsiteY64" fmla="*/ 3191900 h 6858000"/>
              <a:gd name="connsiteX65" fmla="*/ 665865 w 6362882"/>
              <a:gd name="connsiteY65" fmla="*/ 3136835 h 6858000"/>
              <a:gd name="connsiteX66" fmla="*/ 665131 w 6362882"/>
              <a:gd name="connsiteY66" fmla="*/ 3134955 h 6858000"/>
              <a:gd name="connsiteX67" fmla="*/ 668785 w 6362882"/>
              <a:gd name="connsiteY67" fmla="*/ 3131563 h 6858000"/>
              <a:gd name="connsiteX68" fmla="*/ 671758 w 6362882"/>
              <a:gd name="connsiteY68" fmla="*/ 3126195 h 6858000"/>
              <a:gd name="connsiteX69" fmla="*/ 669152 w 6362882"/>
              <a:gd name="connsiteY69" fmla="*/ 3124655 h 6858000"/>
              <a:gd name="connsiteX70" fmla="*/ 680703 w 6362882"/>
              <a:gd name="connsiteY70" fmla="*/ 3109508 h 6858000"/>
              <a:gd name="connsiteX71" fmla="*/ 680441 w 6362882"/>
              <a:gd name="connsiteY71" fmla="*/ 3104317 h 6858000"/>
              <a:gd name="connsiteX72" fmla="*/ 692237 w 6362882"/>
              <a:gd name="connsiteY72" fmla="*/ 3088224 h 6858000"/>
              <a:gd name="connsiteX73" fmla="*/ 691256 w 6362882"/>
              <a:gd name="connsiteY73" fmla="*/ 3071134 h 6858000"/>
              <a:gd name="connsiteX74" fmla="*/ 702964 w 6362882"/>
              <a:gd name="connsiteY74" fmla="*/ 3060437 h 6858000"/>
              <a:gd name="connsiteX75" fmla="*/ 705132 w 6362882"/>
              <a:gd name="connsiteY75" fmla="*/ 3059072 h 6858000"/>
              <a:gd name="connsiteX76" fmla="*/ 713318 w 6362882"/>
              <a:gd name="connsiteY76" fmla="*/ 3029754 h 6858000"/>
              <a:gd name="connsiteX77" fmla="*/ 721908 w 6362882"/>
              <a:gd name="connsiteY77" fmla="*/ 3021729 h 6858000"/>
              <a:gd name="connsiteX78" fmla="*/ 748720 w 6362882"/>
              <a:gd name="connsiteY78" fmla="*/ 2965478 h 6858000"/>
              <a:gd name="connsiteX79" fmla="*/ 756480 w 6362882"/>
              <a:gd name="connsiteY79" fmla="*/ 2949701 h 6858000"/>
              <a:gd name="connsiteX80" fmla="*/ 756319 w 6362882"/>
              <a:gd name="connsiteY80" fmla="*/ 2935028 h 6858000"/>
              <a:gd name="connsiteX81" fmla="*/ 750326 w 6362882"/>
              <a:gd name="connsiteY81" fmla="*/ 2930657 h 6858000"/>
              <a:gd name="connsiteX82" fmla="*/ 753500 w 6362882"/>
              <a:gd name="connsiteY82" fmla="*/ 2921802 h 6858000"/>
              <a:gd name="connsiteX83" fmla="*/ 752916 w 6362882"/>
              <a:gd name="connsiteY83" fmla="*/ 2919212 h 6858000"/>
              <a:gd name="connsiteX84" fmla="*/ 750999 w 6362882"/>
              <a:gd name="connsiteY84" fmla="*/ 2904606 h 6858000"/>
              <a:gd name="connsiteX85" fmla="*/ 782349 w 6362882"/>
              <a:gd name="connsiteY85" fmla="*/ 2879194 h 6858000"/>
              <a:gd name="connsiteX86" fmla="*/ 856578 w 6362882"/>
              <a:gd name="connsiteY86" fmla="*/ 2689560 h 6858000"/>
              <a:gd name="connsiteX87" fmla="*/ 966447 w 6362882"/>
              <a:gd name="connsiteY87" fmla="*/ 2562028 h 6858000"/>
              <a:gd name="connsiteX88" fmla="*/ 1011064 w 6362882"/>
              <a:gd name="connsiteY88" fmla="*/ 2462174 h 6858000"/>
              <a:gd name="connsiteX89" fmla="*/ 1025528 w 6362882"/>
              <a:gd name="connsiteY89" fmla="*/ 2457016 h 6858000"/>
              <a:gd name="connsiteX90" fmla="*/ 1036145 w 6362882"/>
              <a:gd name="connsiteY90" fmla="*/ 2449049 h 6858000"/>
              <a:gd name="connsiteX91" fmla="*/ 1035746 w 6362882"/>
              <a:gd name="connsiteY91" fmla="*/ 2447425 h 6858000"/>
              <a:gd name="connsiteX92" fmla="*/ 1043039 w 6362882"/>
              <a:gd name="connsiteY92" fmla="*/ 2436244 h 6858000"/>
              <a:gd name="connsiteX93" fmla="*/ 1048037 w 6362882"/>
              <a:gd name="connsiteY93" fmla="*/ 2435082 h 6858000"/>
              <a:gd name="connsiteX94" fmla="*/ 1054107 w 6362882"/>
              <a:gd name="connsiteY94" fmla="*/ 2427815 h 6858000"/>
              <a:gd name="connsiteX95" fmla="*/ 1068936 w 6362882"/>
              <a:gd name="connsiteY95" fmla="*/ 2414585 h 6858000"/>
              <a:gd name="connsiteX96" fmla="*/ 1069020 w 6362882"/>
              <a:gd name="connsiteY96" fmla="*/ 2411088 h 6858000"/>
              <a:gd name="connsiteX97" fmla="*/ 1087192 w 6362882"/>
              <a:gd name="connsiteY97" fmla="*/ 2389545 h 6858000"/>
              <a:gd name="connsiteX98" fmla="*/ 1086168 w 6362882"/>
              <a:gd name="connsiteY98" fmla="*/ 2388764 h 6858000"/>
              <a:gd name="connsiteX99" fmla="*/ 1085709 w 6362882"/>
              <a:gd name="connsiteY99" fmla="*/ 2380572 h 6858000"/>
              <a:gd name="connsiteX100" fmla="*/ 1087749 w 6362882"/>
              <a:gd name="connsiteY100" fmla="*/ 2366023 h 6858000"/>
              <a:gd name="connsiteX101" fmla="*/ 1076640 w 6362882"/>
              <a:gd name="connsiteY101" fmla="*/ 2326474 h 6858000"/>
              <a:gd name="connsiteX102" fmla="*/ 1095446 w 6362882"/>
              <a:gd name="connsiteY102" fmla="*/ 2303959 h 6858000"/>
              <a:gd name="connsiteX103" fmla="*/ 1098542 w 6362882"/>
              <a:gd name="connsiteY103" fmla="*/ 2299154 h 6858000"/>
              <a:gd name="connsiteX104" fmla="*/ 1098321 w 6362882"/>
              <a:gd name="connsiteY104" fmla="*/ 2298942 h 6858000"/>
              <a:gd name="connsiteX105" fmla="*/ 1101020 w 6362882"/>
              <a:gd name="connsiteY105" fmla="*/ 2293647 h 6858000"/>
              <a:gd name="connsiteX106" fmla="*/ 1104187 w 6362882"/>
              <a:gd name="connsiteY106" fmla="*/ 2290390 h 6858000"/>
              <a:gd name="connsiteX107" fmla="*/ 1110194 w 6362882"/>
              <a:gd name="connsiteY107" fmla="*/ 2281067 h 6858000"/>
              <a:gd name="connsiteX108" fmla="*/ 1110374 w 6362882"/>
              <a:gd name="connsiteY108" fmla="*/ 2277102 h 6858000"/>
              <a:gd name="connsiteX109" fmla="*/ 1107721 w 6362882"/>
              <a:gd name="connsiteY109" fmla="*/ 2274438 h 6858000"/>
              <a:gd name="connsiteX110" fmla="*/ 1108655 w 6362882"/>
              <a:gd name="connsiteY110" fmla="*/ 2273744 h 6858000"/>
              <a:gd name="connsiteX111" fmla="*/ 1110265 w 6362882"/>
              <a:gd name="connsiteY111" fmla="*/ 2252478 h 6858000"/>
              <a:gd name="connsiteX112" fmla="*/ 1124756 w 6362882"/>
              <a:gd name="connsiteY112" fmla="*/ 2209043 h 6858000"/>
              <a:gd name="connsiteX113" fmla="*/ 1137432 w 6362882"/>
              <a:gd name="connsiteY113" fmla="*/ 2185914 h 6858000"/>
              <a:gd name="connsiteX114" fmla="*/ 1167364 w 6362882"/>
              <a:gd name="connsiteY114" fmla="*/ 2120653 h 6858000"/>
              <a:gd name="connsiteX115" fmla="*/ 1186548 w 6362882"/>
              <a:gd name="connsiteY115" fmla="*/ 2012104 h 6858000"/>
              <a:gd name="connsiteX116" fmla="*/ 1188012 w 6362882"/>
              <a:gd name="connsiteY116" fmla="*/ 2008251 h 6858000"/>
              <a:gd name="connsiteX117" fmla="*/ 1196731 w 6362882"/>
              <a:gd name="connsiteY117" fmla="*/ 2000433 h 6858000"/>
              <a:gd name="connsiteX118" fmla="*/ 1200784 w 6362882"/>
              <a:gd name="connsiteY118" fmla="*/ 1997938 h 6858000"/>
              <a:gd name="connsiteX119" fmla="*/ 1205065 w 6362882"/>
              <a:gd name="connsiteY119" fmla="*/ 1993338 h 6858000"/>
              <a:gd name="connsiteX120" fmla="*/ 1204920 w 6362882"/>
              <a:gd name="connsiteY120" fmla="*/ 1993083 h 6858000"/>
              <a:gd name="connsiteX121" fmla="*/ 1209415 w 6362882"/>
              <a:gd name="connsiteY121" fmla="*/ 1989052 h 6858000"/>
              <a:gd name="connsiteX122" fmla="*/ 1236928 w 6362882"/>
              <a:gd name="connsiteY122" fmla="*/ 1929841 h 6858000"/>
              <a:gd name="connsiteX123" fmla="*/ 1243598 w 6362882"/>
              <a:gd name="connsiteY123" fmla="*/ 1916012 h 6858000"/>
              <a:gd name="connsiteX124" fmla="*/ 1265371 w 6362882"/>
              <a:gd name="connsiteY124" fmla="*/ 1882332 h 6858000"/>
              <a:gd name="connsiteX125" fmla="*/ 1296975 w 6362882"/>
              <a:gd name="connsiteY125" fmla="*/ 1870865 h 6858000"/>
              <a:gd name="connsiteX126" fmla="*/ 1302075 w 6362882"/>
              <a:gd name="connsiteY126" fmla="*/ 1870836 h 6858000"/>
              <a:gd name="connsiteX127" fmla="*/ 1312615 w 6362882"/>
              <a:gd name="connsiteY127" fmla="*/ 1861477 h 6858000"/>
              <a:gd name="connsiteX128" fmla="*/ 1338764 w 6362882"/>
              <a:gd name="connsiteY128" fmla="*/ 1839040 h 6858000"/>
              <a:gd name="connsiteX129" fmla="*/ 1415481 w 6362882"/>
              <a:gd name="connsiteY129" fmla="*/ 1764359 h 6858000"/>
              <a:gd name="connsiteX130" fmla="*/ 1496213 w 6362882"/>
              <a:gd name="connsiteY130" fmla="*/ 1725680 h 6858000"/>
              <a:gd name="connsiteX131" fmla="*/ 1593725 w 6362882"/>
              <a:gd name="connsiteY131" fmla="*/ 1647777 h 6858000"/>
              <a:gd name="connsiteX132" fmla="*/ 1621680 w 6362882"/>
              <a:gd name="connsiteY132" fmla="*/ 1581641 h 6858000"/>
              <a:gd name="connsiteX133" fmla="*/ 1795731 w 6362882"/>
              <a:gd name="connsiteY133" fmla="*/ 1538370 h 6858000"/>
              <a:gd name="connsiteX134" fmla="*/ 2266628 w 6362882"/>
              <a:gd name="connsiteY134" fmla="*/ 650197 h 6858000"/>
              <a:gd name="connsiteX135" fmla="*/ 2270650 w 6362882"/>
              <a:gd name="connsiteY135" fmla="*/ 610056 h 6858000"/>
              <a:gd name="connsiteX136" fmla="*/ 2260682 w 6362882"/>
              <a:gd name="connsiteY136" fmla="*/ 602137 h 6858000"/>
              <a:gd name="connsiteX137" fmla="*/ 2254220 w 6362882"/>
              <a:gd name="connsiteY137" fmla="*/ 590485 h 6858000"/>
              <a:gd name="connsiteX138" fmla="*/ 2254857 w 6362882"/>
              <a:gd name="connsiteY138" fmla="*/ 588239 h 6858000"/>
              <a:gd name="connsiteX139" fmla="*/ 2251585 w 6362882"/>
              <a:gd name="connsiteY139" fmla="*/ 572253 h 6858000"/>
              <a:gd name="connsiteX140" fmla="*/ 2248015 w 6362882"/>
              <a:gd name="connsiteY140" fmla="*/ 570391 h 6858000"/>
              <a:gd name="connsiteX141" fmla="*/ 2244876 w 6362882"/>
              <a:gd name="connsiteY141" fmla="*/ 559939 h 6858000"/>
              <a:gd name="connsiteX142" fmla="*/ 2236284 w 6362882"/>
              <a:gd name="connsiteY142" fmla="*/ 540729 h 6858000"/>
              <a:gd name="connsiteX143" fmla="*/ 2236934 w 6362882"/>
              <a:gd name="connsiteY143" fmla="*/ 535839 h 6858000"/>
              <a:gd name="connsiteX144" fmla="*/ 2227490 w 6362882"/>
              <a:gd name="connsiteY144" fmla="*/ 504846 h 6858000"/>
              <a:gd name="connsiteX145" fmla="*/ 2228433 w 6362882"/>
              <a:gd name="connsiteY145" fmla="*/ 503805 h 6858000"/>
              <a:gd name="connsiteX146" fmla="*/ 2230460 w 6362882"/>
              <a:gd name="connsiteY146" fmla="*/ 492379 h 6858000"/>
              <a:gd name="connsiteX147" fmla="*/ 2231883 w 6362882"/>
              <a:gd name="connsiteY147" fmla="*/ 471949 h 6858000"/>
              <a:gd name="connsiteX148" fmla="*/ 2248437 w 6362882"/>
              <a:gd name="connsiteY148" fmla="*/ 417221 h 6858000"/>
              <a:gd name="connsiteX149" fmla="*/ 2238713 w 6362882"/>
              <a:gd name="connsiteY149" fmla="*/ 384839 h 6858000"/>
              <a:gd name="connsiteX150" fmla="*/ 2237336 w 6362882"/>
              <a:gd name="connsiteY150" fmla="*/ 377971 h 6858000"/>
              <a:gd name="connsiteX151" fmla="*/ 2237550 w 6362882"/>
              <a:gd name="connsiteY151" fmla="*/ 377691 h 6858000"/>
              <a:gd name="connsiteX152" fmla="*/ 2236575 w 6362882"/>
              <a:gd name="connsiteY152" fmla="*/ 370157 h 6858000"/>
              <a:gd name="connsiteX153" fmla="*/ 2234828 w 6362882"/>
              <a:gd name="connsiteY153" fmla="*/ 365451 h 6858000"/>
              <a:gd name="connsiteX154" fmla="*/ 2232158 w 6362882"/>
              <a:gd name="connsiteY154" fmla="*/ 352130 h 6858000"/>
              <a:gd name="connsiteX155" fmla="*/ 2232833 w 6362882"/>
              <a:gd name="connsiteY155" fmla="*/ 346579 h 6858000"/>
              <a:gd name="connsiteX156" fmla="*/ 2256282 w 6362882"/>
              <a:gd name="connsiteY156" fmla="*/ 294891 h 6858000"/>
              <a:gd name="connsiteX157" fmla="*/ 2267313 w 6362882"/>
              <a:gd name="connsiteY157" fmla="*/ 198067 h 6858000"/>
              <a:gd name="connsiteX158" fmla="*/ 2275116 w 6362882"/>
              <a:gd name="connsiteY158" fmla="*/ 102196 h 6858000"/>
              <a:gd name="connsiteX159" fmla="*/ 2276429 w 6362882"/>
              <a:gd name="connsiteY159" fmla="*/ 67481 h 6858000"/>
              <a:gd name="connsiteX160" fmla="*/ 2272491 w 6362882"/>
              <a:gd name="connsiteY160" fmla="*/ 31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6362882" h="6858000">
                <a:moveTo>
                  <a:pt x="2264040" y="0"/>
                </a:moveTo>
                <a:lnTo>
                  <a:pt x="6362882" y="0"/>
                </a:lnTo>
                <a:lnTo>
                  <a:pt x="6362882" y="6858000"/>
                </a:lnTo>
                <a:lnTo>
                  <a:pt x="38195" y="6858000"/>
                </a:lnTo>
                <a:lnTo>
                  <a:pt x="26073" y="6857573"/>
                </a:lnTo>
                <a:cubicBezTo>
                  <a:pt x="26071" y="6857435"/>
                  <a:pt x="26071" y="6857298"/>
                  <a:pt x="26069" y="6857161"/>
                </a:cubicBezTo>
                <a:cubicBezTo>
                  <a:pt x="22302" y="6818095"/>
                  <a:pt x="-3132" y="6696710"/>
                  <a:pt x="322" y="6685084"/>
                </a:cubicBezTo>
                <a:cubicBezTo>
                  <a:pt x="11716" y="6655580"/>
                  <a:pt x="48977" y="6570303"/>
                  <a:pt x="51573" y="6468786"/>
                </a:cubicBezTo>
                <a:cubicBezTo>
                  <a:pt x="45980" y="6462217"/>
                  <a:pt x="95080" y="6420353"/>
                  <a:pt x="91793" y="6406792"/>
                </a:cubicBezTo>
                <a:cubicBezTo>
                  <a:pt x="96161" y="6326609"/>
                  <a:pt x="102577" y="6342960"/>
                  <a:pt x="106945" y="6262776"/>
                </a:cubicBezTo>
                <a:lnTo>
                  <a:pt x="83250" y="6186374"/>
                </a:lnTo>
                <a:cubicBezTo>
                  <a:pt x="93875" y="6162770"/>
                  <a:pt x="49257" y="6075535"/>
                  <a:pt x="84001" y="6053401"/>
                </a:cubicBezTo>
                <a:cubicBezTo>
                  <a:pt x="90197" y="6023735"/>
                  <a:pt x="71429" y="6002804"/>
                  <a:pt x="93649" y="5976816"/>
                </a:cubicBezTo>
                <a:cubicBezTo>
                  <a:pt x="99349" y="5949034"/>
                  <a:pt x="95039" y="5924234"/>
                  <a:pt x="107220" y="5901313"/>
                </a:cubicBezTo>
                <a:cubicBezTo>
                  <a:pt x="101795" y="5891169"/>
                  <a:pt x="100771" y="5881935"/>
                  <a:pt x="114085" y="5874132"/>
                </a:cubicBezTo>
                <a:cubicBezTo>
                  <a:pt x="116157" y="5847948"/>
                  <a:pt x="101369" y="5840379"/>
                  <a:pt x="117718" y="5824993"/>
                </a:cubicBezTo>
                <a:cubicBezTo>
                  <a:pt x="87161" y="5802798"/>
                  <a:pt x="115474" y="5810094"/>
                  <a:pt x="121451" y="5792927"/>
                </a:cubicBezTo>
                <a:cubicBezTo>
                  <a:pt x="128678" y="5779354"/>
                  <a:pt x="139380" y="5804032"/>
                  <a:pt x="142031" y="5790778"/>
                </a:cubicBezTo>
                <a:cubicBezTo>
                  <a:pt x="134677" y="5776537"/>
                  <a:pt x="160278" y="5776959"/>
                  <a:pt x="151123" y="5762165"/>
                </a:cubicBezTo>
                <a:cubicBezTo>
                  <a:pt x="151453" y="5746370"/>
                  <a:pt x="144826" y="5710611"/>
                  <a:pt x="144015" y="5696009"/>
                </a:cubicBezTo>
                <a:cubicBezTo>
                  <a:pt x="153649" y="5687986"/>
                  <a:pt x="155574" y="5682251"/>
                  <a:pt x="146249" y="5674547"/>
                </a:cubicBezTo>
                <a:cubicBezTo>
                  <a:pt x="163447" y="5646212"/>
                  <a:pt x="228367" y="5555551"/>
                  <a:pt x="247209" y="5525995"/>
                </a:cubicBezTo>
                <a:cubicBezTo>
                  <a:pt x="259700" y="5520643"/>
                  <a:pt x="265113" y="5507759"/>
                  <a:pt x="259301" y="5497214"/>
                </a:cubicBezTo>
                <a:cubicBezTo>
                  <a:pt x="258301" y="5495399"/>
                  <a:pt x="256999" y="5493726"/>
                  <a:pt x="255435" y="5492240"/>
                </a:cubicBezTo>
                <a:cubicBezTo>
                  <a:pt x="286855" y="5475010"/>
                  <a:pt x="273064" y="5463320"/>
                  <a:pt x="294068" y="5455573"/>
                </a:cubicBezTo>
                <a:cubicBezTo>
                  <a:pt x="305081" y="5426813"/>
                  <a:pt x="287630" y="5402726"/>
                  <a:pt x="306090" y="5395449"/>
                </a:cubicBezTo>
                <a:cubicBezTo>
                  <a:pt x="306450" y="5380545"/>
                  <a:pt x="287833" y="5359465"/>
                  <a:pt x="308028" y="5349026"/>
                </a:cubicBezTo>
                <a:cubicBezTo>
                  <a:pt x="292553" y="5346906"/>
                  <a:pt x="321632" y="5332441"/>
                  <a:pt x="312192" y="5323452"/>
                </a:cubicBezTo>
                <a:cubicBezTo>
                  <a:pt x="303817" y="5317030"/>
                  <a:pt x="310687" y="5311142"/>
                  <a:pt x="311807" y="5304337"/>
                </a:cubicBezTo>
                <a:cubicBezTo>
                  <a:pt x="305466" y="5295448"/>
                  <a:pt x="319786" y="5266111"/>
                  <a:pt x="329217" y="5258407"/>
                </a:cubicBezTo>
                <a:cubicBezTo>
                  <a:pt x="361455" y="5239903"/>
                  <a:pt x="340975" y="5198768"/>
                  <a:pt x="365757" y="5183413"/>
                </a:cubicBezTo>
                <a:cubicBezTo>
                  <a:pt x="369595" y="5177894"/>
                  <a:pt x="371351" y="5172508"/>
                  <a:pt x="371802" y="5167241"/>
                </a:cubicBezTo>
                <a:cubicBezTo>
                  <a:pt x="371238" y="5162334"/>
                  <a:pt x="370673" y="5157427"/>
                  <a:pt x="370109" y="5152520"/>
                </a:cubicBezTo>
                <a:lnTo>
                  <a:pt x="363714" y="5148388"/>
                </a:lnTo>
                <a:lnTo>
                  <a:pt x="365933" y="5139364"/>
                </a:lnTo>
                <a:lnTo>
                  <a:pt x="365085" y="5136789"/>
                </a:lnTo>
                <a:cubicBezTo>
                  <a:pt x="363431" y="5131875"/>
                  <a:pt x="362030" y="5127024"/>
                  <a:pt x="361658" y="5122212"/>
                </a:cubicBezTo>
                <a:cubicBezTo>
                  <a:pt x="394650" y="5128222"/>
                  <a:pt x="363935" y="5082266"/>
                  <a:pt x="390094" y="5095341"/>
                </a:cubicBezTo>
                <a:cubicBezTo>
                  <a:pt x="393787" y="5069944"/>
                  <a:pt x="417721" y="5089055"/>
                  <a:pt x="395669" y="5058785"/>
                </a:cubicBezTo>
                <a:cubicBezTo>
                  <a:pt x="418015" y="5029032"/>
                  <a:pt x="420093" y="4986714"/>
                  <a:pt x="438034" y="4954225"/>
                </a:cubicBezTo>
                <a:lnTo>
                  <a:pt x="443532" y="4947874"/>
                </a:lnTo>
                <a:lnTo>
                  <a:pt x="445089" y="4932174"/>
                </a:lnTo>
                <a:lnTo>
                  <a:pt x="450589" y="4921833"/>
                </a:lnTo>
                <a:lnTo>
                  <a:pt x="444009" y="4919640"/>
                </a:lnTo>
                <a:cubicBezTo>
                  <a:pt x="442991" y="4913135"/>
                  <a:pt x="442310" y="4890989"/>
                  <a:pt x="444488" y="4882806"/>
                </a:cubicBezTo>
                <a:lnTo>
                  <a:pt x="457075" y="4870540"/>
                </a:lnTo>
                <a:cubicBezTo>
                  <a:pt x="456982" y="4869018"/>
                  <a:pt x="456891" y="4867495"/>
                  <a:pt x="456798" y="4865973"/>
                </a:cubicBezTo>
                <a:cubicBezTo>
                  <a:pt x="453378" y="4841663"/>
                  <a:pt x="466773" y="4748870"/>
                  <a:pt x="467364" y="4721202"/>
                </a:cubicBezTo>
                <a:cubicBezTo>
                  <a:pt x="469906" y="4660629"/>
                  <a:pt x="464097" y="4547842"/>
                  <a:pt x="472050" y="4502533"/>
                </a:cubicBezTo>
                <a:cubicBezTo>
                  <a:pt x="500921" y="4470922"/>
                  <a:pt x="475661" y="4487300"/>
                  <a:pt x="484289" y="4452835"/>
                </a:cubicBezTo>
                <a:cubicBezTo>
                  <a:pt x="460127" y="4460543"/>
                  <a:pt x="502014" y="4411559"/>
                  <a:pt x="476179" y="4407601"/>
                </a:cubicBezTo>
                <a:cubicBezTo>
                  <a:pt x="478565" y="4401449"/>
                  <a:pt x="481694" y="4395624"/>
                  <a:pt x="485028" y="4389800"/>
                </a:cubicBezTo>
                <a:lnTo>
                  <a:pt x="486760" y="4386747"/>
                </a:lnTo>
                <a:lnTo>
                  <a:pt x="489189" y="4374175"/>
                </a:lnTo>
                <a:lnTo>
                  <a:pt x="495508" y="4371072"/>
                </a:lnTo>
                <a:lnTo>
                  <a:pt x="503201" y="4352468"/>
                </a:lnTo>
                <a:cubicBezTo>
                  <a:pt x="505212" y="4345431"/>
                  <a:pt x="506357" y="4337779"/>
                  <a:pt x="506097" y="4329200"/>
                </a:cubicBezTo>
                <a:cubicBezTo>
                  <a:pt x="495474" y="4300298"/>
                  <a:pt x="528036" y="4253948"/>
                  <a:pt x="513558" y="4218266"/>
                </a:cubicBezTo>
                <a:cubicBezTo>
                  <a:pt x="510337" y="4204840"/>
                  <a:pt x="513237" y="4161436"/>
                  <a:pt x="521621" y="4152104"/>
                </a:cubicBezTo>
                <a:cubicBezTo>
                  <a:pt x="523840" y="4142821"/>
                  <a:pt x="521614" y="4132685"/>
                  <a:pt x="530340" y="4127297"/>
                </a:cubicBezTo>
                <a:cubicBezTo>
                  <a:pt x="540942" y="4118945"/>
                  <a:pt x="526902" y="4089663"/>
                  <a:pt x="538711" y="4092439"/>
                </a:cubicBezTo>
                <a:cubicBezTo>
                  <a:pt x="536316" y="4087224"/>
                  <a:pt x="535920" y="4082012"/>
                  <a:pt x="536770" y="4076821"/>
                </a:cubicBezTo>
                <a:lnTo>
                  <a:pt x="539932" y="4067993"/>
                </a:lnTo>
                <a:lnTo>
                  <a:pt x="646113" y="3492732"/>
                </a:lnTo>
                <a:cubicBezTo>
                  <a:pt x="671948" y="3370194"/>
                  <a:pt x="591575" y="3281542"/>
                  <a:pt x="635360" y="3191900"/>
                </a:cubicBezTo>
                <a:lnTo>
                  <a:pt x="665865" y="3136835"/>
                </a:lnTo>
                <a:lnTo>
                  <a:pt x="665131" y="3134955"/>
                </a:lnTo>
                <a:lnTo>
                  <a:pt x="668785" y="3131563"/>
                </a:lnTo>
                <a:lnTo>
                  <a:pt x="671758" y="3126195"/>
                </a:lnTo>
                <a:lnTo>
                  <a:pt x="669152" y="3124655"/>
                </a:lnTo>
                <a:cubicBezTo>
                  <a:pt x="668560" y="3121199"/>
                  <a:pt x="677467" y="3115315"/>
                  <a:pt x="680703" y="3109508"/>
                </a:cubicBezTo>
                <a:cubicBezTo>
                  <a:pt x="680615" y="3107778"/>
                  <a:pt x="680529" y="3106048"/>
                  <a:pt x="680441" y="3104317"/>
                </a:cubicBezTo>
                <a:lnTo>
                  <a:pt x="692237" y="3088224"/>
                </a:lnTo>
                <a:lnTo>
                  <a:pt x="691256" y="3071134"/>
                </a:lnTo>
                <a:cubicBezTo>
                  <a:pt x="693532" y="3066244"/>
                  <a:pt x="697974" y="3063236"/>
                  <a:pt x="702964" y="3060437"/>
                </a:cubicBezTo>
                <a:lnTo>
                  <a:pt x="705132" y="3059072"/>
                </a:lnTo>
                <a:lnTo>
                  <a:pt x="713318" y="3029754"/>
                </a:lnTo>
                <a:lnTo>
                  <a:pt x="721908" y="3021729"/>
                </a:lnTo>
                <a:cubicBezTo>
                  <a:pt x="733044" y="3002192"/>
                  <a:pt x="728863" y="2976094"/>
                  <a:pt x="748720" y="2965478"/>
                </a:cubicBezTo>
                <a:cubicBezTo>
                  <a:pt x="753151" y="2960169"/>
                  <a:pt x="755473" y="2954909"/>
                  <a:pt x="756480" y="2949701"/>
                </a:cubicBezTo>
                <a:lnTo>
                  <a:pt x="756319" y="2935028"/>
                </a:lnTo>
                <a:lnTo>
                  <a:pt x="750326" y="2930657"/>
                </a:lnTo>
                <a:lnTo>
                  <a:pt x="753500" y="2921802"/>
                </a:lnTo>
                <a:lnTo>
                  <a:pt x="752916" y="2919212"/>
                </a:lnTo>
                <a:cubicBezTo>
                  <a:pt x="751771" y="2914268"/>
                  <a:pt x="750870" y="2909395"/>
                  <a:pt x="750999" y="2904606"/>
                </a:cubicBezTo>
                <a:cubicBezTo>
                  <a:pt x="783491" y="2912000"/>
                  <a:pt x="757455" y="2865089"/>
                  <a:pt x="782349" y="2879194"/>
                </a:cubicBezTo>
                <a:cubicBezTo>
                  <a:pt x="799945" y="2843354"/>
                  <a:pt x="825894" y="2742422"/>
                  <a:pt x="856578" y="2689560"/>
                </a:cubicBezTo>
                <a:cubicBezTo>
                  <a:pt x="872180" y="2664190"/>
                  <a:pt x="940698" y="2599926"/>
                  <a:pt x="966447" y="2562028"/>
                </a:cubicBezTo>
                <a:cubicBezTo>
                  <a:pt x="980561" y="2525736"/>
                  <a:pt x="1017612" y="2500938"/>
                  <a:pt x="1011064" y="2462174"/>
                </a:cubicBezTo>
                <a:cubicBezTo>
                  <a:pt x="1016550" y="2461165"/>
                  <a:pt x="1021306" y="2459363"/>
                  <a:pt x="1025528" y="2457016"/>
                </a:cubicBezTo>
                <a:lnTo>
                  <a:pt x="1036145" y="2449049"/>
                </a:lnTo>
                <a:cubicBezTo>
                  <a:pt x="1036013" y="2448507"/>
                  <a:pt x="1035879" y="2447967"/>
                  <a:pt x="1035746" y="2447425"/>
                </a:cubicBezTo>
                <a:cubicBezTo>
                  <a:pt x="1036695" y="2441138"/>
                  <a:pt x="1039468" y="2437993"/>
                  <a:pt x="1043039" y="2436244"/>
                </a:cubicBezTo>
                <a:lnTo>
                  <a:pt x="1048037" y="2435082"/>
                </a:lnTo>
                <a:lnTo>
                  <a:pt x="1054107" y="2427815"/>
                </a:lnTo>
                <a:lnTo>
                  <a:pt x="1068936" y="2414585"/>
                </a:lnTo>
                <a:lnTo>
                  <a:pt x="1069020" y="2411088"/>
                </a:lnTo>
                <a:lnTo>
                  <a:pt x="1087192" y="2389545"/>
                </a:lnTo>
                <a:lnTo>
                  <a:pt x="1086168" y="2388764"/>
                </a:lnTo>
                <a:cubicBezTo>
                  <a:pt x="1084278" y="2386521"/>
                  <a:pt x="1083667" y="2383937"/>
                  <a:pt x="1085709" y="2380572"/>
                </a:cubicBezTo>
                <a:cubicBezTo>
                  <a:pt x="1063860" y="2378627"/>
                  <a:pt x="1079799" y="2375769"/>
                  <a:pt x="1087749" y="2366023"/>
                </a:cubicBezTo>
                <a:cubicBezTo>
                  <a:pt x="1055586" y="2360829"/>
                  <a:pt x="1089472" y="2337436"/>
                  <a:pt x="1076640" y="2326474"/>
                </a:cubicBezTo>
                <a:cubicBezTo>
                  <a:pt x="1083206" y="2319429"/>
                  <a:pt x="1089558" y="2311887"/>
                  <a:pt x="1095446" y="2303959"/>
                </a:cubicBezTo>
                <a:lnTo>
                  <a:pt x="1098542" y="2299154"/>
                </a:lnTo>
                <a:lnTo>
                  <a:pt x="1098321" y="2298942"/>
                </a:lnTo>
                <a:cubicBezTo>
                  <a:pt x="1098386" y="2297655"/>
                  <a:pt x="1099174" y="2295983"/>
                  <a:pt x="1101020" y="2293647"/>
                </a:cubicBezTo>
                <a:lnTo>
                  <a:pt x="1104187" y="2290390"/>
                </a:lnTo>
                <a:lnTo>
                  <a:pt x="1110194" y="2281067"/>
                </a:lnTo>
                <a:lnTo>
                  <a:pt x="1110374" y="2277102"/>
                </a:lnTo>
                <a:lnTo>
                  <a:pt x="1107721" y="2274438"/>
                </a:lnTo>
                <a:lnTo>
                  <a:pt x="1108655" y="2273744"/>
                </a:lnTo>
                <a:cubicBezTo>
                  <a:pt x="1118739" y="2269820"/>
                  <a:pt x="1128542" y="2271653"/>
                  <a:pt x="1110265" y="2252478"/>
                </a:cubicBezTo>
                <a:cubicBezTo>
                  <a:pt x="1129405" y="2241686"/>
                  <a:pt x="1116906" y="2232166"/>
                  <a:pt x="1124756" y="2209043"/>
                </a:cubicBezTo>
                <a:cubicBezTo>
                  <a:pt x="1139287" y="2204498"/>
                  <a:pt x="1140367" y="2196020"/>
                  <a:pt x="1137432" y="2185914"/>
                </a:cubicBezTo>
                <a:cubicBezTo>
                  <a:pt x="1154258" y="2167590"/>
                  <a:pt x="1155669" y="2144535"/>
                  <a:pt x="1167364" y="2120653"/>
                </a:cubicBezTo>
                <a:cubicBezTo>
                  <a:pt x="1175550" y="2091685"/>
                  <a:pt x="1183108" y="2030838"/>
                  <a:pt x="1186548" y="2012104"/>
                </a:cubicBezTo>
                <a:lnTo>
                  <a:pt x="1188012" y="2008251"/>
                </a:lnTo>
                <a:lnTo>
                  <a:pt x="1196731" y="2000433"/>
                </a:lnTo>
                <a:lnTo>
                  <a:pt x="1200784" y="1997938"/>
                </a:lnTo>
                <a:cubicBezTo>
                  <a:pt x="1203290" y="1996053"/>
                  <a:pt x="1204582" y="1994586"/>
                  <a:pt x="1205065" y="1993338"/>
                </a:cubicBezTo>
                <a:cubicBezTo>
                  <a:pt x="1205015" y="1993253"/>
                  <a:pt x="1204969" y="1993168"/>
                  <a:pt x="1204920" y="1993083"/>
                </a:cubicBezTo>
                <a:lnTo>
                  <a:pt x="1209415" y="1989052"/>
                </a:lnTo>
                <a:cubicBezTo>
                  <a:pt x="1214749" y="1978511"/>
                  <a:pt x="1231231" y="1942015"/>
                  <a:pt x="1236928" y="1929841"/>
                </a:cubicBezTo>
                <a:cubicBezTo>
                  <a:pt x="1247617" y="1922040"/>
                  <a:pt x="1263615" y="1922767"/>
                  <a:pt x="1243598" y="1916012"/>
                </a:cubicBezTo>
                <a:cubicBezTo>
                  <a:pt x="1246624" y="1913163"/>
                  <a:pt x="1266423" y="1884953"/>
                  <a:pt x="1265371" y="1882332"/>
                </a:cubicBezTo>
                <a:lnTo>
                  <a:pt x="1296975" y="1870865"/>
                </a:lnTo>
                <a:lnTo>
                  <a:pt x="1302075" y="1870836"/>
                </a:lnTo>
                <a:cubicBezTo>
                  <a:pt x="1306021" y="1869908"/>
                  <a:pt x="1309671" y="1867439"/>
                  <a:pt x="1312615" y="1861477"/>
                </a:cubicBezTo>
                <a:cubicBezTo>
                  <a:pt x="1312667" y="1860915"/>
                  <a:pt x="1338710" y="1839601"/>
                  <a:pt x="1338764" y="1839040"/>
                </a:cubicBezTo>
                <a:lnTo>
                  <a:pt x="1415481" y="1764359"/>
                </a:lnTo>
                <a:cubicBezTo>
                  <a:pt x="1452174" y="1732874"/>
                  <a:pt x="1473197" y="1747120"/>
                  <a:pt x="1496213" y="1725680"/>
                </a:cubicBezTo>
                <a:cubicBezTo>
                  <a:pt x="1509115" y="1716953"/>
                  <a:pt x="1610417" y="1648249"/>
                  <a:pt x="1593725" y="1647777"/>
                </a:cubicBezTo>
                <a:cubicBezTo>
                  <a:pt x="1600942" y="1625122"/>
                  <a:pt x="1609426" y="1602412"/>
                  <a:pt x="1621680" y="1581641"/>
                </a:cubicBezTo>
                <a:lnTo>
                  <a:pt x="1795731" y="1538370"/>
                </a:lnTo>
                <a:lnTo>
                  <a:pt x="2266628" y="650197"/>
                </a:lnTo>
                <a:lnTo>
                  <a:pt x="2270650" y="610056"/>
                </a:lnTo>
                <a:cubicBezTo>
                  <a:pt x="2266674" y="608372"/>
                  <a:pt x="2263419" y="605621"/>
                  <a:pt x="2260682" y="602137"/>
                </a:cubicBezTo>
                <a:lnTo>
                  <a:pt x="2254220" y="590485"/>
                </a:lnTo>
                <a:lnTo>
                  <a:pt x="2254857" y="588239"/>
                </a:lnTo>
                <a:cubicBezTo>
                  <a:pt x="2255420" y="579405"/>
                  <a:pt x="2253950" y="574873"/>
                  <a:pt x="2251585" y="572253"/>
                </a:cubicBezTo>
                <a:lnTo>
                  <a:pt x="2248015" y="570391"/>
                </a:lnTo>
                <a:lnTo>
                  <a:pt x="2244876" y="559939"/>
                </a:lnTo>
                <a:lnTo>
                  <a:pt x="2236284" y="540729"/>
                </a:lnTo>
                <a:lnTo>
                  <a:pt x="2236934" y="535839"/>
                </a:lnTo>
                <a:lnTo>
                  <a:pt x="2227490" y="504846"/>
                </a:lnTo>
                <a:lnTo>
                  <a:pt x="2228433" y="503805"/>
                </a:lnTo>
                <a:cubicBezTo>
                  <a:pt x="2230333" y="500759"/>
                  <a:pt x="2231327" y="497181"/>
                  <a:pt x="2230460" y="492379"/>
                </a:cubicBezTo>
                <a:cubicBezTo>
                  <a:pt x="2247510" y="490726"/>
                  <a:pt x="2235946" y="485954"/>
                  <a:pt x="2231883" y="471949"/>
                </a:cubicBezTo>
                <a:cubicBezTo>
                  <a:pt x="2257455" y="466254"/>
                  <a:pt x="2236416" y="431911"/>
                  <a:pt x="2248437" y="417221"/>
                </a:cubicBezTo>
                <a:cubicBezTo>
                  <a:pt x="2244877" y="407057"/>
                  <a:pt x="2241577" y="396208"/>
                  <a:pt x="2238713" y="384839"/>
                </a:cubicBezTo>
                <a:lnTo>
                  <a:pt x="2237336" y="377971"/>
                </a:lnTo>
                <a:cubicBezTo>
                  <a:pt x="2237407" y="377878"/>
                  <a:pt x="2237477" y="377784"/>
                  <a:pt x="2237550" y="377691"/>
                </a:cubicBezTo>
                <a:cubicBezTo>
                  <a:pt x="2237763" y="375888"/>
                  <a:pt x="2237501" y="373513"/>
                  <a:pt x="2236575" y="370157"/>
                </a:cubicBezTo>
                <a:lnTo>
                  <a:pt x="2234828" y="365451"/>
                </a:lnTo>
                <a:cubicBezTo>
                  <a:pt x="2233938" y="361011"/>
                  <a:pt x="2233047" y="356571"/>
                  <a:pt x="2232158" y="352130"/>
                </a:cubicBezTo>
                <a:lnTo>
                  <a:pt x="2232833" y="346579"/>
                </a:lnTo>
                <a:cubicBezTo>
                  <a:pt x="2240144" y="325640"/>
                  <a:pt x="2274638" y="322243"/>
                  <a:pt x="2256282" y="294891"/>
                </a:cubicBezTo>
                <a:cubicBezTo>
                  <a:pt x="2258695" y="257133"/>
                  <a:pt x="2277895" y="232863"/>
                  <a:pt x="2267313" y="198067"/>
                </a:cubicBezTo>
                <a:cubicBezTo>
                  <a:pt x="2269649" y="162716"/>
                  <a:pt x="2278842" y="132127"/>
                  <a:pt x="2275116" y="102196"/>
                </a:cubicBezTo>
                <a:cubicBezTo>
                  <a:pt x="2281643" y="90056"/>
                  <a:pt x="2284630" y="78608"/>
                  <a:pt x="2276429" y="67481"/>
                </a:cubicBezTo>
                <a:cubicBezTo>
                  <a:pt x="2277750" y="58205"/>
                  <a:pt x="2275637" y="45057"/>
                  <a:pt x="2272491" y="315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AA985A8C-0E09-4AE5-8D43-0E641136D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7453" y="615950"/>
            <a:ext cx="4306479" cy="370708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 descr="A stone with writing on it&#10;&#10;Description automatically generated">
            <a:extLst>
              <a:ext uri="{FF2B5EF4-FFF2-40B4-BE49-F238E27FC236}">
                <a16:creationId xmlns:a16="http://schemas.microsoft.com/office/drawing/2014/main" id="{3ACA7D1B-DD81-234E-E6BA-DE0917795D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5906" b="3"/>
          <a:stretch/>
        </p:blipFill>
        <p:spPr>
          <a:xfrm>
            <a:off x="7245961" y="798394"/>
            <a:ext cx="3944566" cy="3361433"/>
          </a:xfrm>
          <a:prstGeom prst="rect">
            <a:avLst/>
          </a:prstGeom>
        </p:spPr>
      </p:pic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139596E-811E-4CBB-9679-ACB5C9826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1657" y="2885424"/>
            <a:ext cx="2578364" cy="224811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person with a beard and a cape&#10;&#10;Description automatically generated">
            <a:extLst>
              <a:ext uri="{FF2B5EF4-FFF2-40B4-BE49-F238E27FC236}">
                <a16:creationId xmlns:a16="http://schemas.microsoft.com/office/drawing/2014/main" id="{A354B6DC-083C-2F71-489D-7001D44B76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r="-6" b="30771"/>
          <a:stretch/>
        </p:blipFill>
        <p:spPr>
          <a:xfrm>
            <a:off x="5664561" y="2975214"/>
            <a:ext cx="2397948" cy="2077732"/>
          </a:xfrm>
          <a:prstGeom prst="rect">
            <a:avLst/>
          </a:prstGeom>
        </p:spPr>
      </p:pic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42F10E67-ED8E-45EA-A4AF-438648169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6383" y="4553645"/>
            <a:ext cx="2349950" cy="155694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2C73D612-3081-06C1-18B5-3294DD8E5A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3" r="2" b="23637"/>
          <a:stretch/>
        </p:blipFill>
        <p:spPr>
          <a:xfrm>
            <a:off x="8336382" y="4553647"/>
            <a:ext cx="2349950" cy="1556949"/>
          </a:xfrm>
          <a:prstGeom prst="rect">
            <a:avLst/>
          </a:prstGeom>
        </p:spPr>
      </p:pic>
      <p:sp>
        <p:nvSpPr>
          <p:cNvPr id="65" name="Rectangle 6">
            <a:extLst>
              <a:ext uri="{FF2B5EF4-FFF2-40B4-BE49-F238E27FC236}">
                <a16:creationId xmlns:a16="http://schemas.microsoft.com/office/drawing/2014/main" id="{1643160D-B579-45C7-9429-0EAC0AEEC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034628">
            <a:off x="10067677" y="5958270"/>
            <a:ext cx="1002235" cy="421021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192083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C3FE92E-FF21-46DB-BE36-B3A5D4149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9DFFEE-526A-4D56-A70C-EADE7289B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57FCB-C9E6-BB66-A5BB-7D765C0AC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126" y="154545"/>
            <a:ext cx="5320206" cy="8265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 err="1">
                <a:latin typeface="Papyrus" panose="03070502060502030205" pitchFamily="66" charset="0"/>
              </a:rPr>
              <a:t>Soleb</a:t>
            </a:r>
            <a:endParaRPr lang="en-US" sz="4000" b="1" dirty="0">
              <a:latin typeface="Papyrus" panose="03070502060502030205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E868E-B839-64BC-2942-6BA442E0B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75" y="1135620"/>
            <a:ext cx="7052708" cy="139638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>
              <a:buNone/>
            </a:pPr>
            <a:r>
              <a:rPr lang="en-US" b="1" spc="160" dirty="0">
                <a:latin typeface="Papyrus" panose="03070502060502030205" pitchFamily="66" charset="0"/>
              </a:rPr>
              <a:t>Egyptian temple built by Amenhotep III between 1400 BC and 1350 BC.</a:t>
            </a:r>
          </a:p>
          <a:p>
            <a:pPr marL="0" indent="0" algn="ctr">
              <a:buNone/>
            </a:pPr>
            <a:r>
              <a:rPr lang="en-US" b="1" spc="160" dirty="0">
                <a:latin typeface="Papyrus" panose="03070502060502030205" pitchFamily="66" charset="0"/>
              </a:rPr>
              <a:t>Originally excavated by Donald Redford in the 1950’s</a:t>
            </a:r>
          </a:p>
        </p:txBody>
      </p:sp>
      <p:pic>
        <p:nvPicPr>
          <p:cNvPr id="5" name="Picture 4" descr="A stone carving of a person&#10;&#10;Description automatically generated">
            <a:extLst>
              <a:ext uri="{FF2B5EF4-FFF2-40B4-BE49-F238E27FC236}">
                <a16:creationId xmlns:a16="http://schemas.microsoft.com/office/drawing/2014/main" id="{BA5EF53E-00F9-FB3F-F774-855AD18881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" r="9398" b="1"/>
          <a:stretch/>
        </p:blipFill>
        <p:spPr>
          <a:xfrm>
            <a:off x="7616215" y="-23854"/>
            <a:ext cx="4575785" cy="6892740"/>
          </a:xfrm>
          <a:custGeom>
            <a:avLst/>
            <a:gdLst/>
            <a:ahLst/>
            <a:cxnLst/>
            <a:rect l="l" t="t" r="r" b="b"/>
            <a:pathLst>
              <a:path w="4575785" h="6857999">
                <a:moveTo>
                  <a:pt x="517468" y="0"/>
                </a:moveTo>
                <a:lnTo>
                  <a:pt x="4575785" y="0"/>
                </a:lnTo>
                <a:lnTo>
                  <a:pt x="4575785" y="6857999"/>
                </a:lnTo>
                <a:lnTo>
                  <a:pt x="960511" y="6857999"/>
                </a:lnTo>
                <a:lnTo>
                  <a:pt x="942694" y="6843617"/>
                </a:lnTo>
                <a:cubicBezTo>
                  <a:pt x="964945" y="6792705"/>
                  <a:pt x="892574" y="6836929"/>
                  <a:pt x="865960" y="6827318"/>
                </a:cubicBezTo>
                <a:lnTo>
                  <a:pt x="861487" y="6823037"/>
                </a:lnTo>
                <a:lnTo>
                  <a:pt x="859513" y="6806858"/>
                </a:lnTo>
                <a:lnTo>
                  <a:pt x="860461" y="6800037"/>
                </a:lnTo>
                <a:cubicBezTo>
                  <a:pt x="860484" y="6795612"/>
                  <a:pt x="859691" y="6793024"/>
                  <a:pt x="858251" y="6791626"/>
                </a:cubicBezTo>
                <a:lnTo>
                  <a:pt x="857660" y="6791654"/>
                </a:lnTo>
                <a:lnTo>
                  <a:pt x="856643" y="6783314"/>
                </a:lnTo>
                <a:cubicBezTo>
                  <a:pt x="856157" y="6768705"/>
                  <a:pt x="856848" y="6753980"/>
                  <a:pt x="858459" y="6739543"/>
                </a:cubicBezTo>
                <a:cubicBezTo>
                  <a:pt x="825704" y="6742272"/>
                  <a:pt x="849542" y="6681110"/>
                  <a:pt x="794118" y="6710916"/>
                </a:cubicBezTo>
                <a:cubicBezTo>
                  <a:pt x="794610" y="6692179"/>
                  <a:pt x="815573" y="6671806"/>
                  <a:pt x="779817" y="6693690"/>
                </a:cubicBezTo>
                <a:cubicBezTo>
                  <a:pt x="778915" y="6687990"/>
                  <a:pt x="774885" y="6685995"/>
                  <a:pt x="769310" y="6685745"/>
                </a:cubicBezTo>
                <a:lnTo>
                  <a:pt x="766802" y="6686064"/>
                </a:lnTo>
                <a:cubicBezTo>
                  <a:pt x="767473" y="6672038"/>
                  <a:pt x="768145" y="6658011"/>
                  <a:pt x="768816" y="6643985"/>
                </a:cubicBezTo>
                <a:lnTo>
                  <a:pt x="764758" y="6640288"/>
                </a:lnTo>
                <a:lnTo>
                  <a:pt x="771603" y="6610439"/>
                </a:lnTo>
                <a:cubicBezTo>
                  <a:pt x="771799" y="6605729"/>
                  <a:pt x="776328" y="6505678"/>
                  <a:pt x="776524" y="6500968"/>
                </a:cubicBezTo>
                <a:lnTo>
                  <a:pt x="716862" y="6252242"/>
                </a:lnTo>
                <a:cubicBezTo>
                  <a:pt x="710358" y="6209033"/>
                  <a:pt x="712158" y="6177416"/>
                  <a:pt x="706006" y="6116988"/>
                </a:cubicBezTo>
                <a:cubicBezTo>
                  <a:pt x="664744" y="6009788"/>
                  <a:pt x="669134" y="5997889"/>
                  <a:pt x="675681" y="5921438"/>
                </a:cubicBezTo>
                <a:cubicBezTo>
                  <a:pt x="609567" y="5910253"/>
                  <a:pt x="667197" y="5880778"/>
                  <a:pt x="646967" y="5848021"/>
                </a:cubicBezTo>
                <a:cubicBezTo>
                  <a:pt x="633539" y="5819166"/>
                  <a:pt x="610193" y="5775630"/>
                  <a:pt x="595120" y="5722308"/>
                </a:cubicBezTo>
                <a:cubicBezTo>
                  <a:pt x="587517" y="5685814"/>
                  <a:pt x="566330" y="5564010"/>
                  <a:pt x="556522" y="5528087"/>
                </a:cubicBezTo>
                <a:cubicBezTo>
                  <a:pt x="551310" y="5519174"/>
                  <a:pt x="556171" y="5505252"/>
                  <a:pt x="536270" y="5506770"/>
                </a:cubicBezTo>
                <a:cubicBezTo>
                  <a:pt x="512052" y="5506489"/>
                  <a:pt x="543356" y="5459435"/>
                  <a:pt x="516612" y="5473320"/>
                </a:cubicBezTo>
                <a:cubicBezTo>
                  <a:pt x="537947" y="5440196"/>
                  <a:pt x="486731" y="5435838"/>
                  <a:pt x="471989" y="5418523"/>
                </a:cubicBezTo>
                <a:cubicBezTo>
                  <a:pt x="493820" y="5390817"/>
                  <a:pt x="454363" y="5377479"/>
                  <a:pt x="442299" y="5333204"/>
                </a:cubicBezTo>
                <a:cubicBezTo>
                  <a:pt x="467689" y="5302287"/>
                  <a:pt x="420786" y="5307848"/>
                  <a:pt x="452960" y="5255192"/>
                </a:cubicBezTo>
                <a:cubicBezTo>
                  <a:pt x="453300" y="5233631"/>
                  <a:pt x="429983" y="5195187"/>
                  <a:pt x="431339" y="5156169"/>
                </a:cubicBezTo>
                <a:cubicBezTo>
                  <a:pt x="398945" y="5067566"/>
                  <a:pt x="403718" y="5079988"/>
                  <a:pt x="404757" y="5025421"/>
                </a:cubicBezTo>
                <a:cubicBezTo>
                  <a:pt x="400018" y="4966103"/>
                  <a:pt x="402758" y="4976631"/>
                  <a:pt x="395660" y="4924394"/>
                </a:cubicBezTo>
                <a:cubicBezTo>
                  <a:pt x="383838" y="4897752"/>
                  <a:pt x="406451" y="4876973"/>
                  <a:pt x="390158" y="4861232"/>
                </a:cubicBezTo>
                <a:cubicBezTo>
                  <a:pt x="362582" y="4877952"/>
                  <a:pt x="368360" y="4813711"/>
                  <a:pt x="341238" y="4838615"/>
                </a:cubicBezTo>
                <a:cubicBezTo>
                  <a:pt x="311503" y="4831441"/>
                  <a:pt x="352577" y="4804970"/>
                  <a:pt x="326273" y="4796524"/>
                </a:cubicBezTo>
                <a:lnTo>
                  <a:pt x="284996" y="4672372"/>
                </a:lnTo>
                <a:cubicBezTo>
                  <a:pt x="298118" y="4649489"/>
                  <a:pt x="287003" y="4640074"/>
                  <a:pt x="267970" y="4634255"/>
                </a:cubicBezTo>
                <a:cubicBezTo>
                  <a:pt x="263754" y="4595383"/>
                  <a:pt x="222766" y="4593405"/>
                  <a:pt x="203275" y="4555830"/>
                </a:cubicBezTo>
                <a:cubicBezTo>
                  <a:pt x="181514" y="4524570"/>
                  <a:pt x="154438" y="4520149"/>
                  <a:pt x="133797" y="4479914"/>
                </a:cubicBezTo>
                <a:cubicBezTo>
                  <a:pt x="124082" y="4457346"/>
                  <a:pt x="105185" y="4427564"/>
                  <a:pt x="84156" y="4415916"/>
                </a:cubicBezTo>
                <a:lnTo>
                  <a:pt x="83303" y="4414752"/>
                </a:lnTo>
                <a:lnTo>
                  <a:pt x="72062" y="4388525"/>
                </a:lnTo>
                <a:lnTo>
                  <a:pt x="75315" y="4375182"/>
                </a:lnTo>
                <a:cubicBezTo>
                  <a:pt x="75941" y="4370194"/>
                  <a:pt x="75530" y="4367154"/>
                  <a:pt x="74333" y="4365355"/>
                </a:cubicBezTo>
                <a:lnTo>
                  <a:pt x="68893" y="4364787"/>
                </a:lnTo>
                <a:cubicBezTo>
                  <a:pt x="68887" y="4364737"/>
                  <a:pt x="68881" y="4364686"/>
                  <a:pt x="68875" y="4364636"/>
                </a:cubicBezTo>
                <a:cubicBezTo>
                  <a:pt x="68620" y="4351507"/>
                  <a:pt x="69309" y="4337030"/>
                  <a:pt x="58168" y="4323582"/>
                </a:cubicBezTo>
                <a:cubicBezTo>
                  <a:pt x="61811" y="4263350"/>
                  <a:pt x="99263" y="4233013"/>
                  <a:pt x="79972" y="4208494"/>
                </a:cubicBezTo>
                <a:cubicBezTo>
                  <a:pt x="88758" y="4180446"/>
                  <a:pt x="125844" y="4152085"/>
                  <a:pt x="106280" y="4120638"/>
                </a:cubicBezTo>
                <a:cubicBezTo>
                  <a:pt x="111598" y="4121936"/>
                  <a:pt x="113804" y="4120147"/>
                  <a:pt x="114398" y="4116558"/>
                </a:cubicBezTo>
                <a:cubicBezTo>
                  <a:pt x="114157" y="4114248"/>
                  <a:pt x="113917" y="4111937"/>
                  <a:pt x="113677" y="4109627"/>
                </a:cubicBezTo>
                <a:lnTo>
                  <a:pt x="105699" y="4105626"/>
                </a:lnTo>
                <a:cubicBezTo>
                  <a:pt x="77890" y="4088880"/>
                  <a:pt x="108987" y="4082598"/>
                  <a:pt x="106408" y="4051443"/>
                </a:cubicBezTo>
                <a:cubicBezTo>
                  <a:pt x="106858" y="4036630"/>
                  <a:pt x="97032" y="3985550"/>
                  <a:pt x="103822" y="3988496"/>
                </a:cubicBezTo>
                <a:lnTo>
                  <a:pt x="75372" y="3857059"/>
                </a:lnTo>
                <a:cubicBezTo>
                  <a:pt x="82817" y="3836376"/>
                  <a:pt x="81742" y="3824520"/>
                  <a:pt x="64937" y="3815652"/>
                </a:cubicBezTo>
                <a:cubicBezTo>
                  <a:pt x="102287" y="3718925"/>
                  <a:pt x="55573" y="3772320"/>
                  <a:pt x="59080" y="3696747"/>
                </a:cubicBezTo>
                <a:cubicBezTo>
                  <a:pt x="66269" y="3629648"/>
                  <a:pt x="63240" y="3571908"/>
                  <a:pt x="85623" y="3491441"/>
                </a:cubicBezTo>
                <a:cubicBezTo>
                  <a:pt x="98410" y="3474059"/>
                  <a:pt x="99525" y="3431012"/>
                  <a:pt x="100691" y="3417526"/>
                </a:cubicBezTo>
                <a:cubicBezTo>
                  <a:pt x="101857" y="3404040"/>
                  <a:pt x="95556" y="3412369"/>
                  <a:pt x="92620" y="3410525"/>
                </a:cubicBezTo>
                <a:cubicBezTo>
                  <a:pt x="92153" y="3374230"/>
                  <a:pt x="83244" y="3285268"/>
                  <a:pt x="79737" y="3235496"/>
                </a:cubicBezTo>
                <a:cubicBezTo>
                  <a:pt x="70953" y="3207448"/>
                  <a:pt x="52012" y="3143347"/>
                  <a:pt x="71576" y="3111898"/>
                </a:cubicBezTo>
                <a:cubicBezTo>
                  <a:pt x="66408" y="3077014"/>
                  <a:pt x="53542" y="3056489"/>
                  <a:pt x="48725" y="3026189"/>
                </a:cubicBezTo>
                <a:cubicBezTo>
                  <a:pt x="35029" y="3013335"/>
                  <a:pt x="35295" y="2950066"/>
                  <a:pt x="42673" y="2930099"/>
                </a:cubicBezTo>
                <a:cubicBezTo>
                  <a:pt x="72765" y="2876461"/>
                  <a:pt x="20837" y="2811743"/>
                  <a:pt x="43260" y="2768401"/>
                </a:cubicBezTo>
                <a:cubicBezTo>
                  <a:pt x="44784" y="2755816"/>
                  <a:pt x="43709" y="2744724"/>
                  <a:pt x="41022" y="2734617"/>
                </a:cubicBezTo>
                <a:lnTo>
                  <a:pt x="29707" y="2708118"/>
                </a:lnTo>
                <a:lnTo>
                  <a:pt x="18896" y="2704187"/>
                </a:lnTo>
                <a:lnTo>
                  <a:pt x="16157" y="2686013"/>
                </a:lnTo>
                <a:lnTo>
                  <a:pt x="0" y="2656506"/>
                </a:lnTo>
                <a:cubicBezTo>
                  <a:pt x="46275" y="2648213"/>
                  <a:pt x="-21852" y="2580542"/>
                  <a:pt x="20000" y="2589495"/>
                </a:cubicBezTo>
                <a:cubicBezTo>
                  <a:pt x="9004" y="2539865"/>
                  <a:pt x="51725" y="2561406"/>
                  <a:pt x="4503" y="2517909"/>
                </a:cubicBezTo>
                <a:cubicBezTo>
                  <a:pt x="18312" y="2426183"/>
                  <a:pt x="2043" y="2320005"/>
                  <a:pt x="38580" y="2235940"/>
                </a:cubicBezTo>
                <a:cubicBezTo>
                  <a:pt x="39530" y="2131535"/>
                  <a:pt x="31342" y="1983035"/>
                  <a:pt x="28357" y="1891475"/>
                </a:cubicBezTo>
                <a:cubicBezTo>
                  <a:pt x="18536" y="1816240"/>
                  <a:pt x="53985" y="1820215"/>
                  <a:pt x="16422" y="1754299"/>
                </a:cubicBezTo>
                <a:cubicBezTo>
                  <a:pt x="22523" y="1748800"/>
                  <a:pt x="14115" y="1712020"/>
                  <a:pt x="17619" y="1704948"/>
                </a:cubicBezTo>
                <a:lnTo>
                  <a:pt x="11875" y="1640075"/>
                </a:lnTo>
                <a:lnTo>
                  <a:pt x="10148" y="1637400"/>
                </a:lnTo>
                <a:cubicBezTo>
                  <a:pt x="6571" y="1625366"/>
                  <a:pt x="7662" y="1617809"/>
                  <a:pt x="10809" y="1612250"/>
                </a:cubicBezTo>
                <a:lnTo>
                  <a:pt x="30710" y="1498099"/>
                </a:lnTo>
                <a:lnTo>
                  <a:pt x="28832" y="1497366"/>
                </a:lnTo>
                <a:lnTo>
                  <a:pt x="25420" y="1490044"/>
                </a:lnTo>
                <a:lnTo>
                  <a:pt x="36357" y="1429750"/>
                </a:lnTo>
                <a:cubicBezTo>
                  <a:pt x="56105" y="1395764"/>
                  <a:pt x="51096" y="1348657"/>
                  <a:pt x="63323" y="1316453"/>
                </a:cubicBezTo>
                <a:cubicBezTo>
                  <a:pt x="113953" y="1206017"/>
                  <a:pt x="97314" y="1160971"/>
                  <a:pt x="167299" y="1100758"/>
                </a:cubicBezTo>
                <a:cubicBezTo>
                  <a:pt x="183322" y="1066821"/>
                  <a:pt x="207320" y="1013057"/>
                  <a:pt x="218971" y="997428"/>
                </a:cubicBezTo>
                <a:cubicBezTo>
                  <a:pt x="225661" y="983599"/>
                  <a:pt x="245059" y="996998"/>
                  <a:pt x="249304" y="969068"/>
                </a:cubicBezTo>
                <a:cubicBezTo>
                  <a:pt x="273910" y="912445"/>
                  <a:pt x="257335" y="876944"/>
                  <a:pt x="307518" y="815816"/>
                </a:cubicBezTo>
                <a:cubicBezTo>
                  <a:pt x="319844" y="734499"/>
                  <a:pt x="427269" y="648257"/>
                  <a:pt x="438631" y="588216"/>
                </a:cubicBezTo>
                <a:cubicBezTo>
                  <a:pt x="468336" y="534577"/>
                  <a:pt x="480025" y="521047"/>
                  <a:pt x="494548" y="466832"/>
                </a:cubicBezTo>
                <a:cubicBezTo>
                  <a:pt x="513994" y="444023"/>
                  <a:pt x="469014" y="421695"/>
                  <a:pt x="512985" y="406165"/>
                </a:cubicBezTo>
                <a:cubicBezTo>
                  <a:pt x="519819" y="312467"/>
                  <a:pt x="496295" y="285415"/>
                  <a:pt x="499246" y="226337"/>
                </a:cubicBezTo>
                <a:cubicBezTo>
                  <a:pt x="511217" y="180655"/>
                  <a:pt x="525793" y="85726"/>
                  <a:pt x="530694" y="51692"/>
                </a:cubicBezTo>
                <a:cubicBezTo>
                  <a:pt x="512001" y="39736"/>
                  <a:pt x="522977" y="34428"/>
                  <a:pt x="528655" y="22135"/>
                </a:cubicBezTo>
                <a:cubicBezTo>
                  <a:pt x="511506" y="14446"/>
                  <a:pt x="513258" y="7722"/>
                  <a:pt x="516964" y="103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4215708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8828223-5E93-46C5-ACCD-F95D7163F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E66A0E2-80F5-4820-9118-EFF275E28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649426"/>
          </a:xfrm>
          <a:custGeom>
            <a:avLst/>
            <a:gdLst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653655 w 12192000"/>
              <a:gd name="connsiteY91" fmla="*/ 2294237 h 2676210"/>
              <a:gd name="connsiteX92" fmla="*/ 4588125 w 12192000"/>
              <a:gd name="connsiteY92" fmla="*/ 2310680 h 2676210"/>
              <a:gd name="connsiteX93" fmla="*/ 4489013 w 12192000"/>
              <a:gd name="connsiteY93" fmla="*/ 2338805 h 2676210"/>
              <a:gd name="connsiteX94" fmla="*/ 4431159 w 12192000"/>
              <a:gd name="connsiteY94" fmla="*/ 2347536 h 2676210"/>
              <a:gd name="connsiteX95" fmla="*/ 4273885 w 12192000"/>
              <a:gd name="connsiteY95" fmla="*/ 2379520 h 2676210"/>
              <a:gd name="connsiteX96" fmla="*/ 4116925 w 12192000"/>
              <a:gd name="connsiteY96" fmla="*/ 2417756 h 2676210"/>
              <a:gd name="connsiteX97" fmla="*/ 4027169 w 12192000"/>
              <a:gd name="connsiteY97" fmla="*/ 2475399 h 2676210"/>
              <a:gd name="connsiteX98" fmla="*/ 3897799 w 12192000"/>
              <a:gd name="connsiteY98" fmla="*/ 2503049 h 2676210"/>
              <a:gd name="connsiteX99" fmla="*/ 3876619 w 12192000"/>
              <a:gd name="connsiteY99" fmla="*/ 2512804 h 2676210"/>
              <a:gd name="connsiteX100" fmla="*/ 3845677 w 12192000"/>
              <a:gd name="connsiteY100" fmla="*/ 2510101 h 2676210"/>
              <a:gd name="connsiteX101" fmla="*/ 3721493 w 12192000"/>
              <a:gd name="connsiteY101" fmla="*/ 2497646 h 2676210"/>
              <a:gd name="connsiteX102" fmla="*/ 3622296 w 12192000"/>
              <a:gd name="connsiteY102" fmla="*/ 2473347 h 2676210"/>
              <a:gd name="connsiteX103" fmla="*/ 3504883 w 12192000"/>
              <a:gd name="connsiteY103" fmla="*/ 2503869 h 2676210"/>
              <a:gd name="connsiteX104" fmla="*/ 3431219 w 12192000"/>
              <a:gd name="connsiteY104" fmla="*/ 2502163 h 2676210"/>
              <a:gd name="connsiteX105" fmla="*/ 3307395 w 12192000"/>
              <a:gd name="connsiteY105" fmla="*/ 2468360 h 2676210"/>
              <a:gd name="connsiteX106" fmla="*/ 3151243 w 12192000"/>
              <a:gd name="connsiteY106" fmla="*/ 2492405 h 2676210"/>
              <a:gd name="connsiteX107" fmla="*/ 3057639 w 12192000"/>
              <a:gd name="connsiteY107" fmla="*/ 2507988 h 2676210"/>
              <a:gd name="connsiteX108" fmla="*/ 2916555 w 12192000"/>
              <a:gd name="connsiteY108" fmla="*/ 2472028 h 2676210"/>
              <a:gd name="connsiteX109" fmla="*/ 2846802 w 12192000"/>
              <a:gd name="connsiteY109" fmla="*/ 2461014 h 2676210"/>
              <a:gd name="connsiteX110" fmla="*/ 2739588 w 12192000"/>
              <a:gd name="connsiteY110" fmla="*/ 2457956 h 2676210"/>
              <a:gd name="connsiteX111" fmla="*/ 2706684 w 12192000"/>
              <a:gd name="connsiteY111" fmla="*/ 2454540 h 2676210"/>
              <a:gd name="connsiteX112" fmla="*/ 2376571 w 12192000"/>
              <a:gd name="connsiteY112" fmla="*/ 2392905 h 2676210"/>
              <a:gd name="connsiteX113" fmla="*/ 2194299 w 12192000"/>
              <a:gd name="connsiteY113" fmla="*/ 2475215 h 2676210"/>
              <a:gd name="connsiteX114" fmla="*/ 1985091 w 12192000"/>
              <a:gd name="connsiteY114" fmla="*/ 2503652 h 2676210"/>
              <a:gd name="connsiteX115" fmla="*/ 1917360 w 12192000"/>
              <a:gd name="connsiteY115" fmla="*/ 2472495 h 2676210"/>
              <a:gd name="connsiteX116" fmla="*/ 1885040 w 12192000"/>
              <a:gd name="connsiteY116" fmla="*/ 2475917 h 2676210"/>
              <a:gd name="connsiteX117" fmla="*/ 1832317 w 12192000"/>
              <a:gd name="connsiteY117" fmla="*/ 2485332 h 2676210"/>
              <a:gd name="connsiteX118" fmla="*/ 1748729 w 12192000"/>
              <a:gd name="connsiteY118" fmla="*/ 2475325 h 2676210"/>
              <a:gd name="connsiteX119" fmla="*/ 1584574 w 12192000"/>
              <a:gd name="connsiteY119" fmla="*/ 2491479 h 2676210"/>
              <a:gd name="connsiteX120" fmla="*/ 1300369 w 12192000"/>
              <a:gd name="connsiteY120" fmla="*/ 2444914 h 2676210"/>
              <a:gd name="connsiteX121" fmla="*/ 1045572 w 12192000"/>
              <a:gd name="connsiteY121" fmla="*/ 2476491 h 2676210"/>
              <a:gd name="connsiteX122" fmla="*/ 957561 w 12192000"/>
              <a:gd name="connsiteY122" fmla="*/ 2484124 h 2676210"/>
              <a:gd name="connsiteX123" fmla="*/ 872692 w 12192000"/>
              <a:gd name="connsiteY123" fmla="*/ 2551368 h 2676210"/>
              <a:gd name="connsiteX124" fmla="*/ 653171 w 12192000"/>
              <a:gd name="connsiteY124" fmla="*/ 2607266 h 2676210"/>
              <a:gd name="connsiteX125" fmla="*/ 479703 w 12192000"/>
              <a:gd name="connsiteY125" fmla="*/ 2594204 h 2676210"/>
              <a:gd name="connsiteX126" fmla="*/ 441281 w 12192000"/>
              <a:gd name="connsiteY126" fmla="*/ 2605939 h 2676210"/>
              <a:gd name="connsiteX127" fmla="*/ 315252 w 12192000"/>
              <a:gd name="connsiteY127" fmla="*/ 2675861 h 2676210"/>
              <a:gd name="connsiteX128" fmla="*/ 97385 w 12192000"/>
              <a:gd name="connsiteY128" fmla="*/ 2636063 h 2676210"/>
              <a:gd name="connsiteX129" fmla="*/ 48888 w 12192000"/>
              <a:gd name="connsiteY129" fmla="*/ 2641447 h 2676210"/>
              <a:gd name="connsiteX130" fmla="*/ 0 w 12192000"/>
              <a:gd name="connsiteY130" fmla="*/ 2649426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653655 w 12192000"/>
              <a:gd name="connsiteY91" fmla="*/ 2294237 h 2676210"/>
              <a:gd name="connsiteX92" fmla="*/ 4588125 w 12192000"/>
              <a:gd name="connsiteY92" fmla="*/ 2310680 h 2676210"/>
              <a:gd name="connsiteX93" fmla="*/ 4489013 w 12192000"/>
              <a:gd name="connsiteY93" fmla="*/ 2338805 h 2676210"/>
              <a:gd name="connsiteX94" fmla="*/ 4431159 w 12192000"/>
              <a:gd name="connsiteY94" fmla="*/ 2347536 h 2676210"/>
              <a:gd name="connsiteX95" fmla="*/ 4273885 w 12192000"/>
              <a:gd name="connsiteY95" fmla="*/ 2379520 h 2676210"/>
              <a:gd name="connsiteX96" fmla="*/ 4116925 w 12192000"/>
              <a:gd name="connsiteY96" fmla="*/ 2417756 h 2676210"/>
              <a:gd name="connsiteX97" fmla="*/ 4027169 w 12192000"/>
              <a:gd name="connsiteY97" fmla="*/ 2475399 h 2676210"/>
              <a:gd name="connsiteX98" fmla="*/ 3897799 w 12192000"/>
              <a:gd name="connsiteY98" fmla="*/ 2503049 h 2676210"/>
              <a:gd name="connsiteX99" fmla="*/ 3876619 w 12192000"/>
              <a:gd name="connsiteY99" fmla="*/ 2512804 h 2676210"/>
              <a:gd name="connsiteX100" fmla="*/ 3845677 w 12192000"/>
              <a:gd name="connsiteY100" fmla="*/ 2510101 h 2676210"/>
              <a:gd name="connsiteX101" fmla="*/ 3721493 w 12192000"/>
              <a:gd name="connsiteY101" fmla="*/ 2497646 h 2676210"/>
              <a:gd name="connsiteX102" fmla="*/ 3622296 w 12192000"/>
              <a:gd name="connsiteY102" fmla="*/ 2473347 h 2676210"/>
              <a:gd name="connsiteX103" fmla="*/ 3504883 w 12192000"/>
              <a:gd name="connsiteY103" fmla="*/ 2503869 h 2676210"/>
              <a:gd name="connsiteX104" fmla="*/ 3431219 w 12192000"/>
              <a:gd name="connsiteY104" fmla="*/ 2502163 h 2676210"/>
              <a:gd name="connsiteX105" fmla="*/ 3151243 w 12192000"/>
              <a:gd name="connsiteY105" fmla="*/ 2492405 h 2676210"/>
              <a:gd name="connsiteX106" fmla="*/ 3057639 w 12192000"/>
              <a:gd name="connsiteY106" fmla="*/ 2507988 h 2676210"/>
              <a:gd name="connsiteX107" fmla="*/ 2916555 w 12192000"/>
              <a:gd name="connsiteY107" fmla="*/ 2472028 h 2676210"/>
              <a:gd name="connsiteX108" fmla="*/ 2846802 w 12192000"/>
              <a:gd name="connsiteY108" fmla="*/ 2461014 h 2676210"/>
              <a:gd name="connsiteX109" fmla="*/ 2739588 w 12192000"/>
              <a:gd name="connsiteY109" fmla="*/ 2457956 h 2676210"/>
              <a:gd name="connsiteX110" fmla="*/ 2706684 w 12192000"/>
              <a:gd name="connsiteY110" fmla="*/ 2454540 h 2676210"/>
              <a:gd name="connsiteX111" fmla="*/ 2376571 w 12192000"/>
              <a:gd name="connsiteY111" fmla="*/ 2392905 h 2676210"/>
              <a:gd name="connsiteX112" fmla="*/ 2194299 w 12192000"/>
              <a:gd name="connsiteY112" fmla="*/ 2475215 h 2676210"/>
              <a:gd name="connsiteX113" fmla="*/ 1985091 w 12192000"/>
              <a:gd name="connsiteY113" fmla="*/ 2503652 h 2676210"/>
              <a:gd name="connsiteX114" fmla="*/ 1917360 w 12192000"/>
              <a:gd name="connsiteY114" fmla="*/ 2472495 h 2676210"/>
              <a:gd name="connsiteX115" fmla="*/ 1885040 w 12192000"/>
              <a:gd name="connsiteY115" fmla="*/ 2475917 h 2676210"/>
              <a:gd name="connsiteX116" fmla="*/ 1832317 w 12192000"/>
              <a:gd name="connsiteY116" fmla="*/ 2485332 h 2676210"/>
              <a:gd name="connsiteX117" fmla="*/ 1748729 w 12192000"/>
              <a:gd name="connsiteY117" fmla="*/ 2475325 h 2676210"/>
              <a:gd name="connsiteX118" fmla="*/ 1584574 w 12192000"/>
              <a:gd name="connsiteY118" fmla="*/ 2491479 h 2676210"/>
              <a:gd name="connsiteX119" fmla="*/ 1300369 w 12192000"/>
              <a:gd name="connsiteY119" fmla="*/ 2444914 h 2676210"/>
              <a:gd name="connsiteX120" fmla="*/ 1045572 w 12192000"/>
              <a:gd name="connsiteY120" fmla="*/ 2476491 h 2676210"/>
              <a:gd name="connsiteX121" fmla="*/ 957561 w 12192000"/>
              <a:gd name="connsiteY121" fmla="*/ 2484124 h 2676210"/>
              <a:gd name="connsiteX122" fmla="*/ 872692 w 12192000"/>
              <a:gd name="connsiteY122" fmla="*/ 2551368 h 2676210"/>
              <a:gd name="connsiteX123" fmla="*/ 653171 w 12192000"/>
              <a:gd name="connsiteY123" fmla="*/ 2607266 h 2676210"/>
              <a:gd name="connsiteX124" fmla="*/ 479703 w 12192000"/>
              <a:gd name="connsiteY124" fmla="*/ 2594204 h 2676210"/>
              <a:gd name="connsiteX125" fmla="*/ 441281 w 12192000"/>
              <a:gd name="connsiteY125" fmla="*/ 2605939 h 2676210"/>
              <a:gd name="connsiteX126" fmla="*/ 315252 w 12192000"/>
              <a:gd name="connsiteY126" fmla="*/ 2675861 h 2676210"/>
              <a:gd name="connsiteX127" fmla="*/ 97385 w 12192000"/>
              <a:gd name="connsiteY127" fmla="*/ 2636063 h 2676210"/>
              <a:gd name="connsiteX128" fmla="*/ 48888 w 12192000"/>
              <a:gd name="connsiteY128" fmla="*/ 2641447 h 2676210"/>
              <a:gd name="connsiteX129" fmla="*/ 0 w 12192000"/>
              <a:gd name="connsiteY129" fmla="*/ 2649426 h 2676210"/>
              <a:gd name="connsiteX130" fmla="*/ 0 w 12192000"/>
              <a:gd name="connsiteY130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653655 w 12192000"/>
              <a:gd name="connsiteY91" fmla="*/ 2294237 h 2676210"/>
              <a:gd name="connsiteX92" fmla="*/ 4588125 w 12192000"/>
              <a:gd name="connsiteY92" fmla="*/ 2310680 h 2676210"/>
              <a:gd name="connsiteX93" fmla="*/ 4489013 w 12192000"/>
              <a:gd name="connsiteY93" fmla="*/ 2338805 h 2676210"/>
              <a:gd name="connsiteX94" fmla="*/ 4431159 w 12192000"/>
              <a:gd name="connsiteY94" fmla="*/ 2347536 h 2676210"/>
              <a:gd name="connsiteX95" fmla="*/ 4273885 w 12192000"/>
              <a:gd name="connsiteY95" fmla="*/ 2379520 h 2676210"/>
              <a:gd name="connsiteX96" fmla="*/ 4116925 w 12192000"/>
              <a:gd name="connsiteY96" fmla="*/ 2417756 h 2676210"/>
              <a:gd name="connsiteX97" fmla="*/ 4027169 w 12192000"/>
              <a:gd name="connsiteY97" fmla="*/ 2475399 h 2676210"/>
              <a:gd name="connsiteX98" fmla="*/ 3897799 w 12192000"/>
              <a:gd name="connsiteY98" fmla="*/ 2503049 h 2676210"/>
              <a:gd name="connsiteX99" fmla="*/ 3876619 w 12192000"/>
              <a:gd name="connsiteY99" fmla="*/ 2512804 h 2676210"/>
              <a:gd name="connsiteX100" fmla="*/ 3845677 w 12192000"/>
              <a:gd name="connsiteY100" fmla="*/ 2510101 h 2676210"/>
              <a:gd name="connsiteX101" fmla="*/ 3721493 w 12192000"/>
              <a:gd name="connsiteY101" fmla="*/ 2497646 h 2676210"/>
              <a:gd name="connsiteX102" fmla="*/ 3504883 w 12192000"/>
              <a:gd name="connsiteY102" fmla="*/ 2503869 h 2676210"/>
              <a:gd name="connsiteX103" fmla="*/ 3431219 w 12192000"/>
              <a:gd name="connsiteY103" fmla="*/ 2502163 h 2676210"/>
              <a:gd name="connsiteX104" fmla="*/ 3151243 w 12192000"/>
              <a:gd name="connsiteY104" fmla="*/ 2492405 h 2676210"/>
              <a:gd name="connsiteX105" fmla="*/ 3057639 w 12192000"/>
              <a:gd name="connsiteY105" fmla="*/ 2507988 h 2676210"/>
              <a:gd name="connsiteX106" fmla="*/ 2916555 w 12192000"/>
              <a:gd name="connsiteY106" fmla="*/ 2472028 h 2676210"/>
              <a:gd name="connsiteX107" fmla="*/ 2846802 w 12192000"/>
              <a:gd name="connsiteY107" fmla="*/ 2461014 h 2676210"/>
              <a:gd name="connsiteX108" fmla="*/ 2739588 w 12192000"/>
              <a:gd name="connsiteY108" fmla="*/ 2457956 h 2676210"/>
              <a:gd name="connsiteX109" fmla="*/ 2706684 w 12192000"/>
              <a:gd name="connsiteY109" fmla="*/ 2454540 h 2676210"/>
              <a:gd name="connsiteX110" fmla="*/ 2376571 w 12192000"/>
              <a:gd name="connsiteY110" fmla="*/ 2392905 h 2676210"/>
              <a:gd name="connsiteX111" fmla="*/ 2194299 w 12192000"/>
              <a:gd name="connsiteY111" fmla="*/ 2475215 h 2676210"/>
              <a:gd name="connsiteX112" fmla="*/ 1985091 w 12192000"/>
              <a:gd name="connsiteY112" fmla="*/ 2503652 h 2676210"/>
              <a:gd name="connsiteX113" fmla="*/ 1917360 w 12192000"/>
              <a:gd name="connsiteY113" fmla="*/ 2472495 h 2676210"/>
              <a:gd name="connsiteX114" fmla="*/ 1885040 w 12192000"/>
              <a:gd name="connsiteY114" fmla="*/ 2475917 h 2676210"/>
              <a:gd name="connsiteX115" fmla="*/ 1832317 w 12192000"/>
              <a:gd name="connsiteY115" fmla="*/ 2485332 h 2676210"/>
              <a:gd name="connsiteX116" fmla="*/ 1748729 w 12192000"/>
              <a:gd name="connsiteY116" fmla="*/ 2475325 h 2676210"/>
              <a:gd name="connsiteX117" fmla="*/ 1584574 w 12192000"/>
              <a:gd name="connsiteY117" fmla="*/ 2491479 h 2676210"/>
              <a:gd name="connsiteX118" fmla="*/ 1300369 w 12192000"/>
              <a:gd name="connsiteY118" fmla="*/ 2444914 h 2676210"/>
              <a:gd name="connsiteX119" fmla="*/ 1045572 w 12192000"/>
              <a:gd name="connsiteY119" fmla="*/ 2476491 h 2676210"/>
              <a:gd name="connsiteX120" fmla="*/ 957561 w 12192000"/>
              <a:gd name="connsiteY120" fmla="*/ 2484124 h 2676210"/>
              <a:gd name="connsiteX121" fmla="*/ 872692 w 12192000"/>
              <a:gd name="connsiteY121" fmla="*/ 2551368 h 2676210"/>
              <a:gd name="connsiteX122" fmla="*/ 653171 w 12192000"/>
              <a:gd name="connsiteY122" fmla="*/ 2607266 h 2676210"/>
              <a:gd name="connsiteX123" fmla="*/ 479703 w 12192000"/>
              <a:gd name="connsiteY123" fmla="*/ 2594204 h 2676210"/>
              <a:gd name="connsiteX124" fmla="*/ 441281 w 12192000"/>
              <a:gd name="connsiteY124" fmla="*/ 2605939 h 2676210"/>
              <a:gd name="connsiteX125" fmla="*/ 315252 w 12192000"/>
              <a:gd name="connsiteY125" fmla="*/ 2675861 h 2676210"/>
              <a:gd name="connsiteX126" fmla="*/ 97385 w 12192000"/>
              <a:gd name="connsiteY126" fmla="*/ 2636063 h 2676210"/>
              <a:gd name="connsiteX127" fmla="*/ 48888 w 12192000"/>
              <a:gd name="connsiteY127" fmla="*/ 2641447 h 2676210"/>
              <a:gd name="connsiteX128" fmla="*/ 0 w 12192000"/>
              <a:gd name="connsiteY128" fmla="*/ 2649426 h 2676210"/>
              <a:gd name="connsiteX129" fmla="*/ 0 w 12192000"/>
              <a:gd name="connsiteY129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653655 w 12192000"/>
              <a:gd name="connsiteY91" fmla="*/ 2294237 h 2676210"/>
              <a:gd name="connsiteX92" fmla="*/ 4588125 w 12192000"/>
              <a:gd name="connsiteY92" fmla="*/ 2310680 h 2676210"/>
              <a:gd name="connsiteX93" fmla="*/ 4489013 w 12192000"/>
              <a:gd name="connsiteY93" fmla="*/ 2338805 h 2676210"/>
              <a:gd name="connsiteX94" fmla="*/ 4431159 w 12192000"/>
              <a:gd name="connsiteY94" fmla="*/ 2347536 h 2676210"/>
              <a:gd name="connsiteX95" fmla="*/ 4273885 w 12192000"/>
              <a:gd name="connsiteY95" fmla="*/ 2379520 h 2676210"/>
              <a:gd name="connsiteX96" fmla="*/ 4116925 w 12192000"/>
              <a:gd name="connsiteY96" fmla="*/ 2417756 h 2676210"/>
              <a:gd name="connsiteX97" fmla="*/ 4027169 w 12192000"/>
              <a:gd name="connsiteY97" fmla="*/ 2475399 h 2676210"/>
              <a:gd name="connsiteX98" fmla="*/ 3897799 w 12192000"/>
              <a:gd name="connsiteY98" fmla="*/ 2503049 h 2676210"/>
              <a:gd name="connsiteX99" fmla="*/ 3876619 w 12192000"/>
              <a:gd name="connsiteY99" fmla="*/ 2512804 h 2676210"/>
              <a:gd name="connsiteX100" fmla="*/ 3721493 w 12192000"/>
              <a:gd name="connsiteY100" fmla="*/ 2497646 h 2676210"/>
              <a:gd name="connsiteX101" fmla="*/ 3504883 w 12192000"/>
              <a:gd name="connsiteY101" fmla="*/ 2503869 h 2676210"/>
              <a:gd name="connsiteX102" fmla="*/ 3431219 w 12192000"/>
              <a:gd name="connsiteY102" fmla="*/ 2502163 h 2676210"/>
              <a:gd name="connsiteX103" fmla="*/ 3151243 w 12192000"/>
              <a:gd name="connsiteY103" fmla="*/ 2492405 h 2676210"/>
              <a:gd name="connsiteX104" fmla="*/ 3057639 w 12192000"/>
              <a:gd name="connsiteY104" fmla="*/ 2507988 h 2676210"/>
              <a:gd name="connsiteX105" fmla="*/ 2916555 w 12192000"/>
              <a:gd name="connsiteY105" fmla="*/ 2472028 h 2676210"/>
              <a:gd name="connsiteX106" fmla="*/ 2846802 w 12192000"/>
              <a:gd name="connsiteY106" fmla="*/ 2461014 h 2676210"/>
              <a:gd name="connsiteX107" fmla="*/ 2739588 w 12192000"/>
              <a:gd name="connsiteY107" fmla="*/ 2457956 h 2676210"/>
              <a:gd name="connsiteX108" fmla="*/ 2706684 w 12192000"/>
              <a:gd name="connsiteY108" fmla="*/ 2454540 h 2676210"/>
              <a:gd name="connsiteX109" fmla="*/ 2376571 w 12192000"/>
              <a:gd name="connsiteY109" fmla="*/ 2392905 h 2676210"/>
              <a:gd name="connsiteX110" fmla="*/ 2194299 w 12192000"/>
              <a:gd name="connsiteY110" fmla="*/ 2475215 h 2676210"/>
              <a:gd name="connsiteX111" fmla="*/ 1985091 w 12192000"/>
              <a:gd name="connsiteY111" fmla="*/ 2503652 h 2676210"/>
              <a:gd name="connsiteX112" fmla="*/ 1917360 w 12192000"/>
              <a:gd name="connsiteY112" fmla="*/ 2472495 h 2676210"/>
              <a:gd name="connsiteX113" fmla="*/ 1885040 w 12192000"/>
              <a:gd name="connsiteY113" fmla="*/ 2475917 h 2676210"/>
              <a:gd name="connsiteX114" fmla="*/ 1832317 w 12192000"/>
              <a:gd name="connsiteY114" fmla="*/ 2485332 h 2676210"/>
              <a:gd name="connsiteX115" fmla="*/ 1748729 w 12192000"/>
              <a:gd name="connsiteY115" fmla="*/ 2475325 h 2676210"/>
              <a:gd name="connsiteX116" fmla="*/ 1584574 w 12192000"/>
              <a:gd name="connsiteY116" fmla="*/ 2491479 h 2676210"/>
              <a:gd name="connsiteX117" fmla="*/ 1300369 w 12192000"/>
              <a:gd name="connsiteY117" fmla="*/ 2444914 h 2676210"/>
              <a:gd name="connsiteX118" fmla="*/ 1045572 w 12192000"/>
              <a:gd name="connsiteY118" fmla="*/ 2476491 h 2676210"/>
              <a:gd name="connsiteX119" fmla="*/ 957561 w 12192000"/>
              <a:gd name="connsiteY119" fmla="*/ 2484124 h 2676210"/>
              <a:gd name="connsiteX120" fmla="*/ 872692 w 12192000"/>
              <a:gd name="connsiteY120" fmla="*/ 2551368 h 2676210"/>
              <a:gd name="connsiteX121" fmla="*/ 653171 w 12192000"/>
              <a:gd name="connsiteY121" fmla="*/ 2607266 h 2676210"/>
              <a:gd name="connsiteX122" fmla="*/ 479703 w 12192000"/>
              <a:gd name="connsiteY122" fmla="*/ 2594204 h 2676210"/>
              <a:gd name="connsiteX123" fmla="*/ 441281 w 12192000"/>
              <a:gd name="connsiteY123" fmla="*/ 2605939 h 2676210"/>
              <a:gd name="connsiteX124" fmla="*/ 315252 w 12192000"/>
              <a:gd name="connsiteY124" fmla="*/ 2675861 h 2676210"/>
              <a:gd name="connsiteX125" fmla="*/ 97385 w 12192000"/>
              <a:gd name="connsiteY125" fmla="*/ 2636063 h 2676210"/>
              <a:gd name="connsiteX126" fmla="*/ 48888 w 12192000"/>
              <a:gd name="connsiteY126" fmla="*/ 2641447 h 2676210"/>
              <a:gd name="connsiteX127" fmla="*/ 0 w 12192000"/>
              <a:gd name="connsiteY127" fmla="*/ 2649426 h 2676210"/>
              <a:gd name="connsiteX128" fmla="*/ 0 w 12192000"/>
              <a:gd name="connsiteY128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653655 w 12192000"/>
              <a:gd name="connsiteY91" fmla="*/ 2294237 h 2676210"/>
              <a:gd name="connsiteX92" fmla="*/ 4588125 w 12192000"/>
              <a:gd name="connsiteY92" fmla="*/ 2310680 h 2676210"/>
              <a:gd name="connsiteX93" fmla="*/ 4489013 w 12192000"/>
              <a:gd name="connsiteY93" fmla="*/ 2338805 h 2676210"/>
              <a:gd name="connsiteX94" fmla="*/ 4431159 w 12192000"/>
              <a:gd name="connsiteY94" fmla="*/ 2347536 h 2676210"/>
              <a:gd name="connsiteX95" fmla="*/ 4273885 w 12192000"/>
              <a:gd name="connsiteY95" fmla="*/ 2379520 h 2676210"/>
              <a:gd name="connsiteX96" fmla="*/ 4116925 w 12192000"/>
              <a:gd name="connsiteY96" fmla="*/ 2417756 h 2676210"/>
              <a:gd name="connsiteX97" fmla="*/ 4027169 w 12192000"/>
              <a:gd name="connsiteY97" fmla="*/ 2475399 h 2676210"/>
              <a:gd name="connsiteX98" fmla="*/ 3897799 w 12192000"/>
              <a:gd name="connsiteY98" fmla="*/ 2503049 h 2676210"/>
              <a:gd name="connsiteX99" fmla="*/ 3876619 w 12192000"/>
              <a:gd name="connsiteY99" fmla="*/ 2512804 h 2676210"/>
              <a:gd name="connsiteX100" fmla="*/ 3721493 w 12192000"/>
              <a:gd name="connsiteY100" fmla="*/ 2497646 h 2676210"/>
              <a:gd name="connsiteX101" fmla="*/ 3504883 w 12192000"/>
              <a:gd name="connsiteY101" fmla="*/ 2503869 h 2676210"/>
              <a:gd name="connsiteX102" fmla="*/ 3431219 w 12192000"/>
              <a:gd name="connsiteY102" fmla="*/ 2502163 h 2676210"/>
              <a:gd name="connsiteX103" fmla="*/ 3151243 w 12192000"/>
              <a:gd name="connsiteY103" fmla="*/ 2492405 h 2676210"/>
              <a:gd name="connsiteX104" fmla="*/ 3057639 w 12192000"/>
              <a:gd name="connsiteY104" fmla="*/ 2507988 h 2676210"/>
              <a:gd name="connsiteX105" fmla="*/ 2916555 w 12192000"/>
              <a:gd name="connsiteY105" fmla="*/ 2472028 h 2676210"/>
              <a:gd name="connsiteX106" fmla="*/ 2846802 w 12192000"/>
              <a:gd name="connsiteY106" fmla="*/ 2461014 h 2676210"/>
              <a:gd name="connsiteX107" fmla="*/ 2739588 w 12192000"/>
              <a:gd name="connsiteY107" fmla="*/ 2457956 h 2676210"/>
              <a:gd name="connsiteX108" fmla="*/ 2706684 w 12192000"/>
              <a:gd name="connsiteY108" fmla="*/ 2454540 h 2676210"/>
              <a:gd name="connsiteX109" fmla="*/ 2348435 w 12192000"/>
              <a:gd name="connsiteY109" fmla="*/ 2449176 h 2676210"/>
              <a:gd name="connsiteX110" fmla="*/ 2194299 w 12192000"/>
              <a:gd name="connsiteY110" fmla="*/ 2475215 h 2676210"/>
              <a:gd name="connsiteX111" fmla="*/ 1985091 w 12192000"/>
              <a:gd name="connsiteY111" fmla="*/ 2503652 h 2676210"/>
              <a:gd name="connsiteX112" fmla="*/ 1917360 w 12192000"/>
              <a:gd name="connsiteY112" fmla="*/ 2472495 h 2676210"/>
              <a:gd name="connsiteX113" fmla="*/ 1885040 w 12192000"/>
              <a:gd name="connsiteY113" fmla="*/ 2475917 h 2676210"/>
              <a:gd name="connsiteX114" fmla="*/ 1832317 w 12192000"/>
              <a:gd name="connsiteY114" fmla="*/ 2485332 h 2676210"/>
              <a:gd name="connsiteX115" fmla="*/ 1748729 w 12192000"/>
              <a:gd name="connsiteY115" fmla="*/ 2475325 h 2676210"/>
              <a:gd name="connsiteX116" fmla="*/ 1584574 w 12192000"/>
              <a:gd name="connsiteY116" fmla="*/ 2491479 h 2676210"/>
              <a:gd name="connsiteX117" fmla="*/ 1300369 w 12192000"/>
              <a:gd name="connsiteY117" fmla="*/ 2444914 h 2676210"/>
              <a:gd name="connsiteX118" fmla="*/ 1045572 w 12192000"/>
              <a:gd name="connsiteY118" fmla="*/ 2476491 h 2676210"/>
              <a:gd name="connsiteX119" fmla="*/ 957561 w 12192000"/>
              <a:gd name="connsiteY119" fmla="*/ 2484124 h 2676210"/>
              <a:gd name="connsiteX120" fmla="*/ 872692 w 12192000"/>
              <a:gd name="connsiteY120" fmla="*/ 2551368 h 2676210"/>
              <a:gd name="connsiteX121" fmla="*/ 653171 w 12192000"/>
              <a:gd name="connsiteY121" fmla="*/ 2607266 h 2676210"/>
              <a:gd name="connsiteX122" fmla="*/ 479703 w 12192000"/>
              <a:gd name="connsiteY122" fmla="*/ 2594204 h 2676210"/>
              <a:gd name="connsiteX123" fmla="*/ 441281 w 12192000"/>
              <a:gd name="connsiteY123" fmla="*/ 2605939 h 2676210"/>
              <a:gd name="connsiteX124" fmla="*/ 315252 w 12192000"/>
              <a:gd name="connsiteY124" fmla="*/ 2675861 h 2676210"/>
              <a:gd name="connsiteX125" fmla="*/ 97385 w 12192000"/>
              <a:gd name="connsiteY125" fmla="*/ 2636063 h 2676210"/>
              <a:gd name="connsiteX126" fmla="*/ 48888 w 12192000"/>
              <a:gd name="connsiteY126" fmla="*/ 2641447 h 2676210"/>
              <a:gd name="connsiteX127" fmla="*/ 0 w 12192000"/>
              <a:gd name="connsiteY127" fmla="*/ 2649426 h 2676210"/>
              <a:gd name="connsiteX128" fmla="*/ 0 w 12192000"/>
              <a:gd name="connsiteY128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653655 w 12192000"/>
              <a:gd name="connsiteY91" fmla="*/ 2294237 h 2676210"/>
              <a:gd name="connsiteX92" fmla="*/ 4588125 w 12192000"/>
              <a:gd name="connsiteY92" fmla="*/ 2310680 h 2676210"/>
              <a:gd name="connsiteX93" fmla="*/ 4489013 w 12192000"/>
              <a:gd name="connsiteY93" fmla="*/ 2338805 h 2676210"/>
              <a:gd name="connsiteX94" fmla="*/ 4431159 w 12192000"/>
              <a:gd name="connsiteY94" fmla="*/ 2347536 h 2676210"/>
              <a:gd name="connsiteX95" fmla="*/ 4273885 w 12192000"/>
              <a:gd name="connsiteY95" fmla="*/ 2379520 h 2676210"/>
              <a:gd name="connsiteX96" fmla="*/ 4116925 w 12192000"/>
              <a:gd name="connsiteY96" fmla="*/ 2417756 h 2676210"/>
              <a:gd name="connsiteX97" fmla="*/ 4027169 w 12192000"/>
              <a:gd name="connsiteY97" fmla="*/ 2475399 h 2676210"/>
              <a:gd name="connsiteX98" fmla="*/ 3897799 w 12192000"/>
              <a:gd name="connsiteY98" fmla="*/ 2503049 h 2676210"/>
              <a:gd name="connsiteX99" fmla="*/ 3876619 w 12192000"/>
              <a:gd name="connsiteY99" fmla="*/ 2512804 h 2676210"/>
              <a:gd name="connsiteX100" fmla="*/ 3721493 w 12192000"/>
              <a:gd name="connsiteY100" fmla="*/ 2497646 h 2676210"/>
              <a:gd name="connsiteX101" fmla="*/ 3504883 w 12192000"/>
              <a:gd name="connsiteY101" fmla="*/ 2503869 h 2676210"/>
              <a:gd name="connsiteX102" fmla="*/ 3431219 w 12192000"/>
              <a:gd name="connsiteY102" fmla="*/ 2502163 h 2676210"/>
              <a:gd name="connsiteX103" fmla="*/ 3151243 w 12192000"/>
              <a:gd name="connsiteY103" fmla="*/ 2492405 h 2676210"/>
              <a:gd name="connsiteX104" fmla="*/ 3057639 w 12192000"/>
              <a:gd name="connsiteY104" fmla="*/ 2507988 h 2676210"/>
              <a:gd name="connsiteX105" fmla="*/ 2916555 w 12192000"/>
              <a:gd name="connsiteY105" fmla="*/ 2472028 h 2676210"/>
              <a:gd name="connsiteX106" fmla="*/ 2846802 w 12192000"/>
              <a:gd name="connsiteY106" fmla="*/ 2461014 h 2676210"/>
              <a:gd name="connsiteX107" fmla="*/ 2739588 w 12192000"/>
              <a:gd name="connsiteY107" fmla="*/ 2457956 h 2676210"/>
              <a:gd name="connsiteX108" fmla="*/ 2706684 w 12192000"/>
              <a:gd name="connsiteY108" fmla="*/ 2454540 h 2676210"/>
              <a:gd name="connsiteX109" fmla="*/ 2348435 w 12192000"/>
              <a:gd name="connsiteY109" fmla="*/ 2449176 h 2676210"/>
              <a:gd name="connsiteX110" fmla="*/ 2194299 w 12192000"/>
              <a:gd name="connsiteY110" fmla="*/ 2475215 h 2676210"/>
              <a:gd name="connsiteX111" fmla="*/ 1985091 w 12192000"/>
              <a:gd name="connsiteY111" fmla="*/ 2503652 h 2676210"/>
              <a:gd name="connsiteX112" fmla="*/ 1917360 w 12192000"/>
              <a:gd name="connsiteY112" fmla="*/ 2472495 h 2676210"/>
              <a:gd name="connsiteX113" fmla="*/ 1885040 w 12192000"/>
              <a:gd name="connsiteY113" fmla="*/ 2475917 h 2676210"/>
              <a:gd name="connsiteX114" fmla="*/ 1832317 w 12192000"/>
              <a:gd name="connsiteY114" fmla="*/ 2485332 h 2676210"/>
              <a:gd name="connsiteX115" fmla="*/ 1748729 w 12192000"/>
              <a:gd name="connsiteY115" fmla="*/ 2475325 h 2676210"/>
              <a:gd name="connsiteX116" fmla="*/ 1584574 w 12192000"/>
              <a:gd name="connsiteY116" fmla="*/ 2491479 h 2676210"/>
              <a:gd name="connsiteX117" fmla="*/ 1300369 w 12192000"/>
              <a:gd name="connsiteY117" fmla="*/ 2444914 h 2676210"/>
              <a:gd name="connsiteX118" fmla="*/ 1045572 w 12192000"/>
              <a:gd name="connsiteY118" fmla="*/ 2476491 h 2676210"/>
              <a:gd name="connsiteX119" fmla="*/ 957561 w 12192000"/>
              <a:gd name="connsiteY119" fmla="*/ 2484124 h 2676210"/>
              <a:gd name="connsiteX120" fmla="*/ 872692 w 12192000"/>
              <a:gd name="connsiteY120" fmla="*/ 2551368 h 2676210"/>
              <a:gd name="connsiteX121" fmla="*/ 653171 w 12192000"/>
              <a:gd name="connsiteY121" fmla="*/ 2607266 h 2676210"/>
              <a:gd name="connsiteX122" fmla="*/ 479703 w 12192000"/>
              <a:gd name="connsiteY122" fmla="*/ 2594204 h 2676210"/>
              <a:gd name="connsiteX123" fmla="*/ 441281 w 12192000"/>
              <a:gd name="connsiteY123" fmla="*/ 2605939 h 2676210"/>
              <a:gd name="connsiteX124" fmla="*/ 315252 w 12192000"/>
              <a:gd name="connsiteY124" fmla="*/ 2675861 h 2676210"/>
              <a:gd name="connsiteX125" fmla="*/ 97385 w 12192000"/>
              <a:gd name="connsiteY125" fmla="*/ 2636063 h 2676210"/>
              <a:gd name="connsiteX126" fmla="*/ 48888 w 12192000"/>
              <a:gd name="connsiteY126" fmla="*/ 2641447 h 2676210"/>
              <a:gd name="connsiteX127" fmla="*/ 0 w 12192000"/>
              <a:gd name="connsiteY127" fmla="*/ 2649426 h 2676210"/>
              <a:gd name="connsiteX128" fmla="*/ 0 w 12192000"/>
              <a:gd name="connsiteY128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653655 w 12192000"/>
              <a:gd name="connsiteY91" fmla="*/ 2294237 h 2676210"/>
              <a:gd name="connsiteX92" fmla="*/ 4489013 w 12192000"/>
              <a:gd name="connsiteY92" fmla="*/ 2338805 h 2676210"/>
              <a:gd name="connsiteX93" fmla="*/ 4431159 w 12192000"/>
              <a:gd name="connsiteY93" fmla="*/ 2347536 h 2676210"/>
              <a:gd name="connsiteX94" fmla="*/ 4273885 w 12192000"/>
              <a:gd name="connsiteY94" fmla="*/ 2379520 h 2676210"/>
              <a:gd name="connsiteX95" fmla="*/ 4116925 w 12192000"/>
              <a:gd name="connsiteY95" fmla="*/ 2417756 h 2676210"/>
              <a:gd name="connsiteX96" fmla="*/ 4027169 w 12192000"/>
              <a:gd name="connsiteY96" fmla="*/ 2475399 h 2676210"/>
              <a:gd name="connsiteX97" fmla="*/ 3897799 w 12192000"/>
              <a:gd name="connsiteY97" fmla="*/ 2503049 h 2676210"/>
              <a:gd name="connsiteX98" fmla="*/ 3876619 w 12192000"/>
              <a:gd name="connsiteY98" fmla="*/ 2512804 h 2676210"/>
              <a:gd name="connsiteX99" fmla="*/ 3721493 w 12192000"/>
              <a:gd name="connsiteY99" fmla="*/ 2497646 h 2676210"/>
              <a:gd name="connsiteX100" fmla="*/ 3504883 w 12192000"/>
              <a:gd name="connsiteY100" fmla="*/ 2503869 h 2676210"/>
              <a:gd name="connsiteX101" fmla="*/ 3431219 w 12192000"/>
              <a:gd name="connsiteY101" fmla="*/ 2502163 h 2676210"/>
              <a:gd name="connsiteX102" fmla="*/ 3151243 w 12192000"/>
              <a:gd name="connsiteY102" fmla="*/ 2492405 h 2676210"/>
              <a:gd name="connsiteX103" fmla="*/ 3057639 w 12192000"/>
              <a:gd name="connsiteY103" fmla="*/ 2507988 h 2676210"/>
              <a:gd name="connsiteX104" fmla="*/ 2916555 w 12192000"/>
              <a:gd name="connsiteY104" fmla="*/ 2472028 h 2676210"/>
              <a:gd name="connsiteX105" fmla="*/ 2846802 w 12192000"/>
              <a:gd name="connsiteY105" fmla="*/ 2461014 h 2676210"/>
              <a:gd name="connsiteX106" fmla="*/ 2739588 w 12192000"/>
              <a:gd name="connsiteY106" fmla="*/ 2457956 h 2676210"/>
              <a:gd name="connsiteX107" fmla="*/ 2706684 w 12192000"/>
              <a:gd name="connsiteY107" fmla="*/ 2454540 h 2676210"/>
              <a:gd name="connsiteX108" fmla="*/ 2348435 w 12192000"/>
              <a:gd name="connsiteY108" fmla="*/ 2449176 h 2676210"/>
              <a:gd name="connsiteX109" fmla="*/ 2194299 w 12192000"/>
              <a:gd name="connsiteY109" fmla="*/ 2475215 h 2676210"/>
              <a:gd name="connsiteX110" fmla="*/ 1985091 w 12192000"/>
              <a:gd name="connsiteY110" fmla="*/ 2503652 h 2676210"/>
              <a:gd name="connsiteX111" fmla="*/ 1917360 w 12192000"/>
              <a:gd name="connsiteY111" fmla="*/ 2472495 h 2676210"/>
              <a:gd name="connsiteX112" fmla="*/ 1885040 w 12192000"/>
              <a:gd name="connsiteY112" fmla="*/ 2475917 h 2676210"/>
              <a:gd name="connsiteX113" fmla="*/ 1832317 w 12192000"/>
              <a:gd name="connsiteY113" fmla="*/ 2485332 h 2676210"/>
              <a:gd name="connsiteX114" fmla="*/ 1748729 w 12192000"/>
              <a:gd name="connsiteY114" fmla="*/ 2475325 h 2676210"/>
              <a:gd name="connsiteX115" fmla="*/ 1584574 w 12192000"/>
              <a:gd name="connsiteY115" fmla="*/ 2491479 h 2676210"/>
              <a:gd name="connsiteX116" fmla="*/ 1300369 w 12192000"/>
              <a:gd name="connsiteY116" fmla="*/ 2444914 h 2676210"/>
              <a:gd name="connsiteX117" fmla="*/ 1045572 w 12192000"/>
              <a:gd name="connsiteY117" fmla="*/ 2476491 h 2676210"/>
              <a:gd name="connsiteX118" fmla="*/ 957561 w 12192000"/>
              <a:gd name="connsiteY118" fmla="*/ 2484124 h 2676210"/>
              <a:gd name="connsiteX119" fmla="*/ 872692 w 12192000"/>
              <a:gd name="connsiteY119" fmla="*/ 2551368 h 2676210"/>
              <a:gd name="connsiteX120" fmla="*/ 653171 w 12192000"/>
              <a:gd name="connsiteY120" fmla="*/ 2607266 h 2676210"/>
              <a:gd name="connsiteX121" fmla="*/ 479703 w 12192000"/>
              <a:gd name="connsiteY121" fmla="*/ 2594204 h 2676210"/>
              <a:gd name="connsiteX122" fmla="*/ 441281 w 12192000"/>
              <a:gd name="connsiteY122" fmla="*/ 2605939 h 2676210"/>
              <a:gd name="connsiteX123" fmla="*/ 315252 w 12192000"/>
              <a:gd name="connsiteY123" fmla="*/ 2675861 h 2676210"/>
              <a:gd name="connsiteX124" fmla="*/ 97385 w 12192000"/>
              <a:gd name="connsiteY124" fmla="*/ 2636063 h 2676210"/>
              <a:gd name="connsiteX125" fmla="*/ 48888 w 12192000"/>
              <a:gd name="connsiteY125" fmla="*/ 2641447 h 2676210"/>
              <a:gd name="connsiteX126" fmla="*/ 0 w 12192000"/>
              <a:gd name="connsiteY126" fmla="*/ 2649426 h 2676210"/>
              <a:gd name="connsiteX127" fmla="*/ 0 w 12192000"/>
              <a:gd name="connsiteY127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1985091 w 12192000"/>
              <a:gd name="connsiteY109" fmla="*/ 2503652 h 2676210"/>
              <a:gd name="connsiteX110" fmla="*/ 1917360 w 12192000"/>
              <a:gd name="connsiteY110" fmla="*/ 2472495 h 2676210"/>
              <a:gd name="connsiteX111" fmla="*/ 1885040 w 12192000"/>
              <a:gd name="connsiteY111" fmla="*/ 2475917 h 2676210"/>
              <a:gd name="connsiteX112" fmla="*/ 1832317 w 12192000"/>
              <a:gd name="connsiteY112" fmla="*/ 2485332 h 2676210"/>
              <a:gd name="connsiteX113" fmla="*/ 1748729 w 12192000"/>
              <a:gd name="connsiteY113" fmla="*/ 2475325 h 2676210"/>
              <a:gd name="connsiteX114" fmla="*/ 1584574 w 12192000"/>
              <a:gd name="connsiteY114" fmla="*/ 2491479 h 2676210"/>
              <a:gd name="connsiteX115" fmla="*/ 1300369 w 12192000"/>
              <a:gd name="connsiteY115" fmla="*/ 2444914 h 2676210"/>
              <a:gd name="connsiteX116" fmla="*/ 1045572 w 12192000"/>
              <a:gd name="connsiteY116" fmla="*/ 2476491 h 2676210"/>
              <a:gd name="connsiteX117" fmla="*/ 957561 w 12192000"/>
              <a:gd name="connsiteY117" fmla="*/ 2484124 h 2676210"/>
              <a:gd name="connsiteX118" fmla="*/ 872692 w 12192000"/>
              <a:gd name="connsiteY118" fmla="*/ 2551368 h 2676210"/>
              <a:gd name="connsiteX119" fmla="*/ 653171 w 12192000"/>
              <a:gd name="connsiteY119" fmla="*/ 2607266 h 2676210"/>
              <a:gd name="connsiteX120" fmla="*/ 479703 w 12192000"/>
              <a:gd name="connsiteY120" fmla="*/ 2594204 h 2676210"/>
              <a:gd name="connsiteX121" fmla="*/ 441281 w 12192000"/>
              <a:gd name="connsiteY121" fmla="*/ 2605939 h 2676210"/>
              <a:gd name="connsiteX122" fmla="*/ 315252 w 12192000"/>
              <a:gd name="connsiteY122" fmla="*/ 2675861 h 2676210"/>
              <a:gd name="connsiteX123" fmla="*/ 97385 w 12192000"/>
              <a:gd name="connsiteY123" fmla="*/ 2636063 h 2676210"/>
              <a:gd name="connsiteX124" fmla="*/ 48888 w 12192000"/>
              <a:gd name="connsiteY124" fmla="*/ 2641447 h 2676210"/>
              <a:gd name="connsiteX125" fmla="*/ 0 w 12192000"/>
              <a:gd name="connsiteY125" fmla="*/ 2649426 h 2676210"/>
              <a:gd name="connsiteX126" fmla="*/ 0 w 12192000"/>
              <a:gd name="connsiteY126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2031983 w 12192000"/>
              <a:gd name="connsiteY109" fmla="*/ 2466138 h 2676210"/>
              <a:gd name="connsiteX110" fmla="*/ 1917360 w 12192000"/>
              <a:gd name="connsiteY110" fmla="*/ 2472495 h 2676210"/>
              <a:gd name="connsiteX111" fmla="*/ 1885040 w 12192000"/>
              <a:gd name="connsiteY111" fmla="*/ 2475917 h 2676210"/>
              <a:gd name="connsiteX112" fmla="*/ 1832317 w 12192000"/>
              <a:gd name="connsiteY112" fmla="*/ 2485332 h 2676210"/>
              <a:gd name="connsiteX113" fmla="*/ 1748729 w 12192000"/>
              <a:gd name="connsiteY113" fmla="*/ 2475325 h 2676210"/>
              <a:gd name="connsiteX114" fmla="*/ 1584574 w 12192000"/>
              <a:gd name="connsiteY114" fmla="*/ 2491479 h 2676210"/>
              <a:gd name="connsiteX115" fmla="*/ 1300369 w 12192000"/>
              <a:gd name="connsiteY115" fmla="*/ 2444914 h 2676210"/>
              <a:gd name="connsiteX116" fmla="*/ 1045572 w 12192000"/>
              <a:gd name="connsiteY116" fmla="*/ 2476491 h 2676210"/>
              <a:gd name="connsiteX117" fmla="*/ 957561 w 12192000"/>
              <a:gd name="connsiteY117" fmla="*/ 2484124 h 2676210"/>
              <a:gd name="connsiteX118" fmla="*/ 872692 w 12192000"/>
              <a:gd name="connsiteY118" fmla="*/ 2551368 h 2676210"/>
              <a:gd name="connsiteX119" fmla="*/ 653171 w 12192000"/>
              <a:gd name="connsiteY119" fmla="*/ 2607266 h 2676210"/>
              <a:gd name="connsiteX120" fmla="*/ 479703 w 12192000"/>
              <a:gd name="connsiteY120" fmla="*/ 2594204 h 2676210"/>
              <a:gd name="connsiteX121" fmla="*/ 441281 w 12192000"/>
              <a:gd name="connsiteY121" fmla="*/ 2605939 h 2676210"/>
              <a:gd name="connsiteX122" fmla="*/ 315252 w 12192000"/>
              <a:gd name="connsiteY122" fmla="*/ 2675861 h 2676210"/>
              <a:gd name="connsiteX123" fmla="*/ 97385 w 12192000"/>
              <a:gd name="connsiteY123" fmla="*/ 2636063 h 2676210"/>
              <a:gd name="connsiteX124" fmla="*/ 48888 w 12192000"/>
              <a:gd name="connsiteY124" fmla="*/ 2641447 h 2676210"/>
              <a:gd name="connsiteX125" fmla="*/ 0 w 12192000"/>
              <a:gd name="connsiteY125" fmla="*/ 2649426 h 2676210"/>
              <a:gd name="connsiteX126" fmla="*/ 0 w 12192000"/>
              <a:gd name="connsiteY126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1917360 w 12192000"/>
              <a:gd name="connsiteY109" fmla="*/ 2472495 h 2676210"/>
              <a:gd name="connsiteX110" fmla="*/ 1885040 w 12192000"/>
              <a:gd name="connsiteY110" fmla="*/ 2475917 h 2676210"/>
              <a:gd name="connsiteX111" fmla="*/ 1832317 w 12192000"/>
              <a:gd name="connsiteY111" fmla="*/ 2485332 h 2676210"/>
              <a:gd name="connsiteX112" fmla="*/ 1748729 w 12192000"/>
              <a:gd name="connsiteY112" fmla="*/ 2475325 h 2676210"/>
              <a:gd name="connsiteX113" fmla="*/ 1584574 w 12192000"/>
              <a:gd name="connsiteY113" fmla="*/ 2491479 h 2676210"/>
              <a:gd name="connsiteX114" fmla="*/ 1300369 w 12192000"/>
              <a:gd name="connsiteY114" fmla="*/ 2444914 h 2676210"/>
              <a:gd name="connsiteX115" fmla="*/ 1045572 w 12192000"/>
              <a:gd name="connsiteY115" fmla="*/ 2476491 h 2676210"/>
              <a:gd name="connsiteX116" fmla="*/ 957561 w 12192000"/>
              <a:gd name="connsiteY116" fmla="*/ 2484124 h 2676210"/>
              <a:gd name="connsiteX117" fmla="*/ 872692 w 12192000"/>
              <a:gd name="connsiteY117" fmla="*/ 2551368 h 2676210"/>
              <a:gd name="connsiteX118" fmla="*/ 653171 w 12192000"/>
              <a:gd name="connsiteY118" fmla="*/ 2607266 h 2676210"/>
              <a:gd name="connsiteX119" fmla="*/ 479703 w 12192000"/>
              <a:gd name="connsiteY119" fmla="*/ 2594204 h 2676210"/>
              <a:gd name="connsiteX120" fmla="*/ 441281 w 12192000"/>
              <a:gd name="connsiteY120" fmla="*/ 2605939 h 2676210"/>
              <a:gd name="connsiteX121" fmla="*/ 315252 w 12192000"/>
              <a:gd name="connsiteY121" fmla="*/ 2675861 h 2676210"/>
              <a:gd name="connsiteX122" fmla="*/ 97385 w 12192000"/>
              <a:gd name="connsiteY122" fmla="*/ 2636063 h 2676210"/>
              <a:gd name="connsiteX123" fmla="*/ 48888 w 12192000"/>
              <a:gd name="connsiteY123" fmla="*/ 2641447 h 2676210"/>
              <a:gd name="connsiteX124" fmla="*/ 0 w 12192000"/>
              <a:gd name="connsiteY124" fmla="*/ 2649426 h 2676210"/>
              <a:gd name="connsiteX125" fmla="*/ 0 w 12192000"/>
              <a:gd name="connsiteY125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1983009 w 12192000"/>
              <a:gd name="connsiteY109" fmla="*/ 2463117 h 2676210"/>
              <a:gd name="connsiteX110" fmla="*/ 1885040 w 12192000"/>
              <a:gd name="connsiteY110" fmla="*/ 2475917 h 2676210"/>
              <a:gd name="connsiteX111" fmla="*/ 1832317 w 12192000"/>
              <a:gd name="connsiteY111" fmla="*/ 2485332 h 2676210"/>
              <a:gd name="connsiteX112" fmla="*/ 1748729 w 12192000"/>
              <a:gd name="connsiteY112" fmla="*/ 2475325 h 2676210"/>
              <a:gd name="connsiteX113" fmla="*/ 1584574 w 12192000"/>
              <a:gd name="connsiteY113" fmla="*/ 2491479 h 2676210"/>
              <a:gd name="connsiteX114" fmla="*/ 1300369 w 12192000"/>
              <a:gd name="connsiteY114" fmla="*/ 2444914 h 2676210"/>
              <a:gd name="connsiteX115" fmla="*/ 1045572 w 12192000"/>
              <a:gd name="connsiteY115" fmla="*/ 2476491 h 2676210"/>
              <a:gd name="connsiteX116" fmla="*/ 957561 w 12192000"/>
              <a:gd name="connsiteY116" fmla="*/ 2484124 h 2676210"/>
              <a:gd name="connsiteX117" fmla="*/ 872692 w 12192000"/>
              <a:gd name="connsiteY117" fmla="*/ 2551368 h 2676210"/>
              <a:gd name="connsiteX118" fmla="*/ 653171 w 12192000"/>
              <a:gd name="connsiteY118" fmla="*/ 2607266 h 2676210"/>
              <a:gd name="connsiteX119" fmla="*/ 479703 w 12192000"/>
              <a:gd name="connsiteY119" fmla="*/ 2594204 h 2676210"/>
              <a:gd name="connsiteX120" fmla="*/ 441281 w 12192000"/>
              <a:gd name="connsiteY120" fmla="*/ 2605939 h 2676210"/>
              <a:gd name="connsiteX121" fmla="*/ 315252 w 12192000"/>
              <a:gd name="connsiteY121" fmla="*/ 2675861 h 2676210"/>
              <a:gd name="connsiteX122" fmla="*/ 97385 w 12192000"/>
              <a:gd name="connsiteY122" fmla="*/ 2636063 h 2676210"/>
              <a:gd name="connsiteX123" fmla="*/ 48888 w 12192000"/>
              <a:gd name="connsiteY123" fmla="*/ 2641447 h 2676210"/>
              <a:gd name="connsiteX124" fmla="*/ 0 w 12192000"/>
              <a:gd name="connsiteY124" fmla="*/ 2649426 h 2676210"/>
              <a:gd name="connsiteX125" fmla="*/ 0 w 12192000"/>
              <a:gd name="connsiteY125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62157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1983009 w 12192000"/>
              <a:gd name="connsiteY109" fmla="*/ 2463117 h 2676210"/>
              <a:gd name="connsiteX110" fmla="*/ 1885040 w 12192000"/>
              <a:gd name="connsiteY110" fmla="*/ 2475917 h 2676210"/>
              <a:gd name="connsiteX111" fmla="*/ 1832317 w 12192000"/>
              <a:gd name="connsiteY111" fmla="*/ 2485332 h 2676210"/>
              <a:gd name="connsiteX112" fmla="*/ 1748729 w 12192000"/>
              <a:gd name="connsiteY112" fmla="*/ 2475325 h 2676210"/>
              <a:gd name="connsiteX113" fmla="*/ 1584574 w 12192000"/>
              <a:gd name="connsiteY113" fmla="*/ 2491479 h 2676210"/>
              <a:gd name="connsiteX114" fmla="*/ 1300369 w 12192000"/>
              <a:gd name="connsiteY114" fmla="*/ 2444914 h 2676210"/>
              <a:gd name="connsiteX115" fmla="*/ 1045572 w 12192000"/>
              <a:gd name="connsiteY115" fmla="*/ 2476491 h 2676210"/>
              <a:gd name="connsiteX116" fmla="*/ 957561 w 12192000"/>
              <a:gd name="connsiteY116" fmla="*/ 2484124 h 2676210"/>
              <a:gd name="connsiteX117" fmla="*/ 872692 w 12192000"/>
              <a:gd name="connsiteY117" fmla="*/ 2551368 h 2676210"/>
              <a:gd name="connsiteX118" fmla="*/ 653171 w 12192000"/>
              <a:gd name="connsiteY118" fmla="*/ 2607266 h 2676210"/>
              <a:gd name="connsiteX119" fmla="*/ 479703 w 12192000"/>
              <a:gd name="connsiteY119" fmla="*/ 2594204 h 2676210"/>
              <a:gd name="connsiteX120" fmla="*/ 441281 w 12192000"/>
              <a:gd name="connsiteY120" fmla="*/ 2605939 h 2676210"/>
              <a:gd name="connsiteX121" fmla="*/ 315252 w 12192000"/>
              <a:gd name="connsiteY121" fmla="*/ 2675861 h 2676210"/>
              <a:gd name="connsiteX122" fmla="*/ 97385 w 12192000"/>
              <a:gd name="connsiteY122" fmla="*/ 2636063 h 2676210"/>
              <a:gd name="connsiteX123" fmla="*/ 48888 w 12192000"/>
              <a:gd name="connsiteY123" fmla="*/ 2641447 h 2676210"/>
              <a:gd name="connsiteX124" fmla="*/ 0 w 12192000"/>
              <a:gd name="connsiteY124" fmla="*/ 2649426 h 2676210"/>
              <a:gd name="connsiteX125" fmla="*/ 0 w 12192000"/>
              <a:gd name="connsiteY125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62157 h 2676210"/>
              <a:gd name="connsiteX66" fmla="*/ 6700029 w 12192000"/>
              <a:gd name="connsiteY66" fmla="*/ 2158310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1983009 w 12192000"/>
              <a:gd name="connsiteY109" fmla="*/ 2463117 h 2676210"/>
              <a:gd name="connsiteX110" fmla="*/ 1885040 w 12192000"/>
              <a:gd name="connsiteY110" fmla="*/ 2475917 h 2676210"/>
              <a:gd name="connsiteX111" fmla="*/ 1832317 w 12192000"/>
              <a:gd name="connsiteY111" fmla="*/ 2485332 h 2676210"/>
              <a:gd name="connsiteX112" fmla="*/ 1748729 w 12192000"/>
              <a:gd name="connsiteY112" fmla="*/ 2475325 h 2676210"/>
              <a:gd name="connsiteX113" fmla="*/ 1584574 w 12192000"/>
              <a:gd name="connsiteY113" fmla="*/ 2491479 h 2676210"/>
              <a:gd name="connsiteX114" fmla="*/ 1300369 w 12192000"/>
              <a:gd name="connsiteY114" fmla="*/ 2444914 h 2676210"/>
              <a:gd name="connsiteX115" fmla="*/ 1045572 w 12192000"/>
              <a:gd name="connsiteY115" fmla="*/ 2476491 h 2676210"/>
              <a:gd name="connsiteX116" fmla="*/ 957561 w 12192000"/>
              <a:gd name="connsiteY116" fmla="*/ 2484124 h 2676210"/>
              <a:gd name="connsiteX117" fmla="*/ 872692 w 12192000"/>
              <a:gd name="connsiteY117" fmla="*/ 2551368 h 2676210"/>
              <a:gd name="connsiteX118" fmla="*/ 653171 w 12192000"/>
              <a:gd name="connsiteY118" fmla="*/ 2607266 h 2676210"/>
              <a:gd name="connsiteX119" fmla="*/ 479703 w 12192000"/>
              <a:gd name="connsiteY119" fmla="*/ 2594204 h 2676210"/>
              <a:gd name="connsiteX120" fmla="*/ 441281 w 12192000"/>
              <a:gd name="connsiteY120" fmla="*/ 2605939 h 2676210"/>
              <a:gd name="connsiteX121" fmla="*/ 315252 w 12192000"/>
              <a:gd name="connsiteY121" fmla="*/ 2675861 h 2676210"/>
              <a:gd name="connsiteX122" fmla="*/ 97385 w 12192000"/>
              <a:gd name="connsiteY122" fmla="*/ 2636063 h 2676210"/>
              <a:gd name="connsiteX123" fmla="*/ 48888 w 12192000"/>
              <a:gd name="connsiteY123" fmla="*/ 2641447 h 2676210"/>
              <a:gd name="connsiteX124" fmla="*/ 0 w 12192000"/>
              <a:gd name="connsiteY124" fmla="*/ 2649426 h 2676210"/>
              <a:gd name="connsiteX125" fmla="*/ 0 w 12192000"/>
              <a:gd name="connsiteY125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00681 w 12192000"/>
              <a:gd name="connsiteY64" fmla="*/ 2167822 h 2676210"/>
              <a:gd name="connsiteX65" fmla="*/ 6932665 w 12192000"/>
              <a:gd name="connsiteY65" fmla="*/ 2162157 h 2676210"/>
              <a:gd name="connsiteX66" fmla="*/ 6700029 w 12192000"/>
              <a:gd name="connsiteY66" fmla="*/ 2158310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1983009 w 12192000"/>
              <a:gd name="connsiteY109" fmla="*/ 2463117 h 2676210"/>
              <a:gd name="connsiteX110" fmla="*/ 1885040 w 12192000"/>
              <a:gd name="connsiteY110" fmla="*/ 2475917 h 2676210"/>
              <a:gd name="connsiteX111" fmla="*/ 1832317 w 12192000"/>
              <a:gd name="connsiteY111" fmla="*/ 2485332 h 2676210"/>
              <a:gd name="connsiteX112" fmla="*/ 1748729 w 12192000"/>
              <a:gd name="connsiteY112" fmla="*/ 2475325 h 2676210"/>
              <a:gd name="connsiteX113" fmla="*/ 1584574 w 12192000"/>
              <a:gd name="connsiteY113" fmla="*/ 2491479 h 2676210"/>
              <a:gd name="connsiteX114" fmla="*/ 1300369 w 12192000"/>
              <a:gd name="connsiteY114" fmla="*/ 2444914 h 2676210"/>
              <a:gd name="connsiteX115" fmla="*/ 1045572 w 12192000"/>
              <a:gd name="connsiteY115" fmla="*/ 2476491 h 2676210"/>
              <a:gd name="connsiteX116" fmla="*/ 957561 w 12192000"/>
              <a:gd name="connsiteY116" fmla="*/ 2484124 h 2676210"/>
              <a:gd name="connsiteX117" fmla="*/ 872692 w 12192000"/>
              <a:gd name="connsiteY117" fmla="*/ 2551368 h 2676210"/>
              <a:gd name="connsiteX118" fmla="*/ 653171 w 12192000"/>
              <a:gd name="connsiteY118" fmla="*/ 2607266 h 2676210"/>
              <a:gd name="connsiteX119" fmla="*/ 479703 w 12192000"/>
              <a:gd name="connsiteY119" fmla="*/ 2594204 h 2676210"/>
              <a:gd name="connsiteX120" fmla="*/ 441281 w 12192000"/>
              <a:gd name="connsiteY120" fmla="*/ 2605939 h 2676210"/>
              <a:gd name="connsiteX121" fmla="*/ 315252 w 12192000"/>
              <a:gd name="connsiteY121" fmla="*/ 2675861 h 2676210"/>
              <a:gd name="connsiteX122" fmla="*/ 97385 w 12192000"/>
              <a:gd name="connsiteY122" fmla="*/ 2636063 h 2676210"/>
              <a:gd name="connsiteX123" fmla="*/ 48888 w 12192000"/>
              <a:gd name="connsiteY123" fmla="*/ 2641447 h 2676210"/>
              <a:gd name="connsiteX124" fmla="*/ 0 w 12192000"/>
              <a:gd name="connsiteY124" fmla="*/ 2649426 h 2676210"/>
              <a:gd name="connsiteX125" fmla="*/ 0 w 12192000"/>
              <a:gd name="connsiteY125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00681 w 12192000"/>
              <a:gd name="connsiteY64" fmla="*/ 2167822 h 2676210"/>
              <a:gd name="connsiteX65" fmla="*/ 6932665 w 12192000"/>
              <a:gd name="connsiteY65" fmla="*/ 2162157 h 2676210"/>
              <a:gd name="connsiteX66" fmla="*/ 6700029 w 12192000"/>
              <a:gd name="connsiteY66" fmla="*/ 2158310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1983009 w 12192000"/>
              <a:gd name="connsiteY109" fmla="*/ 2463117 h 2676210"/>
              <a:gd name="connsiteX110" fmla="*/ 1885040 w 12192000"/>
              <a:gd name="connsiteY110" fmla="*/ 2475917 h 2676210"/>
              <a:gd name="connsiteX111" fmla="*/ 1832317 w 12192000"/>
              <a:gd name="connsiteY111" fmla="*/ 2485332 h 2676210"/>
              <a:gd name="connsiteX112" fmla="*/ 1748729 w 12192000"/>
              <a:gd name="connsiteY112" fmla="*/ 2475325 h 2676210"/>
              <a:gd name="connsiteX113" fmla="*/ 1584574 w 12192000"/>
              <a:gd name="connsiteY113" fmla="*/ 2491479 h 2676210"/>
              <a:gd name="connsiteX114" fmla="*/ 1300369 w 12192000"/>
              <a:gd name="connsiteY114" fmla="*/ 2444914 h 2676210"/>
              <a:gd name="connsiteX115" fmla="*/ 1045572 w 12192000"/>
              <a:gd name="connsiteY115" fmla="*/ 2476491 h 2676210"/>
              <a:gd name="connsiteX116" fmla="*/ 957561 w 12192000"/>
              <a:gd name="connsiteY116" fmla="*/ 2484124 h 2676210"/>
              <a:gd name="connsiteX117" fmla="*/ 872692 w 12192000"/>
              <a:gd name="connsiteY117" fmla="*/ 2551368 h 2676210"/>
              <a:gd name="connsiteX118" fmla="*/ 653171 w 12192000"/>
              <a:gd name="connsiteY118" fmla="*/ 2607266 h 2676210"/>
              <a:gd name="connsiteX119" fmla="*/ 479703 w 12192000"/>
              <a:gd name="connsiteY119" fmla="*/ 2594204 h 2676210"/>
              <a:gd name="connsiteX120" fmla="*/ 441281 w 12192000"/>
              <a:gd name="connsiteY120" fmla="*/ 2605939 h 2676210"/>
              <a:gd name="connsiteX121" fmla="*/ 315252 w 12192000"/>
              <a:gd name="connsiteY121" fmla="*/ 2675861 h 2676210"/>
              <a:gd name="connsiteX122" fmla="*/ 97385 w 12192000"/>
              <a:gd name="connsiteY122" fmla="*/ 2636063 h 2676210"/>
              <a:gd name="connsiteX123" fmla="*/ 48888 w 12192000"/>
              <a:gd name="connsiteY123" fmla="*/ 2641447 h 2676210"/>
              <a:gd name="connsiteX124" fmla="*/ 0 w 12192000"/>
              <a:gd name="connsiteY124" fmla="*/ 2649426 h 2676210"/>
              <a:gd name="connsiteX125" fmla="*/ 0 w 12192000"/>
              <a:gd name="connsiteY125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38648 w 12192000"/>
              <a:gd name="connsiteY55" fmla="*/ 2198119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00681 w 12192000"/>
              <a:gd name="connsiteY64" fmla="*/ 2167822 h 2676210"/>
              <a:gd name="connsiteX65" fmla="*/ 6932665 w 12192000"/>
              <a:gd name="connsiteY65" fmla="*/ 2162157 h 2676210"/>
              <a:gd name="connsiteX66" fmla="*/ 6700029 w 12192000"/>
              <a:gd name="connsiteY66" fmla="*/ 2158310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1983009 w 12192000"/>
              <a:gd name="connsiteY109" fmla="*/ 2463117 h 2676210"/>
              <a:gd name="connsiteX110" fmla="*/ 1885040 w 12192000"/>
              <a:gd name="connsiteY110" fmla="*/ 2475917 h 2676210"/>
              <a:gd name="connsiteX111" fmla="*/ 1832317 w 12192000"/>
              <a:gd name="connsiteY111" fmla="*/ 2485332 h 2676210"/>
              <a:gd name="connsiteX112" fmla="*/ 1748729 w 12192000"/>
              <a:gd name="connsiteY112" fmla="*/ 2475325 h 2676210"/>
              <a:gd name="connsiteX113" fmla="*/ 1584574 w 12192000"/>
              <a:gd name="connsiteY113" fmla="*/ 2491479 h 2676210"/>
              <a:gd name="connsiteX114" fmla="*/ 1300369 w 12192000"/>
              <a:gd name="connsiteY114" fmla="*/ 2444914 h 2676210"/>
              <a:gd name="connsiteX115" fmla="*/ 1045572 w 12192000"/>
              <a:gd name="connsiteY115" fmla="*/ 2476491 h 2676210"/>
              <a:gd name="connsiteX116" fmla="*/ 957561 w 12192000"/>
              <a:gd name="connsiteY116" fmla="*/ 2484124 h 2676210"/>
              <a:gd name="connsiteX117" fmla="*/ 872692 w 12192000"/>
              <a:gd name="connsiteY117" fmla="*/ 2551368 h 2676210"/>
              <a:gd name="connsiteX118" fmla="*/ 653171 w 12192000"/>
              <a:gd name="connsiteY118" fmla="*/ 2607266 h 2676210"/>
              <a:gd name="connsiteX119" fmla="*/ 479703 w 12192000"/>
              <a:gd name="connsiteY119" fmla="*/ 2594204 h 2676210"/>
              <a:gd name="connsiteX120" fmla="*/ 441281 w 12192000"/>
              <a:gd name="connsiteY120" fmla="*/ 2605939 h 2676210"/>
              <a:gd name="connsiteX121" fmla="*/ 315252 w 12192000"/>
              <a:gd name="connsiteY121" fmla="*/ 2675861 h 2676210"/>
              <a:gd name="connsiteX122" fmla="*/ 97385 w 12192000"/>
              <a:gd name="connsiteY122" fmla="*/ 2636063 h 2676210"/>
              <a:gd name="connsiteX123" fmla="*/ 48888 w 12192000"/>
              <a:gd name="connsiteY123" fmla="*/ 2641447 h 2676210"/>
              <a:gd name="connsiteX124" fmla="*/ 0 w 12192000"/>
              <a:gd name="connsiteY124" fmla="*/ 2649426 h 2676210"/>
              <a:gd name="connsiteX125" fmla="*/ 0 w 12192000"/>
              <a:gd name="connsiteY125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38648 w 12192000"/>
              <a:gd name="connsiteY55" fmla="*/ 2198119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00681 w 12192000"/>
              <a:gd name="connsiteY64" fmla="*/ 2167822 h 2676210"/>
              <a:gd name="connsiteX65" fmla="*/ 6932665 w 12192000"/>
              <a:gd name="connsiteY65" fmla="*/ 2162157 h 2676210"/>
              <a:gd name="connsiteX66" fmla="*/ 6700029 w 12192000"/>
              <a:gd name="connsiteY66" fmla="*/ 2158310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290560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1983009 w 12192000"/>
              <a:gd name="connsiteY109" fmla="*/ 2463117 h 2676210"/>
              <a:gd name="connsiteX110" fmla="*/ 1885040 w 12192000"/>
              <a:gd name="connsiteY110" fmla="*/ 2475917 h 2676210"/>
              <a:gd name="connsiteX111" fmla="*/ 1832317 w 12192000"/>
              <a:gd name="connsiteY111" fmla="*/ 2485332 h 2676210"/>
              <a:gd name="connsiteX112" fmla="*/ 1748729 w 12192000"/>
              <a:gd name="connsiteY112" fmla="*/ 2475325 h 2676210"/>
              <a:gd name="connsiteX113" fmla="*/ 1584574 w 12192000"/>
              <a:gd name="connsiteY113" fmla="*/ 2491479 h 2676210"/>
              <a:gd name="connsiteX114" fmla="*/ 1300369 w 12192000"/>
              <a:gd name="connsiteY114" fmla="*/ 2444914 h 2676210"/>
              <a:gd name="connsiteX115" fmla="*/ 1045572 w 12192000"/>
              <a:gd name="connsiteY115" fmla="*/ 2476491 h 2676210"/>
              <a:gd name="connsiteX116" fmla="*/ 957561 w 12192000"/>
              <a:gd name="connsiteY116" fmla="*/ 2484124 h 2676210"/>
              <a:gd name="connsiteX117" fmla="*/ 872692 w 12192000"/>
              <a:gd name="connsiteY117" fmla="*/ 2551368 h 2676210"/>
              <a:gd name="connsiteX118" fmla="*/ 653171 w 12192000"/>
              <a:gd name="connsiteY118" fmla="*/ 2607266 h 2676210"/>
              <a:gd name="connsiteX119" fmla="*/ 479703 w 12192000"/>
              <a:gd name="connsiteY119" fmla="*/ 2594204 h 2676210"/>
              <a:gd name="connsiteX120" fmla="*/ 441281 w 12192000"/>
              <a:gd name="connsiteY120" fmla="*/ 2605939 h 2676210"/>
              <a:gd name="connsiteX121" fmla="*/ 315252 w 12192000"/>
              <a:gd name="connsiteY121" fmla="*/ 2675861 h 2676210"/>
              <a:gd name="connsiteX122" fmla="*/ 97385 w 12192000"/>
              <a:gd name="connsiteY122" fmla="*/ 2636063 h 2676210"/>
              <a:gd name="connsiteX123" fmla="*/ 48888 w 12192000"/>
              <a:gd name="connsiteY123" fmla="*/ 2641447 h 2676210"/>
              <a:gd name="connsiteX124" fmla="*/ 0 w 12192000"/>
              <a:gd name="connsiteY124" fmla="*/ 2649426 h 2676210"/>
              <a:gd name="connsiteX125" fmla="*/ 0 w 12192000"/>
              <a:gd name="connsiteY125" fmla="*/ 0 h 2676210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832317 w 12192000"/>
              <a:gd name="connsiteY111" fmla="*/ 2485332 h 2649426"/>
              <a:gd name="connsiteX112" fmla="*/ 1748729 w 12192000"/>
              <a:gd name="connsiteY112" fmla="*/ 2475325 h 2649426"/>
              <a:gd name="connsiteX113" fmla="*/ 1584574 w 12192000"/>
              <a:gd name="connsiteY113" fmla="*/ 2491479 h 2649426"/>
              <a:gd name="connsiteX114" fmla="*/ 1300369 w 12192000"/>
              <a:gd name="connsiteY114" fmla="*/ 2444914 h 2649426"/>
              <a:gd name="connsiteX115" fmla="*/ 1045572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832317 w 12192000"/>
              <a:gd name="connsiteY111" fmla="*/ 2485332 h 2649426"/>
              <a:gd name="connsiteX112" fmla="*/ 1748729 w 12192000"/>
              <a:gd name="connsiteY112" fmla="*/ 2475325 h 2649426"/>
              <a:gd name="connsiteX113" fmla="*/ 1584574 w 12192000"/>
              <a:gd name="connsiteY113" fmla="*/ 2491479 h 2649426"/>
              <a:gd name="connsiteX114" fmla="*/ 1300369 w 12192000"/>
              <a:gd name="connsiteY114" fmla="*/ 2444914 h 2649426"/>
              <a:gd name="connsiteX115" fmla="*/ 1045572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832317 w 12192000"/>
              <a:gd name="connsiteY111" fmla="*/ 2485332 h 2649426"/>
              <a:gd name="connsiteX112" fmla="*/ 1748729 w 12192000"/>
              <a:gd name="connsiteY112" fmla="*/ 2475325 h 2649426"/>
              <a:gd name="connsiteX113" fmla="*/ 1584574 w 12192000"/>
              <a:gd name="connsiteY113" fmla="*/ 2491479 h 2649426"/>
              <a:gd name="connsiteX114" fmla="*/ 1300369 w 12192000"/>
              <a:gd name="connsiteY114" fmla="*/ 2444914 h 2649426"/>
              <a:gd name="connsiteX115" fmla="*/ 1045572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832317 w 12192000"/>
              <a:gd name="connsiteY111" fmla="*/ 2485332 h 2649426"/>
              <a:gd name="connsiteX112" fmla="*/ 1748729 w 12192000"/>
              <a:gd name="connsiteY112" fmla="*/ 2475325 h 2649426"/>
              <a:gd name="connsiteX113" fmla="*/ 1584574 w 12192000"/>
              <a:gd name="connsiteY113" fmla="*/ 2491479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832317 w 12192000"/>
              <a:gd name="connsiteY111" fmla="*/ 2485332 h 2649426"/>
              <a:gd name="connsiteX112" fmla="*/ 1748729 w 12192000"/>
              <a:gd name="connsiteY112" fmla="*/ 2475325 h 2649426"/>
              <a:gd name="connsiteX113" fmla="*/ 1584574 w 12192000"/>
              <a:gd name="connsiteY113" fmla="*/ 2491479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832317 w 12192000"/>
              <a:gd name="connsiteY111" fmla="*/ 2485332 h 2649426"/>
              <a:gd name="connsiteX112" fmla="*/ 1748729 w 12192000"/>
              <a:gd name="connsiteY112" fmla="*/ 2475325 h 2649426"/>
              <a:gd name="connsiteX113" fmla="*/ 1584574 w 12192000"/>
              <a:gd name="connsiteY113" fmla="*/ 2491479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832317 w 12192000"/>
              <a:gd name="connsiteY111" fmla="*/ 2485332 h 2649426"/>
              <a:gd name="connsiteX112" fmla="*/ 1748729 w 12192000"/>
              <a:gd name="connsiteY112" fmla="*/ 2475325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832317 w 12192000"/>
              <a:gd name="connsiteY111" fmla="*/ 2485332 h 2649426"/>
              <a:gd name="connsiteX112" fmla="*/ 1748729 w 12192000"/>
              <a:gd name="connsiteY112" fmla="*/ 2475325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832317 w 12192000"/>
              <a:gd name="connsiteY111" fmla="*/ 2485332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476873 w 12192000"/>
              <a:gd name="connsiteY18" fmla="*/ 1590527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476873 w 12192000"/>
              <a:gd name="connsiteY18" fmla="*/ 1590527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66422 w 12192000"/>
              <a:gd name="connsiteY113" fmla="*/ 245517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983 w 12192000"/>
              <a:gd name="connsiteY113" fmla="*/ 2427126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983 w 12192000"/>
              <a:gd name="connsiteY113" fmla="*/ 2427126 h 2649426"/>
              <a:gd name="connsiteX114" fmla="*/ 1280734 w 12192000"/>
              <a:gd name="connsiteY114" fmla="*/ 2419669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983 w 12192000"/>
              <a:gd name="connsiteY113" fmla="*/ 2427126 h 2649426"/>
              <a:gd name="connsiteX114" fmla="*/ 1280734 w 12192000"/>
              <a:gd name="connsiteY114" fmla="*/ 2419669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983 w 12192000"/>
              <a:gd name="connsiteY113" fmla="*/ 2427126 h 2649426"/>
              <a:gd name="connsiteX114" fmla="*/ 1280734 w 12192000"/>
              <a:gd name="connsiteY114" fmla="*/ 2419669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448616 w 12192000"/>
              <a:gd name="connsiteY113" fmla="*/ 2421517 h 2649426"/>
              <a:gd name="connsiteX114" fmla="*/ 1280734 w 12192000"/>
              <a:gd name="connsiteY114" fmla="*/ 2419669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12192000" h="2649426">
                <a:moveTo>
                  <a:pt x="0" y="0"/>
                </a:moveTo>
                <a:lnTo>
                  <a:pt x="12192000" y="0"/>
                </a:lnTo>
                <a:lnTo>
                  <a:pt x="12192000" y="1727909"/>
                </a:lnTo>
                <a:lnTo>
                  <a:pt x="12115957" y="1732272"/>
                </a:lnTo>
                <a:cubicBezTo>
                  <a:pt x="12082095" y="1735567"/>
                  <a:pt x="12069134" y="1716108"/>
                  <a:pt x="12035223" y="1714510"/>
                </a:cubicBezTo>
                <a:cubicBezTo>
                  <a:pt x="11992705" y="1709394"/>
                  <a:pt x="11857881" y="1699321"/>
                  <a:pt x="11801718" y="1707786"/>
                </a:cubicBezTo>
                <a:cubicBezTo>
                  <a:pt x="11789259" y="1688988"/>
                  <a:pt x="11757279" y="1715039"/>
                  <a:pt x="11750717" y="1684756"/>
                </a:cubicBezTo>
                <a:cubicBezTo>
                  <a:pt x="11732100" y="1684623"/>
                  <a:pt x="11720615" y="1690766"/>
                  <a:pt x="11712295" y="1673021"/>
                </a:cubicBezTo>
                <a:cubicBezTo>
                  <a:pt x="11657045" y="1722824"/>
                  <a:pt x="11478353" y="1589331"/>
                  <a:pt x="11425377" y="1625577"/>
                </a:cubicBezTo>
                <a:cubicBezTo>
                  <a:pt x="11359879" y="1618438"/>
                  <a:pt x="11415418" y="1637096"/>
                  <a:pt x="11364686" y="1616572"/>
                </a:cubicBezTo>
                <a:cubicBezTo>
                  <a:pt x="11333914" y="1605241"/>
                  <a:pt x="11211274" y="1598449"/>
                  <a:pt x="11193595" y="1558403"/>
                </a:cubicBezTo>
                <a:cubicBezTo>
                  <a:pt x="11155202" y="1585000"/>
                  <a:pt x="11184573" y="1549075"/>
                  <a:pt x="11146426" y="1555308"/>
                </a:cubicBezTo>
                <a:cubicBezTo>
                  <a:pt x="11068567" y="1547065"/>
                  <a:pt x="10931961" y="1586700"/>
                  <a:pt x="10841711" y="1541883"/>
                </a:cubicBezTo>
                <a:cubicBezTo>
                  <a:pt x="10760883" y="1593229"/>
                  <a:pt x="10810395" y="1517970"/>
                  <a:pt x="10698183" y="1556682"/>
                </a:cubicBezTo>
                <a:cubicBezTo>
                  <a:pt x="10683621" y="1556865"/>
                  <a:pt x="10577584" y="1566389"/>
                  <a:pt x="10562291" y="1560944"/>
                </a:cubicBezTo>
                <a:lnTo>
                  <a:pt x="10551291" y="1556691"/>
                </a:lnTo>
                <a:lnTo>
                  <a:pt x="10546586" y="1559265"/>
                </a:lnTo>
                <a:cubicBezTo>
                  <a:pt x="10542968" y="1564302"/>
                  <a:pt x="10510633" y="1562665"/>
                  <a:pt x="10515364" y="1574304"/>
                </a:cubicBezTo>
                <a:cubicBezTo>
                  <a:pt x="10493131" y="1573648"/>
                  <a:pt x="10466030" y="1574069"/>
                  <a:pt x="10454183" y="1572375"/>
                </a:cubicBezTo>
                <a:cubicBezTo>
                  <a:pt x="10417871" y="1571669"/>
                  <a:pt x="10394199" y="1575009"/>
                  <a:pt x="10329259" y="1579142"/>
                </a:cubicBezTo>
                <a:cubicBezTo>
                  <a:pt x="10273102" y="1625710"/>
                  <a:pt x="10197769" y="1593280"/>
                  <a:pt x="10128072" y="1610789"/>
                </a:cubicBezTo>
                <a:cubicBezTo>
                  <a:pt x="10041729" y="1622427"/>
                  <a:pt x="9920611" y="1664232"/>
                  <a:pt x="9811199" y="1648968"/>
                </a:cubicBezTo>
                <a:cubicBezTo>
                  <a:pt x="9725264" y="1617294"/>
                  <a:pt x="9626787" y="1677773"/>
                  <a:pt x="9537440" y="1671316"/>
                </a:cubicBezTo>
                <a:cubicBezTo>
                  <a:pt x="9469776" y="1676355"/>
                  <a:pt x="9470963" y="1705860"/>
                  <a:pt x="9405213" y="1679204"/>
                </a:cubicBezTo>
                <a:cubicBezTo>
                  <a:pt x="9374285" y="1697383"/>
                  <a:pt x="9355187" y="1738088"/>
                  <a:pt x="9306407" y="1736146"/>
                </a:cubicBezTo>
                <a:cubicBezTo>
                  <a:pt x="9261492" y="1715948"/>
                  <a:pt x="9208906" y="1777898"/>
                  <a:pt x="9152929" y="1750379"/>
                </a:cubicBezTo>
                <a:cubicBezTo>
                  <a:pt x="9132738" y="1744259"/>
                  <a:pt x="9072678" y="1749790"/>
                  <a:pt x="9062807" y="1765741"/>
                </a:cubicBezTo>
                <a:cubicBezTo>
                  <a:pt x="9050592" y="1769966"/>
                  <a:pt x="9035423" y="1765734"/>
                  <a:pt x="9031250" y="1782330"/>
                </a:cubicBezTo>
                <a:cubicBezTo>
                  <a:pt x="9023628" y="1802499"/>
                  <a:pt x="8976844" y="1775805"/>
                  <a:pt x="8985382" y="1798267"/>
                </a:cubicBezTo>
                <a:cubicBezTo>
                  <a:pt x="8952237" y="1780059"/>
                  <a:pt x="8931620" y="1822664"/>
                  <a:pt x="8906505" y="1834715"/>
                </a:cubicBezTo>
                <a:cubicBezTo>
                  <a:pt x="8879977" y="1816167"/>
                  <a:pt x="8853442" y="1859745"/>
                  <a:pt x="8796926" y="1869211"/>
                </a:cubicBezTo>
                <a:cubicBezTo>
                  <a:pt x="8767637" y="1847655"/>
                  <a:pt x="8758902" y="1875909"/>
                  <a:pt x="8705687" y="1848419"/>
                </a:cubicBezTo>
                <a:cubicBezTo>
                  <a:pt x="8704434" y="1851755"/>
                  <a:pt x="8702658" y="1854903"/>
                  <a:pt x="8700414" y="1857766"/>
                </a:cubicBezTo>
                <a:cubicBezTo>
                  <a:pt x="8687373" y="1874398"/>
                  <a:pt x="8661675" y="1878000"/>
                  <a:pt x="8643017" y="1865810"/>
                </a:cubicBezTo>
                <a:cubicBezTo>
                  <a:pt x="8559958" y="1830377"/>
                  <a:pt x="8525136" y="1858301"/>
                  <a:pt x="8460271" y="1856718"/>
                </a:cubicBezTo>
                <a:cubicBezTo>
                  <a:pt x="8387992" y="1859886"/>
                  <a:pt x="8383027" y="1873588"/>
                  <a:pt x="8330326" y="1873969"/>
                </a:cubicBezTo>
                <a:cubicBezTo>
                  <a:pt x="8324761" y="1892906"/>
                  <a:pt x="8300085" y="1877003"/>
                  <a:pt x="8279203" y="1870876"/>
                </a:cubicBezTo>
                <a:cubicBezTo>
                  <a:pt x="8244380" y="1873741"/>
                  <a:pt x="8257142" y="1918032"/>
                  <a:pt x="8216222" y="1895553"/>
                </a:cubicBezTo>
                <a:cubicBezTo>
                  <a:pt x="8189640" y="1908393"/>
                  <a:pt x="8139069" y="1943472"/>
                  <a:pt x="8119712" y="1947916"/>
                </a:cubicBezTo>
                <a:cubicBezTo>
                  <a:pt x="8095555" y="1955521"/>
                  <a:pt x="8110185" y="1938621"/>
                  <a:pt x="8081930" y="1940372"/>
                </a:cubicBezTo>
                <a:cubicBezTo>
                  <a:pt x="8048656" y="1946825"/>
                  <a:pt x="8056894" y="1918760"/>
                  <a:pt x="8043728" y="1944200"/>
                </a:cubicBezTo>
                <a:cubicBezTo>
                  <a:pt x="8005339" y="1935292"/>
                  <a:pt x="8004256" y="1961413"/>
                  <a:pt x="7958999" y="1980667"/>
                </a:cubicBezTo>
                <a:cubicBezTo>
                  <a:pt x="7935613" y="1969436"/>
                  <a:pt x="7921023" y="1978572"/>
                  <a:pt x="7908348" y="1994348"/>
                </a:cubicBezTo>
                <a:cubicBezTo>
                  <a:pt x="7860647" y="1997348"/>
                  <a:pt x="7822678" y="2023959"/>
                  <a:pt x="7771932" y="2039701"/>
                </a:cubicBezTo>
                <a:cubicBezTo>
                  <a:pt x="7703448" y="2113407"/>
                  <a:pt x="7612591" y="2131545"/>
                  <a:pt x="7579180" y="2150519"/>
                </a:cubicBezTo>
                <a:lnTo>
                  <a:pt x="7571467" y="2153548"/>
                </a:lnTo>
                <a:lnTo>
                  <a:pt x="7549398" y="2153051"/>
                </a:lnTo>
                <a:lnTo>
                  <a:pt x="7540934" y="2151418"/>
                </a:lnTo>
                <a:cubicBezTo>
                  <a:pt x="7535164" y="2150832"/>
                  <a:pt x="7531409" y="2151133"/>
                  <a:pt x="7528900" y="2152107"/>
                </a:cubicBezTo>
                <a:lnTo>
                  <a:pt x="7528656" y="2152584"/>
                </a:lnTo>
                <a:lnTo>
                  <a:pt x="7517280" y="2152327"/>
                </a:lnTo>
                <a:cubicBezTo>
                  <a:pt x="7497963" y="2150841"/>
                  <a:pt x="7479055" y="2148397"/>
                  <a:pt x="7460956" y="2145255"/>
                </a:cubicBezTo>
                <a:cubicBezTo>
                  <a:pt x="7449026" y="2171815"/>
                  <a:pt x="7380398" y="2144891"/>
                  <a:pt x="7393117" y="2193066"/>
                </a:cubicBezTo>
                <a:cubicBezTo>
                  <a:pt x="7368869" y="2190267"/>
                  <a:pt x="7352173" y="2170877"/>
                  <a:pt x="7363846" y="2202297"/>
                </a:cubicBezTo>
                <a:cubicBezTo>
                  <a:pt x="7355972" y="2202288"/>
                  <a:pt x="7351462" y="2205256"/>
                  <a:pt x="7348496" y="2209686"/>
                </a:cubicBezTo>
                <a:lnTo>
                  <a:pt x="7338648" y="2198119"/>
                </a:lnTo>
                <a:lnTo>
                  <a:pt x="7293703" y="2204721"/>
                </a:lnTo>
                <a:lnTo>
                  <a:pt x="7286955" y="2207494"/>
                </a:lnTo>
                <a:lnTo>
                  <a:pt x="7251199" y="2198184"/>
                </a:lnTo>
                <a:lnTo>
                  <a:pt x="7233016" y="2195902"/>
                </a:lnTo>
                <a:lnTo>
                  <a:pt x="7227281" y="2190042"/>
                </a:lnTo>
                <a:cubicBezTo>
                  <a:pt x="7221416" y="2186612"/>
                  <a:pt x="7213442" y="2185423"/>
                  <a:pt x="7200745" y="2189321"/>
                </a:cubicBezTo>
                <a:lnTo>
                  <a:pt x="7197924" y="2191205"/>
                </a:lnTo>
                <a:lnTo>
                  <a:pt x="7175198" y="2183294"/>
                </a:lnTo>
                <a:cubicBezTo>
                  <a:pt x="7167736" y="2179475"/>
                  <a:pt x="7106482" y="2174471"/>
                  <a:pt x="7100681" y="2167822"/>
                </a:cubicBezTo>
                <a:cubicBezTo>
                  <a:pt x="7040208" y="2163382"/>
                  <a:pt x="7012045" y="2151453"/>
                  <a:pt x="6932665" y="2162157"/>
                </a:cubicBezTo>
                <a:cubicBezTo>
                  <a:pt x="6897841" y="2163646"/>
                  <a:pt x="6758102" y="2190327"/>
                  <a:pt x="6700029" y="2158310"/>
                </a:cubicBezTo>
                <a:cubicBezTo>
                  <a:pt x="6586438" y="2136832"/>
                  <a:pt x="6483544" y="2190975"/>
                  <a:pt x="6326162" y="2178632"/>
                </a:cubicBezTo>
                <a:cubicBezTo>
                  <a:pt x="6280268" y="2230098"/>
                  <a:pt x="6248542" y="2188076"/>
                  <a:pt x="6196177" y="2200059"/>
                </a:cubicBezTo>
                <a:cubicBezTo>
                  <a:pt x="6205623" y="2154445"/>
                  <a:pt x="6147836" y="2237773"/>
                  <a:pt x="6139086" y="2187339"/>
                </a:cubicBezTo>
                <a:cubicBezTo>
                  <a:pt x="6129833" y="2191116"/>
                  <a:pt x="6107532" y="2187291"/>
                  <a:pt x="6098878" y="2192939"/>
                </a:cubicBezTo>
                <a:lnTo>
                  <a:pt x="6094339" y="2195871"/>
                </a:lnTo>
                <a:lnTo>
                  <a:pt x="6075163" y="2198856"/>
                </a:lnTo>
                <a:lnTo>
                  <a:pt x="6071016" y="2210639"/>
                </a:lnTo>
                <a:lnTo>
                  <a:pt x="6043058" y="2222971"/>
                </a:lnTo>
                <a:cubicBezTo>
                  <a:pt x="6032393" y="2225900"/>
                  <a:pt x="5975308" y="2222534"/>
                  <a:pt x="5962031" y="2220873"/>
                </a:cubicBezTo>
                <a:cubicBezTo>
                  <a:pt x="5916299" y="2196434"/>
                  <a:pt x="5893394" y="2257568"/>
                  <a:pt x="5836800" y="2224771"/>
                </a:cubicBezTo>
                <a:cubicBezTo>
                  <a:pt x="5815733" y="2216729"/>
                  <a:pt x="5748977" y="2216440"/>
                  <a:pt x="5735414" y="2231366"/>
                </a:cubicBezTo>
                <a:cubicBezTo>
                  <a:pt x="5721302" y="2234394"/>
                  <a:pt x="5705412" y="2228718"/>
                  <a:pt x="5697982" y="2244836"/>
                </a:cubicBezTo>
                <a:cubicBezTo>
                  <a:pt x="5686157" y="2264179"/>
                  <a:pt x="5639495" y="2233090"/>
                  <a:pt x="5644981" y="2256274"/>
                </a:cubicBezTo>
                <a:cubicBezTo>
                  <a:pt x="5611800" y="2234950"/>
                  <a:pt x="5577339" y="2261759"/>
                  <a:pt x="5547744" y="2271333"/>
                </a:cubicBezTo>
                <a:cubicBezTo>
                  <a:pt x="5521875" y="2250309"/>
                  <a:pt x="5489833" y="2286590"/>
                  <a:pt x="5426280" y="2290560"/>
                </a:cubicBezTo>
                <a:cubicBezTo>
                  <a:pt x="5397902" y="2266275"/>
                  <a:pt x="5383466" y="2311712"/>
                  <a:pt x="5329896" y="2279209"/>
                </a:cubicBezTo>
                <a:cubicBezTo>
                  <a:pt x="5327949" y="2282409"/>
                  <a:pt x="5345040" y="2286884"/>
                  <a:pt x="5322508" y="2288005"/>
                </a:cubicBezTo>
                <a:cubicBezTo>
                  <a:pt x="5299976" y="2289126"/>
                  <a:pt x="5213048" y="2299874"/>
                  <a:pt x="5194705" y="2285938"/>
                </a:cubicBezTo>
                <a:cubicBezTo>
                  <a:pt x="5109804" y="2242648"/>
                  <a:pt x="5098697" y="2250488"/>
                  <a:pt x="5027899" y="2242653"/>
                </a:cubicBezTo>
                <a:cubicBezTo>
                  <a:pt x="4948161" y="2238831"/>
                  <a:pt x="5004499" y="2289745"/>
                  <a:pt x="4902443" y="2249037"/>
                </a:cubicBezTo>
                <a:cubicBezTo>
                  <a:pt x="4893084" y="2267352"/>
                  <a:pt x="4880575" y="2268524"/>
                  <a:pt x="4858751" y="2260409"/>
                </a:cubicBezTo>
                <a:cubicBezTo>
                  <a:pt x="4820106" y="2259902"/>
                  <a:pt x="4826459" y="2305223"/>
                  <a:pt x="4785497" y="2278897"/>
                </a:cubicBezTo>
                <a:cubicBezTo>
                  <a:pt x="4794295" y="2303109"/>
                  <a:pt x="4713103" y="2290241"/>
                  <a:pt x="4732807" y="2315139"/>
                </a:cubicBezTo>
                <a:cubicBezTo>
                  <a:pt x="4709364" y="2338011"/>
                  <a:pt x="4694215" y="2301747"/>
                  <a:pt x="4670737" y="2321711"/>
                </a:cubicBezTo>
                <a:lnTo>
                  <a:pt x="4489013" y="2338805"/>
                </a:lnTo>
                <a:cubicBezTo>
                  <a:pt x="4465325" y="2325368"/>
                  <a:pt x="4447765" y="2333054"/>
                  <a:pt x="4431159" y="2347536"/>
                </a:cubicBezTo>
                <a:cubicBezTo>
                  <a:pt x="4378379" y="2345920"/>
                  <a:pt x="4332196" y="2368747"/>
                  <a:pt x="4273885" y="2379520"/>
                </a:cubicBezTo>
                <a:cubicBezTo>
                  <a:pt x="4208794" y="2365868"/>
                  <a:pt x="4179256" y="2406404"/>
                  <a:pt x="4116925" y="2417756"/>
                </a:cubicBezTo>
                <a:cubicBezTo>
                  <a:pt x="4051611" y="2383889"/>
                  <a:pt x="4080325" y="2474371"/>
                  <a:pt x="4027169" y="2475399"/>
                </a:cubicBezTo>
                <a:cubicBezTo>
                  <a:pt x="3938158" y="2446648"/>
                  <a:pt x="4031797" y="2505726"/>
                  <a:pt x="3897799" y="2503049"/>
                </a:cubicBezTo>
                <a:cubicBezTo>
                  <a:pt x="3889792" y="2497763"/>
                  <a:pt x="3874209" y="2504933"/>
                  <a:pt x="3876619" y="2512804"/>
                </a:cubicBezTo>
                <a:cubicBezTo>
                  <a:pt x="3847235" y="2511904"/>
                  <a:pt x="3783449" y="2499135"/>
                  <a:pt x="3721493" y="2497646"/>
                </a:cubicBezTo>
                <a:cubicBezTo>
                  <a:pt x="3664694" y="2496607"/>
                  <a:pt x="3553262" y="2503116"/>
                  <a:pt x="3504883" y="2503869"/>
                </a:cubicBezTo>
                <a:cubicBezTo>
                  <a:pt x="3481753" y="2463850"/>
                  <a:pt x="3453868" y="2512184"/>
                  <a:pt x="3431219" y="2502163"/>
                </a:cubicBezTo>
                <a:cubicBezTo>
                  <a:pt x="3372279" y="2500252"/>
                  <a:pt x="3213506" y="2491434"/>
                  <a:pt x="3151243" y="2492405"/>
                </a:cubicBezTo>
                <a:cubicBezTo>
                  <a:pt x="3109617" y="2499010"/>
                  <a:pt x="3096754" y="2511384"/>
                  <a:pt x="3057639" y="2507988"/>
                </a:cubicBezTo>
                <a:cubicBezTo>
                  <a:pt x="3012606" y="2492519"/>
                  <a:pt x="2918557" y="2528847"/>
                  <a:pt x="2916555" y="2472028"/>
                </a:cubicBezTo>
                <a:cubicBezTo>
                  <a:pt x="2899774" y="2440074"/>
                  <a:pt x="2851822" y="2496819"/>
                  <a:pt x="2846802" y="2461014"/>
                </a:cubicBezTo>
                <a:cubicBezTo>
                  <a:pt x="2825967" y="2486525"/>
                  <a:pt x="2778576" y="2452907"/>
                  <a:pt x="2739588" y="2457956"/>
                </a:cubicBezTo>
                <a:cubicBezTo>
                  <a:pt x="2729978" y="2442568"/>
                  <a:pt x="2721085" y="2444276"/>
                  <a:pt x="2706684" y="2454540"/>
                </a:cubicBezTo>
                <a:cubicBezTo>
                  <a:pt x="2582342" y="2475524"/>
                  <a:pt x="2485853" y="2437520"/>
                  <a:pt x="2348435" y="2449176"/>
                </a:cubicBezTo>
                <a:cubicBezTo>
                  <a:pt x="2319104" y="2453968"/>
                  <a:pt x="2268387" y="2479942"/>
                  <a:pt x="2194299" y="2475215"/>
                </a:cubicBezTo>
                <a:cubicBezTo>
                  <a:pt x="2122453" y="2479102"/>
                  <a:pt x="2034552" y="2463000"/>
                  <a:pt x="1983009" y="2463117"/>
                </a:cubicBezTo>
                <a:cubicBezTo>
                  <a:pt x="1972445" y="2448905"/>
                  <a:pt x="1889843" y="2460997"/>
                  <a:pt x="1885040" y="2475917"/>
                </a:cubicBezTo>
                <a:cubicBezTo>
                  <a:pt x="1863973" y="2475848"/>
                  <a:pt x="1788361" y="2446057"/>
                  <a:pt x="1773324" y="2471718"/>
                </a:cubicBezTo>
                <a:cubicBezTo>
                  <a:pt x="1744543" y="2472466"/>
                  <a:pt x="1699558" y="2427780"/>
                  <a:pt x="1685197" y="2466249"/>
                </a:cubicBezTo>
                <a:cubicBezTo>
                  <a:pt x="1630856" y="2479033"/>
                  <a:pt x="1506863" y="2422248"/>
                  <a:pt x="1448616" y="2421517"/>
                </a:cubicBezTo>
                <a:cubicBezTo>
                  <a:pt x="1345479" y="2396419"/>
                  <a:pt x="1338051" y="2407324"/>
                  <a:pt x="1280734" y="2419669"/>
                </a:cubicBezTo>
                <a:cubicBezTo>
                  <a:pt x="1193288" y="2416802"/>
                  <a:pt x="1159735" y="2468248"/>
                  <a:pt x="1081876" y="2476491"/>
                </a:cubicBezTo>
                <a:cubicBezTo>
                  <a:pt x="1043729" y="2470258"/>
                  <a:pt x="995954" y="2510721"/>
                  <a:pt x="957561" y="2484124"/>
                </a:cubicBezTo>
                <a:cubicBezTo>
                  <a:pt x="939882" y="2501480"/>
                  <a:pt x="849009" y="2512809"/>
                  <a:pt x="822775" y="2542292"/>
                </a:cubicBezTo>
                <a:cubicBezTo>
                  <a:pt x="803808" y="2576430"/>
                  <a:pt x="723207" y="2609203"/>
                  <a:pt x="653171" y="2607266"/>
                </a:cubicBezTo>
                <a:cubicBezTo>
                  <a:pt x="600195" y="2571020"/>
                  <a:pt x="575795" y="2621317"/>
                  <a:pt x="511469" y="2598742"/>
                </a:cubicBezTo>
                <a:cubicBezTo>
                  <a:pt x="503149" y="2616487"/>
                  <a:pt x="459898" y="2605806"/>
                  <a:pt x="441281" y="2605939"/>
                </a:cubicBezTo>
                <a:cubicBezTo>
                  <a:pt x="434719" y="2636222"/>
                  <a:pt x="354416" y="2634537"/>
                  <a:pt x="297100" y="2639558"/>
                </a:cubicBezTo>
                <a:cubicBezTo>
                  <a:pt x="239784" y="2644579"/>
                  <a:pt x="179782" y="2630047"/>
                  <a:pt x="97385" y="2636063"/>
                </a:cubicBezTo>
                <a:cubicBezTo>
                  <a:pt x="84007" y="2636732"/>
                  <a:pt x="67196" y="2638756"/>
                  <a:pt x="48888" y="2641447"/>
                </a:cubicBezTo>
                <a:lnTo>
                  <a:pt x="0" y="2649426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72C2F3-D51F-19DA-446A-6CEF4F970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41" y="196947"/>
            <a:ext cx="10188053" cy="1487742"/>
          </a:xfrm>
        </p:spPr>
        <p:txBody>
          <a:bodyPr>
            <a:noAutofit/>
          </a:bodyPr>
          <a:lstStyle/>
          <a:p>
            <a:r>
              <a:rPr lang="en-US" sz="4500" b="1" dirty="0" err="1">
                <a:latin typeface="Papyrus" panose="03070502060502030205" pitchFamily="66" charset="0"/>
              </a:rPr>
              <a:t>Kuntillet</a:t>
            </a:r>
            <a:r>
              <a:rPr lang="en-US" sz="4500" b="1" dirty="0">
                <a:latin typeface="Papyrus" panose="03070502060502030205" pitchFamily="66" charset="0"/>
              </a:rPr>
              <a:t> </a:t>
            </a:r>
            <a:r>
              <a:rPr lang="en-US" sz="4500" b="1" dirty="0" err="1">
                <a:latin typeface="Papyrus" panose="03070502060502030205" pitchFamily="66" charset="0"/>
              </a:rPr>
              <a:t>Ajrud</a:t>
            </a:r>
            <a:r>
              <a:rPr lang="en-US" sz="4500" b="1" dirty="0">
                <a:latin typeface="Papyrus" panose="03070502060502030205" pitchFamily="66" charset="0"/>
              </a:rPr>
              <a:t> Inscription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BABCC22-CDC3-480A-BE67-B1F756698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804" y="2020542"/>
            <a:ext cx="3166534" cy="3877735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 descr="A close-up of a stone&#10;&#10;Description automatically generated">
            <a:extLst>
              <a:ext uri="{FF2B5EF4-FFF2-40B4-BE49-F238E27FC236}">
                <a16:creationId xmlns:a16="http://schemas.microsoft.com/office/drawing/2014/main" id="{B7C7091D-2323-8F4A-4007-27CDF4CAA9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" r="22684" b="2"/>
          <a:stretch/>
        </p:blipFill>
        <p:spPr>
          <a:xfrm>
            <a:off x="1607663" y="2181411"/>
            <a:ext cx="2844800" cy="35559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87819-5BA5-AF37-C34C-1C7C8C769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142" y="2429246"/>
            <a:ext cx="5753167" cy="40823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500" b="1" dirty="0">
                <a:latin typeface="Papyrus" panose="03070502060502030205" pitchFamily="66" charset="0"/>
              </a:rPr>
              <a:t>Inscription discovered at </a:t>
            </a:r>
            <a:r>
              <a:rPr lang="en-US" sz="2500" b="1" dirty="0" err="1">
                <a:latin typeface="Papyrus" panose="03070502060502030205" pitchFamily="66" charset="0"/>
              </a:rPr>
              <a:t>Kuntillet</a:t>
            </a:r>
            <a:r>
              <a:rPr lang="en-US" sz="2500" b="1" dirty="0">
                <a:latin typeface="Papyrus" panose="03070502060502030205" pitchFamily="66" charset="0"/>
              </a:rPr>
              <a:t> </a:t>
            </a:r>
            <a:r>
              <a:rPr lang="en-US" sz="2500" b="1" dirty="0" err="1">
                <a:latin typeface="Papyrus" panose="03070502060502030205" pitchFamily="66" charset="0"/>
              </a:rPr>
              <a:t>Ajrud</a:t>
            </a:r>
            <a:r>
              <a:rPr lang="en-US" sz="2500" b="1" dirty="0">
                <a:latin typeface="Papyrus" panose="03070502060502030205" pitchFamily="66" charset="0"/>
              </a:rPr>
              <a:t> in the Northeast portion of the Sinai Peninsula</a:t>
            </a:r>
          </a:p>
          <a:p>
            <a:pPr marL="0" indent="0" algn="ctr">
              <a:buNone/>
            </a:pPr>
            <a:endParaRPr lang="en-US" sz="2500" b="1" dirty="0"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en-US" sz="2500" b="1" dirty="0">
                <a:latin typeface="Papyrus" panose="03070502060502030205" pitchFamily="66" charset="0"/>
              </a:rPr>
              <a:t>Dates between 800 BC and 700 BC</a:t>
            </a:r>
          </a:p>
          <a:p>
            <a:pPr marL="0" indent="0" algn="ctr">
              <a:buNone/>
            </a:pPr>
            <a:endParaRPr lang="en-US" sz="2500" b="1" dirty="0"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en-US" sz="2500" b="1" dirty="0">
                <a:effectLst/>
                <a:latin typeface="Papyrus" panose="03070502060502030205" pitchFamily="66" charset="0"/>
                <a:ea typeface="Calibri" panose="020F0502020204030204" pitchFamily="34" charset="0"/>
              </a:rPr>
              <a:t>“May you be blessed by Yahweh of Shomron (Samaria) and his Asherah,”</a:t>
            </a:r>
            <a:endParaRPr lang="en-US" sz="2500" b="1" dirty="0">
              <a:latin typeface="Papyrus" panose="03070502060502030205" pitchFamily="66" charset="0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537E6744-F26F-408D-B398-EF5569E09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2653" y="3852613"/>
            <a:ext cx="2114924" cy="2548187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A black and white drawing of a vase&#10;&#10;Description automatically generated">
            <a:extLst>
              <a:ext uri="{FF2B5EF4-FFF2-40B4-BE49-F238E27FC236}">
                <a16:creationId xmlns:a16="http://schemas.microsoft.com/office/drawing/2014/main" id="{ECD086CC-828C-47FE-DCC4-5327FE0D2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859"/>
          <a:stretch/>
        </p:blipFill>
        <p:spPr>
          <a:xfrm>
            <a:off x="591679" y="3914588"/>
            <a:ext cx="1996141" cy="2426447"/>
          </a:xfrm>
          <a:prstGeom prst="rect">
            <a:avLst/>
          </a:prstGeom>
        </p:spPr>
      </p:pic>
      <p:sp>
        <p:nvSpPr>
          <p:cNvPr id="48" name="Rectangle 6">
            <a:extLst>
              <a:ext uri="{FF2B5EF4-FFF2-40B4-BE49-F238E27FC236}">
                <a16:creationId xmlns:a16="http://schemas.microsoft.com/office/drawing/2014/main" id="{A0A469A6-35DF-45B5-A90D-2F67E3275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905965">
            <a:off x="86016" y="6135704"/>
            <a:ext cx="115589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60000"/>
            </a:scheme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FDEBDE8A-798D-4BCE-94DB-0658F83B6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8100" y="4464424"/>
            <a:ext cx="1585249" cy="176970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 descr="A large jar with writing on it&#10;&#10;Description automatically generated">
            <a:extLst>
              <a:ext uri="{FF2B5EF4-FFF2-40B4-BE49-F238E27FC236}">
                <a16:creationId xmlns:a16="http://schemas.microsoft.com/office/drawing/2014/main" id="{5CDC8CE1-978F-F11F-A9F6-F2D10B53EE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" b="-6"/>
          <a:stretch/>
        </p:blipFill>
        <p:spPr>
          <a:xfrm>
            <a:off x="4058100" y="4464424"/>
            <a:ext cx="1585249" cy="176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2729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3EFA6C3-82DC-4131-9929-2523E6FD0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2D2D03-9596-96D0-2F7D-2F34921A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486" y="71182"/>
            <a:ext cx="4583841" cy="118632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Papyrus" panose="03070502060502030205" pitchFamily="66" charset="0"/>
              </a:rPr>
              <a:t>The Mesha Stele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EC9469E-14CA-4358-BABC-CBF836A61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69680" cy="767978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stone with a cracked surface&#10;&#10;Description automatically generated">
            <a:extLst>
              <a:ext uri="{FF2B5EF4-FFF2-40B4-BE49-F238E27FC236}">
                <a16:creationId xmlns:a16="http://schemas.microsoft.com/office/drawing/2014/main" id="{7EAC7BB1-0E7F-781B-E6A1-CA2E9E365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" r="-1" b="-1"/>
          <a:stretch/>
        </p:blipFill>
        <p:spPr>
          <a:xfrm>
            <a:off x="720334" y="1204323"/>
            <a:ext cx="3692146" cy="55217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3A590-32AE-A948-D6E3-C0D55A867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8327" y="489527"/>
            <a:ext cx="7261176" cy="26238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latin typeface="Papyrus" panose="03070502060502030205" pitchFamily="66" charset="0"/>
              </a:rPr>
              <a:t>Also known as the Moabite Stone, this stele was ordered by King Mesha of Moab (You might remember him from 2 Kings 3), and placed at Dibon, capital of Moab.</a:t>
            </a:r>
          </a:p>
          <a:p>
            <a:pPr marL="0" indent="0" algn="ctr">
              <a:buNone/>
            </a:pPr>
            <a:endParaRPr lang="en-US" b="1"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en-US" b="1">
                <a:effectLst/>
                <a:latin typeface="Papyrus" panose="03070502060502030205" pitchFamily="66" charset="0"/>
                <a:ea typeface="Calibri" panose="020F0502020204030204" pitchFamily="34" charset="0"/>
              </a:rPr>
              <a:t>“And from there, I took the vessels of YHWH, and I hauled them before the face of Kemoš.”</a:t>
            </a:r>
            <a:endParaRPr lang="en-US" b="1" dirty="0">
              <a:latin typeface="Papyrus" panose="03070502060502030205" pitchFamily="66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48EB4C9-ACAF-4CCA-BA6E-93144319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5753" y="6027658"/>
            <a:ext cx="7906247" cy="830343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375773 w 6884912"/>
              <a:gd name="connsiteY91" fmla="*/ 199913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141123 w 6884912"/>
              <a:gd name="connsiteY100" fmla="*/ 159923 h 1161397"/>
              <a:gd name="connsiteX101" fmla="*/ 6290640 w 6884912"/>
              <a:gd name="connsiteY101" fmla="*/ 167441 h 1161397"/>
              <a:gd name="connsiteX102" fmla="*/ 6322806 w 6884912"/>
              <a:gd name="connsiteY102" fmla="*/ 213293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375773 w 6884912"/>
              <a:gd name="connsiteY90" fmla="*/ 199913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141123 w 6884912"/>
              <a:gd name="connsiteY99" fmla="*/ 159923 h 1161397"/>
              <a:gd name="connsiteX100" fmla="*/ 6290640 w 6884912"/>
              <a:gd name="connsiteY100" fmla="*/ 167441 h 1161397"/>
              <a:gd name="connsiteX101" fmla="*/ 6322806 w 6884912"/>
              <a:gd name="connsiteY101" fmla="*/ 213293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51408 w 6884912"/>
              <a:gd name="connsiteY11" fmla="*/ 984938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26340 w 6884912"/>
              <a:gd name="connsiteY38" fmla="*/ 638496 h 1161397"/>
              <a:gd name="connsiteX39" fmla="*/ 1731986 w 6884912"/>
              <a:gd name="connsiteY39" fmla="*/ 589682 h 1161397"/>
              <a:gd name="connsiteX40" fmla="*/ 1927935 w 6884912"/>
              <a:gd name="connsiteY40" fmla="*/ 628540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830398 w 6884912"/>
              <a:gd name="connsiteY66" fmla="*/ 188383 h 1161397"/>
              <a:gd name="connsiteX67" fmla="*/ 3834360 w 6884912"/>
              <a:gd name="connsiteY67" fmla="*/ 188992 h 1161397"/>
              <a:gd name="connsiteX68" fmla="*/ 3843715 w 6884912"/>
              <a:gd name="connsiteY68" fmla="*/ 188752 h 1161397"/>
              <a:gd name="connsiteX69" fmla="*/ 3842609 w 6884912"/>
              <a:gd name="connsiteY69" fmla="*/ 197386 h 1161397"/>
              <a:gd name="connsiteX70" fmla="*/ 3853961 w 6884912"/>
              <a:gd name="connsiteY70" fmla="*/ 213380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289361 w 6884912"/>
              <a:gd name="connsiteY78" fmla="*/ 196642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375773 w 6884912"/>
              <a:gd name="connsiteY89" fmla="*/ 199913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141123 w 6884912"/>
              <a:gd name="connsiteY98" fmla="*/ 159923 h 1161397"/>
              <a:gd name="connsiteX99" fmla="*/ 6290640 w 6884912"/>
              <a:gd name="connsiteY99" fmla="*/ 167441 h 1161397"/>
              <a:gd name="connsiteX100" fmla="*/ 6322806 w 6884912"/>
              <a:gd name="connsiteY100" fmla="*/ 213293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12111 w 6884912"/>
              <a:gd name="connsiteY7" fmla="*/ 1085599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51408 w 6884912"/>
              <a:gd name="connsiteY10" fmla="*/ 984938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26340 w 6884912"/>
              <a:gd name="connsiteY37" fmla="*/ 638496 h 1161397"/>
              <a:gd name="connsiteX38" fmla="*/ 1731986 w 6884912"/>
              <a:gd name="connsiteY38" fmla="*/ 589682 h 1161397"/>
              <a:gd name="connsiteX39" fmla="*/ 1927935 w 6884912"/>
              <a:gd name="connsiteY39" fmla="*/ 628540 h 1161397"/>
              <a:gd name="connsiteX40" fmla="*/ 2039075 w 6884912"/>
              <a:gd name="connsiteY40" fmla="*/ 599964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830398 w 6884912"/>
              <a:gd name="connsiteY65" fmla="*/ 188383 h 1161397"/>
              <a:gd name="connsiteX66" fmla="*/ 3834360 w 6884912"/>
              <a:gd name="connsiteY66" fmla="*/ 188992 h 1161397"/>
              <a:gd name="connsiteX67" fmla="*/ 3843715 w 6884912"/>
              <a:gd name="connsiteY67" fmla="*/ 188752 h 1161397"/>
              <a:gd name="connsiteX68" fmla="*/ 3842609 w 6884912"/>
              <a:gd name="connsiteY68" fmla="*/ 197386 h 1161397"/>
              <a:gd name="connsiteX69" fmla="*/ 3853961 w 6884912"/>
              <a:gd name="connsiteY69" fmla="*/ 213380 h 1161397"/>
              <a:gd name="connsiteX70" fmla="*/ 3907640 w 6884912"/>
              <a:gd name="connsiteY70" fmla="*/ 207568 h 1161397"/>
              <a:gd name="connsiteX71" fmla="*/ 3910449 w 6884912"/>
              <a:gd name="connsiteY71" fmla="*/ 197808 h 1161397"/>
              <a:gd name="connsiteX72" fmla="*/ 3917197 w 6884912"/>
              <a:gd name="connsiteY72" fmla="*/ 196121 h 1161397"/>
              <a:gd name="connsiteX73" fmla="*/ 3922400 w 6884912"/>
              <a:gd name="connsiteY73" fmla="*/ 205056 h 1161397"/>
              <a:gd name="connsiteX74" fmla="*/ 4013061 w 6884912"/>
              <a:gd name="connsiteY74" fmla="*/ 224874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289361 w 6884912"/>
              <a:gd name="connsiteY77" fmla="*/ 196642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375773 w 6884912"/>
              <a:gd name="connsiteY88" fmla="*/ 199913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141123 w 6884912"/>
              <a:gd name="connsiteY97" fmla="*/ 159923 h 1161397"/>
              <a:gd name="connsiteX98" fmla="*/ 6290640 w 6884912"/>
              <a:gd name="connsiteY98" fmla="*/ 167441 h 1161397"/>
              <a:gd name="connsiteX99" fmla="*/ 6322806 w 6884912"/>
              <a:gd name="connsiteY99" fmla="*/ 213293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67875 w 6884912"/>
              <a:gd name="connsiteY7" fmla="*/ 1051976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213420 w 6884912"/>
              <a:gd name="connsiteY6" fmla="*/ 1056868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26340 w 6884912"/>
              <a:gd name="connsiteY33" fmla="*/ 638496 h 1161397"/>
              <a:gd name="connsiteX34" fmla="*/ 1731986 w 6884912"/>
              <a:gd name="connsiteY34" fmla="*/ 589682 h 1161397"/>
              <a:gd name="connsiteX35" fmla="*/ 1927935 w 6884912"/>
              <a:gd name="connsiteY35" fmla="*/ 628540 h 1161397"/>
              <a:gd name="connsiteX36" fmla="*/ 2039075 w 6884912"/>
              <a:gd name="connsiteY36" fmla="*/ 599964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561265 w 6884912"/>
              <a:gd name="connsiteY45" fmla="*/ 450623 h 1161397"/>
              <a:gd name="connsiteX46" fmla="*/ 2594349 w 6884912"/>
              <a:gd name="connsiteY46" fmla="*/ 443884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830398 w 6884912"/>
              <a:gd name="connsiteY61" fmla="*/ 188383 h 1161397"/>
              <a:gd name="connsiteX62" fmla="*/ 3834360 w 6884912"/>
              <a:gd name="connsiteY62" fmla="*/ 188992 h 1161397"/>
              <a:gd name="connsiteX63" fmla="*/ 3843715 w 6884912"/>
              <a:gd name="connsiteY63" fmla="*/ 188752 h 1161397"/>
              <a:gd name="connsiteX64" fmla="*/ 3842609 w 6884912"/>
              <a:gd name="connsiteY64" fmla="*/ 197386 h 1161397"/>
              <a:gd name="connsiteX65" fmla="*/ 3853961 w 6884912"/>
              <a:gd name="connsiteY65" fmla="*/ 213380 h 1161397"/>
              <a:gd name="connsiteX66" fmla="*/ 3907640 w 6884912"/>
              <a:gd name="connsiteY66" fmla="*/ 207568 h 1161397"/>
              <a:gd name="connsiteX67" fmla="*/ 3910449 w 6884912"/>
              <a:gd name="connsiteY67" fmla="*/ 197808 h 1161397"/>
              <a:gd name="connsiteX68" fmla="*/ 3917197 w 6884912"/>
              <a:gd name="connsiteY68" fmla="*/ 196121 h 1161397"/>
              <a:gd name="connsiteX69" fmla="*/ 3922400 w 6884912"/>
              <a:gd name="connsiteY69" fmla="*/ 205056 h 1161397"/>
              <a:gd name="connsiteX70" fmla="*/ 4013061 w 6884912"/>
              <a:gd name="connsiteY70" fmla="*/ 224874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289361 w 6884912"/>
              <a:gd name="connsiteY73" fmla="*/ 196642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375773 w 6884912"/>
              <a:gd name="connsiteY84" fmla="*/ 199913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141123 w 6884912"/>
              <a:gd name="connsiteY93" fmla="*/ 159923 h 1161397"/>
              <a:gd name="connsiteX94" fmla="*/ 6290640 w 6884912"/>
              <a:gd name="connsiteY94" fmla="*/ 167441 h 1161397"/>
              <a:gd name="connsiteX95" fmla="*/ 6322806 w 6884912"/>
              <a:gd name="connsiteY95" fmla="*/ 213293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66947 w 6884912"/>
              <a:gd name="connsiteY16" fmla="*/ 700762 h 1161397"/>
              <a:gd name="connsiteX17" fmla="*/ 1178135 w 6884912"/>
              <a:gd name="connsiteY17" fmla="*/ 698631 h 1161397"/>
              <a:gd name="connsiteX18" fmla="*/ 1178301 w 6884912"/>
              <a:gd name="connsiteY18" fmla="*/ 698094 h 1161397"/>
              <a:gd name="connsiteX19" fmla="*/ 1242716 w 6884912"/>
              <a:gd name="connsiteY19" fmla="*/ 698052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26340 w 6884912"/>
              <a:gd name="connsiteY32" fmla="*/ 638496 h 1161397"/>
              <a:gd name="connsiteX33" fmla="*/ 1731986 w 6884912"/>
              <a:gd name="connsiteY33" fmla="*/ 589682 h 1161397"/>
              <a:gd name="connsiteX34" fmla="*/ 1927935 w 6884912"/>
              <a:gd name="connsiteY34" fmla="*/ 628540 h 1161397"/>
              <a:gd name="connsiteX35" fmla="*/ 2039075 w 6884912"/>
              <a:gd name="connsiteY35" fmla="*/ 599964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561265 w 6884912"/>
              <a:gd name="connsiteY44" fmla="*/ 450623 h 1161397"/>
              <a:gd name="connsiteX45" fmla="*/ 2594349 w 6884912"/>
              <a:gd name="connsiteY45" fmla="*/ 443884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830398 w 6884912"/>
              <a:gd name="connsiteY60" fmla="*/ 188383 h 1161397"/>
              <a:gd name="connsiteX61" fmla="*/ 3834360 w 6884912"/>
              <a:gd name="connsiteY61" fmla="*/ 188992 h 1161397"/>
              <a:gd name="connsiteX62" fmla="*/ 3843715 w 6884912"/>
              <a:gd name="connsiteY62" fmla="*/ 188752 h 1161397"/>
              <a:gd name="connsiteX63" fmla="*/ 3842609 w 6884912"/>
              <a:gd name="connsiteY63" fmla="*/ 197386 h 1161397"/>
              <a:gd name="connsiteX64" fmla="*/ 3853961 w 6884912"/>
              <a:gd name="connsiteY64" fmla="*/ 213380 h 1161397"/>
              <a:gd name="connsiteX65" fmla="*/ 3907640 w 6884912"/>
              <a:gd name="connsiteY65" fmla="*/ 207568 h 1161397"/>
              <a:gd name="connsiteX66" fmla="*/ 3910449 w 6884912"/>
              <a:gd name="connsiteY66" fmla="*/ 197808 h 1161397"/>
              <a:gd name="connsiteX67" fmla="*/ 3917197 w 6884912"/>
              <a:gd name="connsiteY67" fmla="*/ 196121 h 1161397"/>
              <a:gd name="connsiteX68" fmla="*/ 3922400 w 6884912"/>
              <a:gd name="connsiteY68" fmla="*/ 205056 h 1161397"/>
              <a:gd name="connsiteX69" fmla="*/ 4013061 w 6884912"/>
              <a:gd name="connsiteY69" fmla="*/ 224874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289361 w 6884912"/>
              <a:gd name="connsiteY72" fmla="*/ 196642 h 1161397"/>
              <a:gd name="connsiteX73" fmla="*/ 4498913 w 6884912"/>
              <a:gd name="connsiteY73" fmla="*/ 118915 h 1161397"/>
              <a:gd name="connsiteX74" fmla="*/ 4617330 w 6884912"/>
              <a:gd name="connsiteY74" fmla="*/ 111163 h 1161397"/>
              <a:gd name="connsiteX75" fmla="*/ 4659778 w 6884912"/>
              <a:gd name="connsiteY75" fmla="*/ 118219 h 1161397"/>
              <a:gd name="connsiteX76" fmla="*/ 4730870 w 6884912"/>
              <a:gd name="connsiteY76" fmla="*/ 129432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375773 w 6884912"/>
              <a:gd name="connsiteY83" fmla="*/ 199913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141123 w 6884912"/>
              <a:gd name="connsiteY92" fmla="*/ 159923 h 1161397"/>
              <a:gd name="connsiteX93" fmla="*/ 6290640 w 6884912"/>
              <a:gd name="connsiteY93" fmla="*/ 167441 h 1161397"/>
              <a:gd name="connsiteX94" fmla="*/ 6322806 w 6884912"/>
              <a:gd name="connsiteY94" fmla="*/ 213293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78135 w 6884912"/>
              <a:gd name="connsiteY16" fmla="*/ 698631 h 1161397"/>
              <a:gd name="connsiteX17" fmla="*/ 1178301 w 6884912"/>
              <a:gd name="connsiteY17" fmla="*/ 698094 h 1161397"/>
              <a:gd name="connsiteX18" fmla="*/ 1242716 w 6884912"/>
              <a:gd name="connsiteY18" fmla="*/ 698052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40054 w 6884912"/>
              <a:gd name="connsiteY22" fmla="*/ 614022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26340 w 6884912"/>
              <a:gd name="connsiteY31" fmla="*/ 638496 h 1161397"/>
              <a:gd name="connsiteX32" fmla="*/ 1731986 w 6884912"/>
              <a:gd name="connsiteY32" fmla="*/ 589682 h 1161397"/>
              <a:gd name="connsiteX33" fmla="*/ 1927935 w 6884912"/>
              <a:gd name="connsiteY33" fmla="*/ 628540 h 1161397"/>
              <a:gd name="connsiteX34" fmla="*/ 2039075 w 6884912"/>
              <a:gd name="connsiteY34" fmla="*/ 599964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561265 w 6884912"/>
              <a:gd name="connsiteY43" fmla="*/ 450623 h 1161397"/>
              <a:gd name="connsiteX44" fmla="*/ 2594349 w 6884912"/>
              <a:gd name="connsiteY44" fmla="*/ 443884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830398 w 6884912"/>
              <a:gd name="connsiteY59" fmla="*/ 188383 h 1161397"/>
              <a:gd name="connsiteX60" fmla="*/ 3834360 w 6884912"/>
              <a:gd name="connsiteY60" fmla="*/ 188992 h 1161397"/>
              <a:gd name="connsiteX61" fmla="*/ 3843715 w 6884912"/>
              <a:gd name="connsiteY61" fmla="*/ 188752 h 1161397"/>
              <a:gd name="connsiteX62" fmla="*/ 3842609 w 6884912"/>
              <a:gd name="connsiteY62" fmla="*/ 197386 h 1161397"/>
              <a:gd name="connsiteX63" fmla="*/ 3853961 w 6884912"/>
              <a:gd name="connsiteY63" fmla="*/ 213380 h 1161397"/>
              <a:gd name="connsiteX64" fmla="*/ 3907640 w 6884912"/>
              <a:gd name="connsiteY64" fmla="*/ 207568 h 1161397"/>
              <a:gd name="connsiteX65" fmla="*/ 3910449 w 6884912"/>
              <a:gd name="connsiteY65" fmla="*/ 197808 h 1161397"/>
              <a:gd name="connsiteX66" fmla="*/ 3917197 w 6884912"/>
              <a:gd name="connsiteY66" fmla="*/ 196121 h 1161397"/>
              <a:gd name="connsiteX67" fmla="*/ 3922400 w 6884912"/>
              <a:gd name="connsiteY67" fmla="*/ 205056 h 1161397"/>
              <a:gd name="connsiteX68" fmla="*/ 4013061 w 6884912"/>
              <a:gd name="connsiteY68" fmla="*/ 224874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289361 w 6884912"/>
              <a:gd name="connsiteY71" fmla="*/ 196642 h 1161397"/>
              <a:gd name="connsiteX72" fmla="*/ 4498913 w 6884912"/>
              <a:gd name="connsiteY72" fmla="*/ 118915 h 1161397"/>
              <a:gd name="connsiteX73" fmla="*/ 4617330 w 6884912"/>
              <a:gd name="connsiteY73" fmla="*/ 111163 h 1161397"/>
              <a:gd name="connsiteX74" fmla="*/ 4659778 w 6884912"/>
              <a:gd name="connsiteY74" fmla="*/ 118219 h 1161397"/>
              <a:gd name="connsiteX75" fmla="*/ 4730870 w 6884912"/>
              <a:gd name="connsiteY75" fmla="*/ 129432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375773 w 6884912"/>
              <a:gd name="connsiteY82" fmla="*/ 199913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141123 w 6884912"/>
              <a:gd name="connsiteY91" fmla="*/ 159923 h 1161397"/>
              <a:gd name="connsiteX92" fmla="*/ 6290640 w 6884912"/>
              <a:gd name="connsiteY92" fmla="*/ 167441 h 1161397"/>
              <a:gd name="connsiteX93" fmla="*/ 6322806 w 6884912"/>
              <a:gd name="connsiteY93" fmla="*/ 213293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178301 w 6884912"/>
              <a:gd name="connsiteY16" fmla="*/ 698094 h 1161397"/>
              <a:gd name="connsiteX17" fmla="*/ 1242716 w 6884912"/>
              <a:gd name="connsiteY17" fmla="*/ 698052 h 1161397"/>
              <a:gd name="connsiteX18" fmla="*/ 1299977 w 6884912"/>
              <a:gd name="connsiteY18" fmla="*/ 639196 h 1161397"/>
              <a:gd name="connsiteX19" fmla="*/ 1326190 w 6884912"/>
              <a:gd name="connsiteY19" fmla="*/ 625955 h 1161397"/>
              <a:gd name="connsiteX20" fmla="*/ 1339600 w 6884912"/>
              <a:gd name="connsiteY20" fmla="*/ 616295 h 1161397"/>
              <a:gd name="connsiteX21" fmla="*/ 1340054 w 6884912"/>
              <a:gd name="connsiteY21" fmla="*/ 614022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26340 w 6884912"/>
              <a:gd name="connsiteY30" fmla="*/ 638496 h 1161397"/>
              <a:gd name="connsiteX31" fmla="*/ 1731986 w 6884912"/>
              <a:gd name="connsiteY31" fmla="*/ 589682 h 1161397"/>
              <a:gd name="connsiteX32" fmla="*/ 1927935 w 6884912"/>
              <a:gd name="connsiteY32" fmla="*/ 628540 h 1161397"/>
              <a:gd name="connsiteX33" fmla="*/ 2039075 w 6884912"/>
              <a:gd name="connsiteY33" fmla="*/ 599964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561265 w 6884912"/>
              <a:gd name="connsiteY42" fmla="*/ 450623 h 1161397"/>
              <a:gd name="connsiteX43" fmla="*/ 2594349 w 6884912"/>
              <a:gd name="connsiteY43" fmla="*/ 443884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830398 w 6884912"/>
              <a:gd name="connsiteY58" fmla="*/ 188383 h 1161397"/>
              <a:gd name="connsiteX59" fmla="*/ 3834360 w 6884912"/>
              <a:gd name="connsiteY59" fmla="*/ 188992 h 1161397"/>
              <a:gd name="connsiteX60" fmla="*/ 3843715 w 6884912"/>
              <a:gd name="connsiteY60" fmla="*/ 188752 h 1161397"/>
              <a:gd name="connsiteX61" fmla="*/ 3842609 w 6884912"/>
              <a:gd name="connsiteY61" fmla="*/ 197386 h 1161397"/>
              <a:gd name="connsiteX62" fmla="*/ 3853961 w 6884912"/>
              <a:gd name="connsiteY62" fmla="*/ 213380 h 1161397"/>
              <a:gd name="connsiteX63" fmla="*/ 3907640 w 6884912"/>
              <a:gd name="connsiteY63" fmla="*/ 207568 h 1161397"/>
              <a:gd name="connsiteX64" fmla="*/ 3910449 w 6884912"/>
              <a:gd name="connsiteY64" fmla="*/ 197808 h 1161397"/>
              <a:gd name="connsiteX65" fmla="*/ 3917197 w 6884912"/>
              <a:gd name="connsiteY65" fmla="*/ 196121 h 1161397"/>
              <a:gd name="connsiteX66" fmla="*/ 3922400 w 6884912"/>
              <a:gd name="connsiteY66" fmla="*/ 205056 h 1161397"/>
              <a:gd name="connsiteX67" fmla="*/ 4013061 w 6884912"/>
              <a:gd name="connsiteY67" fmla="*/ 224874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289361 w 6884912"/>
              <a:gd name="connsiteY70" fmla="*/ 196642 h 1161397"/>
              <a:gd name="connsiteX71" fmla="*/ 4498913 w 6884912"/>
              <a:gd name="connsiteY71" fmla="*/ 118915 h 1161397"/>
              <a:gd name="connsiteX72" fmla="*/ 4617330 w 6884912"/>
              <a:gd name="connsiteY72" fmla="*/ 111163 h 1161397"/>
              <a:gd name="connsiteX73" fmla="*/ 4659778 w 6884912"/>
              <a:gd name="connsiteY73" fmla="*/ 118219 h 1161397"/>
              <a:gd name="connsiteX74" fmla="*/ 4730870 w 6884912"/>
              <a:gd name="connsiteY74" fmla="*/ 129432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375773 w 6884912"/>
              <a:gd name="connsiteY81" fmla="*/ 199913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5960732 w 6884912"/>
              <a:gd name="connsiteY88" fmla="*/ 220708 h 1161397"/>
              <a:gd name="connsiteX89" fmla="*/ 6029542 w 6884912"/>
              <a:gd name="connsiteY89" fmla="*/ 210339 h 1161397"/>
              <a:gd name="connsiteX90" fmla="*/ 6141123 w 6884912"/>
              <a:gd name="connsiteY90" fmla="*/ 159923 h 1161397"/>
              <a:gd name="connsiteX91" fmla="*/ 6290640 w 6884912"/>
              <a:gd name="connsiteY91" fmla="*/ 167441 h 1161397"/>
              <a:gd name="connsiteX92" fmla="*/ 6322806 w 6884912"/>
              <a:gd name="connsiteY92" fmla="*/ 213293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7166 w 6884912"/>
              <a:gd name="connsiteY14" fmla="*/ 744338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088181"/>
                  <a:pt x="115388" y="1111320"/>
                </a:cubicBezTo>
                <a:cubicBezTo>
                  <a:pt x="146435" y="1096221"/>
                  <a:pt x="156823" y="1079485"/>
                  <a:pt x="213420" y="1056868"/>
                </a:cubicBezTo>
                <a:cubicBezTo>
                  <a:pt x="288217" y="1040787"/>
                  <a:pt x="383333" y="1044881"/>
                  <a:pt x="454970" y="1023343"/>
                </a:cubicBezTo>
                <a:cubicBezTo>
                  <a:pt x="440966" y="999969"/>
                  <a:pt x="571419" y="1006841"/>
                  <a:pt x="548162" y="984908"/>
                </a:cubicBezTo>
                <a:cubicBezTo>
                  <a:pt x="561321" y="956563"/>
                  <a:pt x="637415" y="1010272"/>
                  <a:pt x="651408" y="984938"/>
                </a:cubicBezTo>
                <a:cubicBezTo>
                  <a:pt x="671652" y="980952"/>
                  <a:pt x="698726" y="950833"/>
                  <a:pt x="723108" y="941904"/>
                </a:cubicBezTo>
                <a:cubicBezTo>
                  <a:pt x="760262" y="946949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6251" y="768649"/>
                  <a:pt x="1137166" y="744338"/>
                </a:cubicBezTo>
                <a:lnTo>
                  <a:pt x="1207847" y="689087"/>
                </a:lnTo>
                <a:cubicBezTo>
                  <a:pt x="1226429" y="687736"/>
                  <a:pt x="1222409" y="707958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61730" y="317407"/>
                  <a:pt x="3186369" y="312875"/>
                  <a:pt x="3222191" y="307887"/>
                </a:cubicBezTo>
                <a:cubicBezTo>
                  <a:pt x="3223593" y="304249"/>
                  <a:pt x="3179978" y="296995"/>
                  <a:pt x="3227953" y="297650"/>
                </a:cubicBezTo>
                <a:cubicBezTo>
                  <a:pt x="3275928" y="298306"/>
                  <a:pt x="3443572" y="313020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62781" y="222856"/>
                  <a:pt x="4184760" y="196847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61586" y="136690"/>
                  <a:pt x="4823142" y="161592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7769" y="214252"/>
                  <a:pt x="6349573" y="188998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73955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331648" cy="1978172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36649" y="488969"/>
                  <a:pt x="9316893" y="491390"/>
                </a:cubicBezTo>
                <a:cubicBezTo>
                  <a:pt x="9298834" y="504511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79948" y="576062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407128" y="961344"/>
                </a:lnTo>
                <a:lnTo>
                  <a:pt x="8380548" y="987916"/>
                </a:lnTo>
                <a:lnTo>
                  <a:pt x="8379462" y="987106"/>
                </a:lnTo>
                <a:cubicBezTo>
                  <a:pt x="8376507" y="985864"/>
                  <a:pt x="8373362" y="986042"/>
                  <a:pt x="8369725" y="989186"/>
                </a:cubicBezTo>
                <a:cubicBezTo>
                  <a:pt x="8357221" y="990792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72124" y="1029408"/>
                  <a:pt x="8269666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43525" y="1179064"/>
                </a:lnTo>
                <a:lnTo>
                  <a:pt x="7685942" y="1233723"/>
                </a:lnTo>
                <a:lnTo>
                  <a:pt x="7586920" y="1261888"/>
                </a:lnTo>
                <a:cubicBezTo>
                  <a:pt x="7556723" y="1298911"/>
                  <a:pt x="7489186" y="1249860"/>
                  <a:pt x="7486100" y="1292563"/>
                </a:cubicBezTo>
                <a:cubicBezTo>
                  <a:pt x="7454875" y="1308356"/>
                  <a:pt x="7449202" y="1300366"/>
                  <a:pt x="7407190" y="1314737"/>
                </a:cubicBezTo>
                <a:cubicBezTo>
                  <a:pt x="7368386" y="1364011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23400" y="1671703"/>
                  <a:pt x="5529437" y="1636968"/>
                </a:cubicBezTo>
                <a:cubicBezTo>
                  <a:pt x="5500069" y="1636638"/>
                  <a:pt x="5481558" y="1636672"/>
                  <a:pt x="5440853" y="1657958"/>
                </a:cubicBezTo>
                <a:cubicBezTo>
                  <a:pt x="5340428" y="1673293"/>
                  <a:pt x="5074771" y="1739921"/>
                  <a:pt x="4945936" y="1713743"/>
                </a:cubicBezTo>
                <a:cubicBezTo>
                  <a:pt x="4914142" y="1717597"/>
                  <a:pt x="4837317" y="1726609"/>
                  <a:pt x="4818446" y="1726895"/>
                </a:cubicBezTo>
                <a:lnTo>
                  <a:pt x="4813657" y="1730706"/>
                </a:lnTo>
                <a:lnTo>
                  <a:pt x="4759058" y="1766533"/>
                </a:lnTo>
                <a:cubicBezTo>
                  <a:pt x="4747481" y="1770744"/>
                  <a:pt x="4734604" y="1772921"/>
                  <a:pt x="4719749" y="1771811"/>
                </a:cubicBezTo>
                <a:cubicBezTo>
                  <a:pt x="4667035" y="1745585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12575" y="1805339"/>
                  <a:pt x="4320575" y="1832722"/>
                </a:cubicBezTo>
                <a:cubicBezTo>
                  <a:pt x="4282030" y="1809397"/>
                  <a:pt x="4252210" y="1859755"/>
                  <a:pt x="4220200" y="1873173"/>
                </a:cubicBezTo>
                <a:cubicBezTo>
                  <a:pt x="4189784" y="1872580"/>
                  <a:pt x="4175475" y="1885756"/>
                  <a:pt x="4105361" y="1894711"/>
                </a:cubicBezTo>
                <a:cubicBezTo>
                  <a:pt x="4071894" y="1867524"/>
                  <a:pt x="4035294" y="1916372"/>
                  <a:pt x="3973223" y="1881015"/>
                </a:cubicBezTo>
                <a:cubicBezTo>
                  <a:pt x="3971330" y="1884974"/>
                  <a:pt x="3952843" y="1881390"/>
                  <a:pt x="3900992" y="1880603"/>
                </a:cubicBezTo>
                <a:cubicBezTo>
                  <a:pt x="3849141" y="1879815"/>
                  <a:pt x="3740259" y="1879432"/>
                  <a:pt x="3662119" y="1876289"/>
                </a:cubicBezTo>
                <a:cubicBezTo>
                  <a:pt x="3573420" y="1876991"/>
                  <a:pt x="3613412" y="1915150"/>
                  <a:pt x="3496919" y="1873180"/>
                </a:cubicBezTo>
                <a:cubicBezTo>
                  <a:pt x="3488062" y="1895719"/>
                  <a:pt x="3474293" y="1897950"/>
                  <a:pt x="3449433" y="1889681"/>
                </a:cubicBezTo>
                <a:cubicBezTo>
                  <a:pt x="3406553" y="1891629"/>
                  <a:pt x="3417350" y="1945453"/>
                  <a:pt x="3369766" y="1916653"/>
                </a:cubicBezTo>
                <a:cubicBezTo>
                  <a:pt x="3338805" y="1929531"/>
                  <a:pt x="3310151" y="1915620"/>
                  <a:pt x="3290336" y="1925039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57504" y="1957276"/>
                </a:lnTo>
                <a:lnTo>
                  <a:pt x="3115176" y="1943459"/>
                </a:lnTo>
                <a:cubicBezTo>
                  <a:pt x="3095397" y="1937281"/>
                  <a:pt x="3080878" y="1929976"/>
                  <a:pt x="3038835" y="1920210"/>
                </a:cubicBezTo>
                <a:cubicBezTo>
                  <a:pt x="3011900" y="1947086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1037" y="1967486"/>
                  <a:pt x="2001803" y="1954594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391573" y="1790862"/>
                  <a:pt x="1332568" y="1793149"/>
                </a:cubicBezTo>
                <a:cubicBezTo>
                  <a:pt x="1236287" y="1833446"/>
                  <a:pt x="1335185" y="1756546"/>
                  <a:pt x="1186881" y="1768613"/>
                </a:cubicBezTo>
                <a:cubicBezTo>
                  <a:pt x="1178443" y="1775469"/>
                  <a:pt x="1160576" y="1767918"/>
                  <a:pt x="1162595" y="1758337"/>
                </a:cubicBezTo>
                <a:cubicBezTo>
                  <a:pt x="1153167" y="1761117"/>
                  <a:pt x="1130472" y="1779083"/>
                  <a:pt x="1128523" y="1763621"/>
                </a:cubicBezTo>
                <a:cubicBezTo>
                  <a:pt x="1081415" y="1760756"/>
                  <a:pt x="1034361" y="1768718"/>
                  <a:pt x="991903" y="1786741"/>
                </a:cubicBezTo>
                <a:cubicBezTo>
                  <a:pt x="966383" y="1781126"/>
                  <a:pt x="949501" y="1831241"/>
                  <a:pt x="883960" y="1822386"/>
                </a:cubicBezTo>
                <a:cubicBezTo>
                  <a:pt x="831931" y="1790865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30FF31-9995-4BB8-AC5E-FE0F30879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07" y="77821"/>
            <a:ext cx="9810604" cy="1631072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Papyrus" panose="03070502060502030205" pitchFamily="66" charset="0"/>
              </a:rPr>
              <a:t>The Khirbet </a:t>
            </a:r>
            <a:r>
              <a:rPr lang="en-US" sz="4000" b="1" dirty="0" err="1">
                <a:latin typeface="Papyrus" panose="03070502060502030205" pitchFamily="66" charset="0"/>
              </a:rPr>
              <a:t>Qeiyafa</a:t>
            </a:r>
            <a:r>
              <a:rPr lang="en-US" sz="4000" b="1" dirty="0">
                <a:latin typeface="Papyrus" panose="03070502060502030205" pitchFamily="66" charset="0"/>
              </a:rPr>
              <a:t> Ostracon</a:t>
            </a:r>
          </a:p>
        </p:txBody>
      </p:sp>
      <p:pic>
        <p:nvPicPr>
          <p:cNvPr id="7" name="Picture 6" descr="A close-up of a piece of clay&#10;&#10;Description automatically generated">
            <a:extLst>
              <a:ext uri="{FF2B5EF4-FFF2-40B4-BE49-F238E27FC236}">
                <a16:creationId xmlns:a16="http://schemas.microsoft.com/office/drawing/2014/main" id="{F63A055D-FE9E-369C-5A2E-6FD7E3C55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781" y="2956823"/>
            <a:ext cx="4020220" cy="38460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2FD5C-1FE9-40C3-7EFA-74459DA8B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07" y="2410691"/>
            <a:ext cx="8572920" cy="4275575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300" b="1" dirty="0">
                <a:latin typeface="Papyrus" panose="03070502060502030205" pitchFamily="66" charset="0"/>
              </a:rPr>
              <a:t>The 2008 excavation at Khirbet </a:t>
            </a:r>
            <a:r>
              <a:rPr lang="en-US" sz="2300" b="1" dirty="0" err="1">
                <a:latin typeface="Papyrus" panose="03070502060502030205" pitchFamily="66" charset="0"/>
              </a:rPr>
              <a:t>Qeiyafa</a:t>
            </a:r>
            <a:r>
              <a:rPr lang="en-US" sz="2300" b="1" dirty="0">
                <a:latin typeface="Papyrus" panose="03070502060502030205" pitchFamily="66" charset="0"/>
              </a:rPr>
              <a:t> uncovered a shard dating to around 1100 BC to 1000 BC with an early Hebrew dialect on it.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300" b="1" dirty="0">
              <a:latin typeface="Papyrus" panose="03070502060502030205" pitchFamily="66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300" b="1" dirty="0">
                <a:latin typeface="Papyrus" panose="03070502060502030205" pitchFamily="66" charset="0"/>
              </a:rPr>
              <a:t>“you shall not do [it], but worship (the god) [El]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300" b="1" dirty="0">
                <a:latin typeface="Papyrus" panose="03070502060502030205" pitchFamily="66" charset="0"/>
              </a:rPr>
              <a:t>Judge the </a:t>
            </a:r>
            <a:r>
              <a:rPr lang="en-US" sz="2300" b="1" dirty="0" err="1">
                <a:latin typeface="Papyrus" panose="03070502060502030205" pitchFamily="66" charset="0"/>
              </a:rPr>
              <a:t>sla</a:t>
            </a:r>
            <a:r>
              <a:rPr lang="en-US" sz="2300" b="1" dirty="0">
                <a:latin typeface="Papyrus" panose="03070502060502030205" pitchFamily="66" charset="0"/>
              </a:rPr>
              <a:t>[</a:t>
            </a:r>
            <a:r>
              <a:rPr lang="en-US" sz="2300" b="1" dirty="0" err="1">
                <a:latin typeface="Papyrus" panose="03070502060502030205" pitchFamily="66" charset="0"/>
              </a:rPr>
              <a:t>ve</a:t>
            </a:r>
            <a:r>
              <a:rPr lang="en-US" sz="2300" b="1" dirty="0">
                <a:latin typeface="Papyrus" panose="03070502060502030205" pitchFamily="66" charset="0"/>
              </a:rPr>
              <a:t>] and the </a:t>
            </a:r>
            <a:r>
              <a:rPr lang="en-US" sz="2300" b="1" dirty="0" err="1">
                <a:latin typeface="Papyrus" panose="03070502060502030205" pitchFamily="66" charset="0"/>
              </a:rPr>
              <a:t>wid</a:t>
            </a:r>
            <a:r>
              <a:rPr lang="en-US" sz="2300" b="1" dirty="0">
                <a:latin typeface="Papyrus" panose="03070502060502030205" pitchFamily="66" charset="0"/>
              </a:rPr>
              <a:t>[ow] / judge the </a:t>
            </a:r>
            <a:r>
              <a:rPr lang="en-US" sz="2300" b="1" dirty="0" err="1">
                <a:latin typeface="Papyrus" panose="03070502060502030205" pitchFamily="66" charset="0"/>
              </a:rPr>
              <a:t>orph</a:t>
            </a:r>
            <a:r>
              <a:rPr lang="en-US" sz="2300" b="1" dirty="0">
                <a:latin typeface="Papyrus" panose="03070502060502030205" pitchFamily="66" charset="0"/>
              </a:rPr>
              <a:t>[an]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300" b="1" dirty="0">
                <a:latin typeface="Papyrus" panose="03070502060502030205" pitchFamily="66" charset="0"/>
              </a:rPr>
              <a:t>[And] the stranger. [Pl]</a:t>
            </a:r>
            <a:r>
              <a:rPr lang="en-US" sz="2300" b="1" dirty="0" err="1">
                <a:latin typeface="Papyrus" panose="03070502060502030205" pitchFamily="66" charset="0"/>
              </a:rPr>
              <a:t>ead</a:t>
            </a:r>
            <a:r>
              <a:rPr lang="en-US" sz="2300" b="1" dirty="0">
                <a:latin typeface="Papyrus" panose="03070502060502030205" pitchFamily="66" charset="0"/>
              </a:rPr>
              <a:t> for the infant / plead for the po[or and]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300" b="1" dirty="0">
                <a:latin typeface="Papyrus" panose="03070502060502030205" pitchFamily="66" charset="0"/>
              </a:rPr>
              <a:t>The widow.  Rehabilitate [the poor] at the hands of the king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300" b="1" dirty="0">
                <a:latin typeface="Papyrus" panose="03070502060502030205" pitchFamily="66" charset="0"/>
              </a:rPr>
              <a:t>Protect the po[or and] the slave / [supp]ort the stranger.”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64E267B-3F5A-4357-9E7F-C5FBE5D3B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0426" y="5902730"/>
            <a:ext cx="5741575" cy="955271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39115" y="949326"/>
                </a:lnTo>
                <a:cubicBezTo>
                  <a:pt x="57701" y="947335"/>
                  <a:pt x="76089" y="946141"/>
                  <a:pt x="93851" y="945611"/>
                </a:cubicBezTo>
                <a:cubicBezTo>
                  <a:pt x="99905" y="923404"/>
                  <a:pt x="170209" y="932855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282041" y="871263"/>
                </a:lnTo>
                <a:lnTo>
                  <a:pt x="299711" y="870064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33872" y="867971"/>
                </a:lnTo>
                <a:lnTo>
                  <a:pt x="356953" y="870334"/>
                </a:lnTo>
                <a:cubicBezTo>
                  <a:pt x="364772" y="872042"/>
                  <a:pt x="372199" y="874762"/>
                  <a:pt x="379005" y="878900"/>
                </a:cubicBezTo>
                <a:cubicBezTo>
                  <a:pt x="436788" y="836391"/>
                  <a:pt x="512367" y="847456"/>
                  <a:pt x="585428" y="826440"/>
                </a:cubicBezTo>
                <a:cubicBezTo>
                  <a:pt x="600236" y="776571"/>
                  <a:pt x="751447" y="800939"/>
                  <a:pt x="787156" y="838447"/>
                </a:cubicBezTo>
                <a:cubicBezTo>
                  <a:pt x="767750" y="789794"/>
                  <a:pt x="977582" y="857915"/>
                  <a:pt x="898586" y="808502"/>
                </a:cubicBezTo>
                <a:cubicBezTo>
                  <a:pt x="926099" y="807167"/>
                  <a:pt x="944922" y="782490"/>
                  <a:pt x="924063" y="770210"/>
                </a:cubicBezTo>
                <a:cubicBezTo>
                  <a:pt x="1015917" y="786259"/>
                  <a:pt x="1117953" y="728408"/>
                  <a:pt x="1212574" y="724238"/>
                </a:cubicBezTo>
                <a:cubicBezTo>
                  <a:pt x="1245879" y="677520"/>
                  <a:pt x="1233543" y="716744"/>
                  <a:pt x="1280768" y="699122"/>
                </a:cubicBezTo>
                <a:cubicBezTo>
                  <a:pt x="1280824" y="735474"/>
                  <a:pt x="1333787" y="667235"/>
                  <a:pt x="1352027" y="704323"/>
                </a:cubicBezTo>
                <a:cubicBezTo>
                  <a:pt x="1360044" y="699941"/>
                  <a:pt x="1367234" y="694526"/>
                  <a:pt x="1374314" y="688815"/>
                </a:cubicBezTo>
                <a:lnTo>
                  <a:pt x="1378034" y="685842"/>
                </a:lnTo>
                <a:lnTo>
                  <a:pt x="1395604" y="680460"/>
                </a:lnTo>
                <a:lnTo>
                  <a:pt x="1397206" y="670793"/>
                </a:lnTo>
                <a:lnTo>
                  <a:pt x="1421250" y="656855"/>
                </a:lnTo>
                <a:cubicBezTo>
                  <a:pt x="1430770" y="652893"/>
                  <a:pt x="1441623" y="650105"/>
                  <a:pt x="1454524" y="649224"/>
                </a:cubicBezTo>
                <a:cubicBezTo>
                  <a:pt x="1502655" y="660482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51098" y="567647"/>
                  <a:pt x="1801421" y="583831"/>
                  <a:pt x="1791651" y="567019"/>
                </a:cubicBezTo>
                <a:cubicBezTo>
                  <a:pt x="1827282" y="577929"/>
                  <a:pt x="1847642" y="542228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52937" y="366761"/>
                  <a:pt x="2657726" y="365841"/>
                </a:cubicBezTo>
                <a:cubicBezTo>
                  <a:pt x="2667303" y="363999"/>
                  <a:pt x="2677395" y="368107"/>
                  <a:pt x="2687125" y="366820"/>
                </a:cubicBezTo>
                <a:lnTo>
                  <a:pt x="2697479" y="361430"/>
                </a:lnTo>
                <a:lnTo>
                  <a:pt x="2701547" y="361545"/>
                </a:lnTo>
                <a:lnTo>
                  <a:pt x="2711054" y="360597"/>
                </a:lnTo>
                <a:lnTo>
                  <a:pt x="2710438" y="366958"/>
                </a:lnTo>
                <a:cubicBezTo>
                  <a:pt x="2708955" y="373111"/>
                  <a:pt x="2708038" y="379788"/>
                  <a:pt x="2722936" y="377633"/>
                </a:cubicBezTo>
                <a:cubicBezTo>
                  <a:pt x="2753511" y="370170"/>
                  <a:pt x="2766475" y="394972"/>
                  <a:pt x="2777227" y="368972"/>
                </a:cubicBezTo>
                <a:lnTo>
                  <a:pt x="2779510" y="361652"/>
                </a:lnTo>
                <a:lnTo>
                  <a:pt x="2786278" y="359869"/>
                </a:lnTo>
                <a:cubicBezTo>
                  <a:pt x="2789994" y="359750"/>
                  <a:pt x="2792255" y="361281"/>
                  <a:pt x="2792101" y="365927"/>
                </a:cubicBezTo>
                <a:cubicBezTo>
                  <a:pt x="2819315" y="344279"/>
                  <a:pt x="2855630" y="370297"/>
                  <a:pt x="2885545" y="372818"/>
                </a:cubicBez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00426" y="336441"/>
                  <a:pt x="3103742" y="337974"/>
                </a:cubicBezTo>
                <a:cubicBezTo>
                  <a:pt x="3123005" y="346878"/>
                  <a:pt x="3150475" y="343067"/>
                  <a:pt x="3165093" y="329459"/>
                </a:cubicBezTo>
                <a:cubicBezTo>
                  <a:pt x="3236951" y="282673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22859" y="227800"/>
                  <a:pt x="3941005" y="230826"/>
                  <a:pt x="3959588" y="239195"/>
                </a:cubicBezTo>
                <a:cubicBezTo>
                  <a:pt x="4009252" y="229421"/>
                  <a:pt x="4057491" y="239376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46016" y="2350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13321" y="152474"/>
                  <a:pt x="5047626" y="149604"/>
                </a:cubicBezTo>
                <a:cubicBezTo>
                  <a:pt x="5106046" y="150576"/>
                  <a:pt x="5172786" y="183138"/>
                  <a:pt x="5200247" y="142695"/>
                </a:cubicBezTo>
                <a:cubicBezTo>
                  <a:pt x="5206135" y="157748"/>
                  <a:pt x="5203071" y="179288"/>
                  <a:pt x="5235691" y="173330"/>
                </a:cubicBezTo>
                <a:cubicBezTo>
                  <a:pt x="5249654" y="179935"/>
                  <a:pt x="5254450" y="203448"/>
                  <a:pt x="5280133" y="189342"/>
                </a:cubicBezTo>
                <a:cubicBezTo>
                  <a:pt x="5244836" y="171370"/>
                  <a:pt x="5299493" y="163568"/>
                  <a:pt x="5291963" y="139446"/>
                </a:cubicBezTo>
                <a:cubicBezTo>
                  <a:pt x="5331555" y="120349"/>
                  <a:pt x="5427790" y="132865"/>
                  <a:pt x="5418472" y="89163"/>
                </a:cubicBezTo>
                <a:cubicBezTo>
                  <a:pt x="5428057" y="62053"/>
                  <a:pt x="5484665" y="97616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7039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ABE70-7202-BD8E-F827-679A8DC60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31" y="0"/>
            <a:ext cx="8472500" cy="90572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Papyrus" panose="03070502060502030205" pitchFamily="66" charset="0"/>
              </a:rPr>
              <a:t>Joshua’s</a:t>
            </a:r>
            <a:r>
              <a:rPr lang="en-US" sz="4000" dirty="0">
                <a:latin typeface="Papyrus" panose="03070502060502030205" pitchFamily="66" charset="0"/>
              </a:rPr>
              <a:t> Alter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85C75-2C65-FA84-E06A-9C52B469D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648" y="905723"/>
            <a:ext cx="6200704" cy="4782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Papyrus" panose="03070502060502030205" pitchFamily="66" charset="0"/>
              </a:rPr>
              <a:t>Deuteronomy 27:1-13 &amp; Joshua 8:30-35</a:t>
            </a:r>
          </a:p>
        </p:txBody>
      </p:sp>
    </p:spTree>
    <p:extLst>
      <p:ext uri="{BB962C8B-B14F-4D97-AF65-F5344CB8AC3E}">
        <p14:creationId xmlns:p14="http://schemas.microsoft.com/office/powerpoint/2010/main" val="861053635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ArchiveVTI">
  <a:themeElements>
    <a:clrScheme name="AnalogousFromLightSeedRightStep">
      <a:dk1>
        <a:srgbClr val="000000"/>
      </a:dk1>
      <a:lt1>
        <a:srgbClr val="FFFFFF"/>
      </a:lt1>
      <a:dk2>
        <a:srgbClr val="413424"/>
      </a:dk2>
      <a:lt2>
        <a:srgbClr val="E2E8E4"/>
      </a:lt2>
      <a:accent1>
        <a:srgbClr val="EC70C6"/>
      </a:accent1>
      <a:accent2>
        <a:srgbClr val="E8517A"/>
      </a:accent2>
      <a:accent3>
        <a:srgbClr val="EC8270"/>
      </a:accent3>
      <a:accent4>
        <a:srgbClr val="E2912A"/>
      </a:accent4>
      <a:accent5>
        <a:srgbClr val="A8A650"/>
      </a:accent5>
      <a:accent6>
        <a:srgbClr val="83AF3D"/>
      </a:accent6>
      <a:hlink>
        <a:srgbClr val="568E67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452</Words>
  <Application>Microsoft Office PowerPoint</Application>
  <PresentationFormat>Widescreen</PresentationFormat>
  <Paragraphs>38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Bembo</vt:lpstr>
      <vt:lpstr>Papyrus</vt:lpstr>
      <vt:lpstr>ArchiveVTI</vt:lpstr>
      <vt:lpstr>Biblical Archaeology</vt:lpstr>
      <vt:lpstr>The Name that Changes Everything</vt:lpstr>
      <vt:lpstr>The Debate – alphabets</vt:lpstr>
      <vt:lpstr>The Debate – alphabets</vt:lpstr>
      <vt:lpstr>Soleb</vt:lpstr>
      <vt:lpstr>Kuntillet Ajrud Inscription</vt:lpstr>
      <vt:lpstr>The Mesha Stele</vt:lpstr>
      <vt:lpstr>The Khirbet Qeiyafa Ostracon</vt:lpstr>
      <vt:lpstr>Joshua’s Alter</vt:lpstr>
      <vt:lpstr>Mount Ebal dump salvage</vt:lpstr>
      <vt:lpstr>The curse tablet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Biblical Archaeology</dc:title>
  <dc:creator>Ryan McDonald</dc:creator>
  <cp:lastModifiedBy>Ryan McDonald</cp:lastModifiedBy>
  <cp:revision>17</cp:revision>
  <dcterms:created xsi:type="dcterms:W3CDTF">2024-01-06T17:49:30Z</dcterms:created>
  <dcterms:modified xsi:type="dcterms:W3CDTF">2024-02-10T01:51:19Z</dcterms:modified>
</cp:coreProperties>
</file>