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41" autoAdjust="0"/>
    <p:restoredTop sz="94660"/>
  </p:normalViewPr>
  <p:slideViewPr>
    <p:cSldViewPr snapToGrid="0">
      <p:cViewPr varScale="1">
        <p:scale>
          <a:sx n="111" d="100"/>
          <a:sy n="111" d="100"/>
        </p:scale>
        <p:origin x="40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00:43:29.906"/>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01:43:20.331"/>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02:13:22.777"/>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02:27:46.722"/>
    </inkml:context>
    <inkml:brush xml:id="br0">
      <inkml:brushProperty name="width" value="0.05" units="cm"/>
      <inkml:brushProperty name="height" value="0.05" units="cm"/>
    </inkml:brush>
  </inkml:definitions>
  <inkml:trace contextRef="#ctx0" brushRef="#br0">1 0 32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02:30:47.917"/>
    </inkml:context>
    <inkml:brush xml:id="br0">
      <inkml:brushProperty name="width" value="0.05" units="cm"/>
      <inkml:brushProperty name="height" value="0.05" units="cm"/>
    </inkml:brush>
  </inkml:definitions>
  <inkml:trace contextRef="#ctx0" brushRef="#br0">1 0 32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02:41:09.368"/>
    </inkml:context>
    <inkml:brush xml:id="br0">
      <inkml:brushProperty name="width" value="0.05" units="cm"/>
      <inkml:brushProperty name="height" value="0.05" units="cm"/>
    </inkml:brush>
  </inkml:definitions>
  <inkml:trace contextRef="#ctx0" brushRef="#br0">1 0 32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02:54:34.847"/>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January 27,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4848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January 27,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846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January 27,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67703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January 27,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6732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January 27,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3409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January 27,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09187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January 27,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81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January 27,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427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January 27,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52979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January 27,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0695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January 27,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34220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January 27,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89320694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8"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15FB8-4E58-5AA6-490E-9209BA7FE84E}"/>
              </a:ext>
            </a:extLst>
          </p:cNvPr>
          <p:cNvSpPr>
            <a:spLocks noGrp="1"/>
          </p:cNvSpPr>
          <p:nvPr>
            <p:ph type="ctrTitle"/>
          </p:nvPr>
        </p:nvSpPr>
        <p:spPr>
          <a:xfrm>
            <a:off x="21" y="5160118"/>
            <a:ext cx="12191979" cy="884518"/>
          </a:xfrm>
        </p:spPr>
        <p:txBody>
          <a:bodyPr anchor="t">
            <a:noAutofit/>
          </a:bodyPr>
          <a:lstStyle/>
          <a:p>
            <a:r>
              <a:rPr lang="en-US" sz="5000" b="1" dirty="0">
                <a:latin typeface="Papyrus" panose="03070502060502030205" pitchFamily="66" charset="0"/>
              </a:rPr>
              <a:t>Biblical Archaeology</a:t>
            </a:r>
          </a:p>
        </p:txBody>
      </p:sp>
      <p:pic>
        <p:nvPicPr>
          <p:cNvPr id="4" name="Picture 3" descr="Wavy paint art pattern">
            <a:extLst>
              <a:ext uri="{FF2B5EF4-FFF2-40B4-BE49-F238E27FC236}">
                <a16:creationId xmlns:a16="http://schemas.microsoft.com/office/drawing/2014/main" id="{483FA166-CE14-C080-A4C5-7DF79C9AEC9A}"/>
              </a:ext>
            </a:extLst>
          </p:cNvPr>
          <p:cNvPicPr>
            <a:picLocks noChangeAspect="1"/>
          </p:cNvPicPr>
          <p:nvPr/>
        </p:nvPicPr>
        <p:blipFill rotWithShape="1">
          <a:blip r:embed="rId2"/>
          <a:srcRect t="9348" b="21678"/>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429195790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6FACD-AEA0-A47F-C982-6BE46212CEDE}"/>
              </a:ext>
            </a:extLst>
          </p:cNvPr>
          <p:cNvSpPr>
            <a:spLocks noGrp="1"/>
          </p:cNvSpPr>
          <p:nvPr>
            <p:ph type="title"/>
          </p:nvPr>
        </p:nvSpPr>
        <p:spPr>
          <a:xfrm>
            <a:off x="6795728" y="114300"/>
            <a:ext cx="5396267" cy="3314699"/>
          </a:xfrm>
        </p:spPr>
        <p:txBody>
          <a:bodyPr>
            <a:noAutofit/>
          </a:bodyPr>
          <a:lstStyle/>
          <a:p>
            <a:pPr algn="ctr">
              <a:lnSpc>
                <a:spcPct val="100000"/>
              </a:lnSpc>
            </a:pPr>
            <a:r>
              <a:rPr lang="en-US" sz="4400" b="1" dirty="0">
                <a:latin typeface="Papyrus" panose="03070502060502030205" pitchFamily="66" charset="0"/>
              </a:rPr>
              <a:t>Rome’s Version of the Exodus</a:t>
            </a:r>
          </a:p>
        </p:txBody>
      </p:sp>
      <p:pic>
        <p:nvPicPr>
          <p:cNvPr id="5" name="Content Placeholder 4" descr="A statue of a person sitting on a pillar&#10;&#10;Description automatically generated">
            <a:extLst>
              <a:ext uri="{FF2B5EF4-FFF2-40B4-BE49-F238E27FC236}">
                <a16:creationId xmlns:a16="http://schemas.microsoft.com/office/drawing/2014/main" id="{A5513451-48AD-6C73-AA96-209D9A4AFB3E}"/>
              </a:ext>
            </a:extLst>
          </p:cNvPr>
          <p:cNvPicPr>
            <a:picLocks noChangeAspect="1"/>
          </p:cNvPicPr>
          <p:nvPr/>
        </p:nvPicPr>
        <p:blipFill rotWithShape="1">
          <a:blip r:embed="rId2">
            <a:extLst>
              <a:ext uri="{28A0092B-C50C-407E-A947-70E740481C1C}">
                <a14:useLocalDpi xmlns:a14="http://schemas.microsoft.com/office/drawing/2010/main" val="0"/>
              </a:ext>
            </a:extLst>
          </a:blip>
          <a:srcRect r="2" b="30077"/>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9" name="Content Placeholder 8">
            <a:extLst>
              <a:ext uri="{FF2B5EF4-FFF2-40B4-BE49-F238E27FC236}">
                <a16:creationId xmlns:a16="http://schemas.microsoft.com/office/drawing/2014/main" id="{6E9F6C60-1BA2-BC4A-493C-B13B4E3603D6}"/>
              </a:ext>
            </a:extLst>
          </p:cNvPr>
          <p:cNvSpPr>
            <a:spLocks noGrp="1"/>
          </p:cNvSpPr>
          <p:nvPr>
            <p:ph idx="1"/>
          </p:nvPr>
        </p:nvSpPr>
        <p:spPr>
          <a:xfrm>
            <a:off x="6795728" y="4176182"/>
            <a:ext cx="4939072" cy="1624544"/>
          </a:xfrm>
        </p:spPr>
        <p:txBody>
          <a:bodyPr>
            <a:normAutofit lnSpcReduction="10000"/>
          </a:bodyPr>
          <a:lstStyle/>
          <a:p>
            <a:pPr marL="0" indent="0">
              <a:buNone/>
            </a:pPr>
            <a:r>
              <a:rPr lang="en-US" sz="3200" b="1" dirty="0">
                <a:latin typeface="Papyrus" panose="03070502060502030205" pitchFamily="66" charset="0"/>
              </a:rPr>
              <a:t>Tacitus – </a:t>
            </a:r>
          </a:p>
          <a:p>
            <a:pPr marL="0" indent="0">
              <a:buNone/>
            </a:pPr>
            <a:r>
              <a:rPr lang="en-US" sz="3200" b="1" dirty="0">
                <a:latin typeface="Papyrus" panose="03070502060502030205" pitchFamily="66" charset="0"/>
              </a:rPr>
              <a:t>1</a:t>
            </a:r>
            <a:r>
              <a:rPr lang="en-US" sz="3200" b="1" baseline="30000" dirty="0">
                <a:latin typeface="Papyrus" panose="03070502060502030205" pitchFamily="66" charset="0"/>
              </a:rPr>
              <a:t>st</a:t>
            </a:r>
            <a:r>
              <a:rPr lang="en-US" sz="3200" b="1" dirty="0">
                <a:latin typeface="Papyrus" panose="03070502060502030205" pitchFamily="66" charset="0"/>
              </a:rPr>
              <a:t> Century Roman Historian</a:t>
            </a:r>
          </a:p>
        </p:txBody>
      </p:sp>
    </p:spTree>
    <p:extLst>
      <p:ext uri="{BB962C8B-B14F-4D97-AF65-F5344CB8AC3E}">
        <p14:creationId xmlns:p14="http://schemas.microsoft.com/office/powerpoint/2010/main" val="156419826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tone carving of a person and a horse&#10;&#10;Description automatically generated">
            <a:extLst>
              <a:ext uri="{FF2B5EF4-FFF2-40B4-BE49-F238E27FC236}">
                <a16:creationId xmlns:a16="http://schemas.microsoft.com/office/drawing/2014/main" id="{3341B7D0-AC9F-3B48-8F2C-11620872EE3E}"/>
              </a:ext>
            </a:extLst>
          </p:cNvPr>
          <p:cNvPicPr>
            <a:picLocks noChangeAspect="1"/>
          </p:cNvPicPr>
          <p:nvPr/>
        </p:nvPicPr>
        <p:blipFill rotWithShape="1">
          <a:blip r:embed="rId2">
            <a:extLst>
              <a:ext uri="{28A0092B-C50C-407E-A947-70E740481C1C}">
                <a14:useLocalDpi xmlns:a14="http://schemas.microsoft.com/office/drawing/2010/main" val="0"/>
              </a:ext>
            </a:extLst>
          </a:blip>
          <a:srcRect t="1747"/>
          <a:stretch/>
        </p:blipFill>
        <p:spPr>
          <a:xfrm>
            <a:off x="1" y="1"/>
            <a:ext cx="12192000" cy="6857999"/>
          </a:xfrm>
          <a:prstGeom prst="rect">
            <a:avLst/>
          </a:prstGeom>
        </p:spPr>
      </p:pic>
      <p:sp useBgFill="1">
        <p:nvSpPr>
          <p:cNvPr id="14" name="Freeform: Shape 13">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F028DA8-F3F9-55BC-DD07-48CB35464AC9}"/>
              </a:ext>
            </a:extLst>
          </p:cNvPr>
          <p:cNvSpPr>
            <a:spLocks noGrp="1"/>
          </p:cNvSpPr>
          <p:nvPr>
            <p:ph type="title"/>
          </p:nvPr>
        </p:nvSpPr>
        <p:spPr>
          <a:xfrm>
            <a:off x="1037809" y="1071350"/>
            <a:ext cx="4775162" cy="1475906"/>
          </a:xfrm>
        </p:spPr>
        <p:txBody>
          <a:bodyPr>
            <a:noAutofit/>
          </a:bodyPr>
          <a:lstStyle/>
          <a:p>
            <a:pPr algn="ctr"/>
            <a:r>
              <a:rPr lang="en-US" sz="4400" dirty="0">
                <a:latin typeface="Papyrus" panose="03070502060502030205" pitchFamily="66" charset="0"/>
              </a:rPr>
              <a:t>The Hyksos</a:t>
            </a:r>
          </a:p>
        </p:txBody>
      </p:sp>
      <p:sp>
        <p:nvSpPr>
          <p:cNvPr id="16"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up of a painting&#10;&#10;Description automatically generated">
            <a:extLst>
              <a:ext uri="{FF2B5EF4-FFF2-40B4-BE49-F238E27FC236}">
                <a16:creationId xmlns:a16="http://schemas.microsoft.com/office/drawing/2014/main" id="{1177B7A4-2192-7E76-F3D2-38770C3280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9038" y="2675525"/>
            <a:ext cx="4459287" cy="2983325"/>
          </a:xfrm>
        </p:spPr>
      </p:pic>
    </p:spTree>
    <p:extLst>
      <p:ext uri="{BB962C8B-B14F-4D97-AF65-F5344CB8AC3E}">
        <p14:creationId xmlns:p14="http://schemas.microsoft.com/office/powerpoint/2010/main" val="41699215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26A41B0B-CA72-ADC2-C23A-CDBC54C8554D}"/>
              </a:ext>
            </a:extLst>
          </p:cNvPr>
          <p:cNvSpPr>
            <a:spLocks noGrp="1"/>
          </p:cNvSpPr>
          <p:nvPr>
            <p:ph type="title"/>
          </p:nvPr>
        </p:nvSpPr>
        <p:spPr>
          <a:xfrm>
            <a:off x="723901" y="66675"/>
            <a:ext cx="7649239" cy="1752600"/>
          </a:xfrm>
        </p:spPr>
        <p:txBody>
          <a:bodyPr vert="horz" lIns="91440" tIns="45720" rIns="91440" bIns="45720" rtlCol="0" anchor="ctr">
            <a:noAutofit/>
          </a:bodyPr>
          <a:lstStyle/>
          <a:p>
            <a:r>
              <a:rPr lang="en-US" sz="4400" b="1" dirty="0">
                <a:latin typeface="Papyrus" panose="03070502060502030205" pitchFamily="66" charset="0"/>
              </a:rPr>
              <a:t>Dating of the Exodus</a:t>
            </a:r>
          </a:p>
        </p:txBody>
      </p:sp>
      <p:pic>
        <p:nvPicPr>
          <p:cNvPr id="5" name="Content Placeholder 4" descr="A statue of two people&#10;&#10;Description automatically generated">
            <a:extLst>
              <a:ext uri="{FF2B5EF4-FFF2-40B4-BE49-F238E27FC236}">
                <a16:creationId xmlns:a16="http://schemas.microsoft.com/office/drawing/2014/main" id="{DE062D24-4779-15A5-77EE-DB9D1E4371F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05972" y="2399135"/>
            <a:ext cx="10768181" cy="3526579"/>
          </a:xfrm>
          <a:prstGeom prst="rect">
            <a:avLst/>
          </a:prstGeom>
        </p:spPr>
      </p:pic>
      <p:sp>
        <p:nvSpPr>
          <p:cNvPr id="18" name="Freeform: Shape 17">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667314"/>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5" name="Rectangle 1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6" name="Content Placeholder 5" descr="A person and person looking at each other&#10;&#10;Description automatically generated">
            <a:extLst>
              <a:ext uri="{FF2B5EF4-FFF2-40B4-BE49-F238E27FC236}">
                <a16:creationId xmlns:a16="http://schemas.microsoft.com/office/drawing/2014/main" id="{1C595AF5-E70F-8C81-068C-A206A641DA4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443"/>
          <a:stretch/>
        </p:blipFill>
        <p:spPr>
          <a:xfrm>
            <a:off x="-2" y="10"/>
            <a:ext cx="12191999" cy="6857989"/>
          </a:xfrm>
          <a:prstGeom prst="rect">
            <a:avLst/>
          </a:prstGeom>
        </p:spPr>
      </p:pic>
      <p:sp useBgFill="1">
        <p:nvSpPr>
          <p:cNvPr id="17" name="Freeform: Shape 16">
            <a:extLst>
              <a:ext uri="{FF2B5EF4-FFF2-40B4-BE49-F238E27FC236}">
                <a16:creationId xmlns:a16="http://schemas.microsoft.com/office/drawing/2014/main" id="{F6EE1C8D-9233-4EBC-9B68-862FDCA26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2"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48F92359-2883-4C1D-972D-BF52F3F41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2C890272-260A-1D02-2B37-1E47770261BA}"/>
              </a:ext>
            </a:extLst>
          </p:cNvPr>
          <p:cNvSpPr>
            <a:spLocks noGrp="1"/>
          </p:cNvSpPr>
          <p:nvPr>
            <p:ph type="title"/>
          </p:nvPr>
        </p:nvSpPr>
        <p:spPr>
          <a:xfrm>
            <a:off x="723900" y="5162550"/>
            <a:ext cx="10750253" cy="1695439"/>
          </a:xfrm>
        </p:spPr>
        <p:txBody>
          <a:bodyPr vert="horz" lIns="91440" tIns="45720" rIns="91440" bIns="45720" rtlCol="0" anchor="b">
            <a:noAutofit/>
          </a:bodyPr>
          <a:lstStyle/>
          <a:p>
            <a:pPr algn="ctr"/>
            <a:r>
              <a:rPr lang="en-US" sz="4000" b="1" dirty="0">
                <a:latin typeface="Papyrus" panose="03070502060502030205" pitchFamily="66" charset="0"/>
              </a:rPr>
              <a:t>Egyptian Dating Methods</a:t>
            </a:r>
          </a:p>
        </p:txBody>
      </p:sp>
    </p:spTree>
    <p:extLst>
      <p:ext uri="{BB962C8B-B14F-4D97-AF65-F5344CB8AC3E}">
        <p14:creationId xmlns:p14="http://schemas.microsoft.com/office/powerpoint/2010/main" val="273623901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iew of the Great Pyramid Complex of Giza in Egypt">
            <a:extLst>
              <a:ext uri="{FF2B5EF4-FFF2-40B4-BE49-F238E27FC236}">
                <a16:creationId xmlns:a16="http://schemas.microsoft.com/office/drawing/2014/main" id="{C81C591F-14D4-153C-DD5B-8209F57EEC88}"/>
              </a:ext>
            </a:extLst>
          </p:cNvPr>
          <p:cNvPicPr>
            <a:picLocks noChangeAspect="1"/>
          </p:cNvPicPr>
          <p:nvPr/>
        </p:nvPicPr>
        <p:blipFill rotWithShape="1">
          <a:blip r:embed="rId2"/>
          <a:srcRect t="13137" b="2593"/>
          <a:stretch/>
        </p:blipFill>
        <p:spPr>
          <a:xfrm>
            <a:off x="20" y="1"/>
            <a:ext cx="12191979" cy="6857999"/>
          </a:xfrm>
          <a:prstGeom prst="rect">
            <a:avLst/>
          </a:prstGeom>
        </p:spPr>
      </p:pic>
      <p:sp useBgFill="1">
        <p:nvSpPr>
          <p:cNvPr id="23" name="Freeform: Shape 2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0B890983-E32B-4F5C-D15F-78FAD8E9ADC6}"/>
              </a:ext>
            </a:extLst>
          </p:cNvPr>
          <p:cNvSpPr>
            <a:spLocks noGrp="1"/>
          </p:cNvSpPr>
          <p:nvPr>
            <p:ph type="title"/>
          </p:nvPr>
        </p:nvSpPr>
        <p:spPr>
          <a:xfrm>
            <a:off x="1037809" y="1071350"/>
            <a:ext cx="4775162" cy="1475906"/>
          </a:xfrm>
        </p:spPr>
        <p:txBody>
          <a:bodyPr vert="horz" lIns="91440" tIns="45720" rIns="91440" bIns="45720" rtlCol="0" anchor="ctr">
            <a:noAutofit/>
          </a:bodyPr>
          <a:lstStyle/>
          <a:p>
            <a:pPr algn="ctr"/>
            <a:r>
              <a:rPr lang="en-US" sz="3600" b="1" dirty="0">
                <a:latin typeface="Papyrus" panose="03070502060502030205" pitchFamily="66" charset="0"/>
              </a:rPr>
              <a:t>Egyptian Dating Methods</a:t>
            </a:r>
          </a:p>
        </p:txBody>
      </p:sp>
      <p:sp>
        <p:nvSpPr>
          <p:cNvPr id="2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6DF93B-6CF2-CFF6-C80F-5B9F8F9AEF93}"/>
              </a:ext>
            </a:extLst>
          </p:cNvPr>
          <p:cNvSpPr txBox="1"/>
          <p:nvPr/>
        </p:nvSpPr>
        <p:spPr>
          <a:xfrm>
            <a:off x="1189319" y="3156855"/>
            <a:ext cx="4458446" cy="2389930"/>
          </a:xfrm>
          <a:prstGeom prst="rect">
            <a:avLst/>
          </a:prstGeom>
        </p:spPr>
        <p:txBody>
          <a:bodyPr vert="horz" lIns="91440" tIns="45720" rIns="91440" bIns="45720" rtlCol="0" anchor="ctr">
            <a:normAutofit/>
          </a:bodyPr>
          <a:lstStyle/>
          <a:p>
            <a:pPr algn="ctr">
              <a:spcAft>
                <a:spcPts val="600"/>
              </a:spcAft>
            </a:pPr>
            <a:r>
              <a:rPr lang="en-US" sz="2800" b="1" spc="50" dirty="0">
                <a:solidFill>
                  <a:schemeClr val="tx1">
                    <a:lumMod val="85000"/>
                    <a:lumOff val="15000"/>
                  </a:schemeClr>
                </a:solidFill>
                <a:latin typeface="Papyrus" panose="03070502060502030205" pitchFamily="66" charset="0"/>
                <a:ea typeface="Batang" panose="02030600000101010101" pitchFamily="18" charset="-127"/>
              </a:rPr>
              <a:t>High</a:t>
            </a:r>
          </a:p>
          <a:p>
            <a:pPr algn="ctr">
              <a:spcAft>
                <a:spcPts val="600"/>
              </a:spcAft>
            </a:pPr>
            <a:r>
              <a:rPr lang="en-US" sz="2800" b="1" spc="50" dirty="0">
                <a:solidFill>
                  <a:schemeClr val="tx1">
                    <a:lumMod val="85000"/>
                    <a:lumOff val="15000"/>
                  </a:schemeClr>
                </a:solidFill>
                <a:latin typeface="Papyrus" panose="03070502060502030205" pitchFamily="66" charset="0"/>
                <a:ea typeface="Batang" panose="02030600000101010101" pitchFamily="18" charset="-127"/>
              </a:rPr>
              <a:t>Middle</a:t>
            </a:r>
          </a:p>
          <a:p>
            <a:pPr algn="ctr">
              <a:spcAft>
                <a:spcPts val="600"/>
              </a:spcAft>
            </a:pPr>
            <a:r>
              <a:rPr lang="en-US" sz="2800" b="1" spc="50" dirty="0">
                <a:solidFill>
                  <a:schemeClr val="tx1">
                    <a:lumMod val="85000"/>
                    <a:lumOff val="15000"/>
                  </a:schemeClr>
                </a:solidFill>
                <a:latin typeface="Papyrus" panose="03070502060502030205" pitchFamily="66" charset="0"/>
                <a:ea typeface="Batang" panose="02030600000101010101" pitchFamily="18" charset="-127"/>
              </a:rPr>
              <a:t>Low</a:t>
            </a:r>
          </a:p>
          <a:p>
            <a:pPr algn="ctr">
              <a:spcAft>
                <a:spcPts val="600"/>
              </a:spcAft>
            </a:pPr>
            <a:r>
              <a:rPr lang="en-US" sz="2800" b="1" spc="50" dirty="0">
                <a:solidFill>
                  <a:schemeClr val="tx1">
                    <a:lumMod val="85000"/>
                    <a:lumOff val="15000"/>
                  </a:schemeClr>
                </a:solidFill>
                <a:latin typeface="Papyrus" panose="03070502060502030205" pitchFamily="66" charset="0"/>
                <a:ea typeface="Batang" panose="02030600000101010101" pitchFamily="18" charset="-127"/>
              </a:rPr>
              <a:t>Traditional</a:t>
            </a:r>
          </a:p>
        </p:txBody>
      </p:sp>
    </p:spTree>
    <p:extLst>
      <p:ext uri="{BB962C8B-B14F-4D97-AF65-F5344CB8AC3E}">
        <p14:creationId xmlns:p14="http://schemas.microsoft.com/office/powerpoint/2010/main" val="52778711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50" name="Ink 4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50" name="Ink 4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52" name="Rectangle 51">
            <a:extLst>
              <a:ext uri="{FF2B5EF4-FFF2-40B4-BE49-F238E27FC236}">
                <a16:creationId xmlns:a16="http://schemas.microsoft.com/office/drawing/2014/main" id="{AA565424-2260-4B89-90D1-8D7741C24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tone with carvings on it&#10;&#10;Description automatically generated">
            <a:extLst>
              <a:ext uri="{FF2B5EF4-FFF2-40B4-BE49-F238E27FC236}">
                <a16:creationId xmlns:a16="http://schemas.microsoft.com/office/drawing/2014/main" id="{D0895B33-B1CB-46C6-133C-40FBFD76D9D6}"/>
              </a:ext>
            </a:extLst>
          </p:cNvPr>
          <p:cNvPicPr>
            <a:picLocks noChangeAspect="1"/>
          </p:cNvPicPr>
          <p:nvPr/>
        </p:nvPicPr>
        <p:blipFill rotWithShape="1">
          <a:blip r:embed="rId5">
            <a:extLst>
              <a:ext uri="{28A0092B-C50C-407E-A947-70E740481C1C}">
                <a14:useLocalDpi xmlns:a14="http://schemas.microsoft.com/office/drawing/2010/main" val="0"/>
              </a:ext>
            </a:extLst>
          </a:blip>
          <a:srcRect t="3843" r="2" b="2255"/>
          <a:stretch/>
        </p:blipFill>
        <p:spPr>
          <a:xfrm>
            <a:off x="20" y="-1"/>
            <a:ext cx="4078767" cy="5984543"/>
          </a:xfrm>
          <a:custGeom>
            <a:avLst/>
            <a:gdLst/>
            <a:ahLst/>
            <a:cxnLst/>
            <a:rect l="l" t="t" r="r" b="b"/>
            <a:pathLst>
              <a:path w="4078787" h="5984543">
                <a:moveTo>
                  <a:pt x="0" y="0"/>
                </a:moveTo>
                <a:lnTo>
                  <a:pt x="4078787" y="0"/>
                </a:lnTo>
                <a:lnTo>
                  <a:pt x="4078787" y="5124815"/>
                </a:lnTo>
                <a:lnTo>
                  <a:pt x="4070060" y="5126114"/>
                </a:lnTo>
                <a:lnTo>
                  <a:pt x="4063497" y="5125913"/>
                </a:lnTo>
                <a:lnTo>
                  <a:pt x="4046889" y="5127404"/>
                </a:lnTo>
                <a:lnTo>
                  <a:pt x="4041515" y="5129642"/>
                </a:lnTo>
                <a:lnTo>
                  <a:pt x="4039880" y="5133015"/>
                </a:lnTo>
                <a:lnTo>
                  <a:pt x="4038293" y="5132799"/>
                </a:lnTo>
                <a:cubicBezTo>
                  <a:pt x="4025928" y="5128325"/>
                  <a:pt x="4021373" y="5120622"/>
                  <a:pt x="4009020" y="5144357"/>
                </a:cubicBezTo>
                <a:cubicBezTo>
                  <a:pt x="3981121" y="5137859"/>
                  <a:pt x="3977427" y="5151957"/>
                  <a:pt x="3941253" y="5160411"/>
                </a:cubicBezTo>
                <a:cubicBezTo>
                  <a:pt x="3924897" y="5153308"/>
                  <a:pt x="3912913" y="5157620"/>
                  <a:pt x="3901637" y="5165612"/>
                </a:cubicBezTo>
                <a:cubicBezTo>
                  <a:pt x="3865417" y="5165156"/>
                  <a:pt x="3833918" y="5177912"/>
                  <a:pt x="3794002" y="5184224"/>
                </a:cubicBezTo>
                <a:cubicBezTo>
                  <a:pt x="3745197" y="5197749"/>
                  <a:pt x="3729302" y="5199567"/>
                  <a:pt x="3686635" y="5206225"/>
                </a:cubicBezTo>
                <a:lnTo>
                  <a:pt x="3614076" y="5235903"/>
                </a:lnTo>
                <a:lnTo>
                  <a:pt x="3607889" y="5234651"/>
                </a:lnTo>
                <a:cubicBezTo>
                  <a:pt x="3603612" y="5234081"/>
                  <a:pt x="3600755" y="5234081"/>
                  <a:pt x="3598760" y="5234500"/>
                </a:cubicBezTo>
                <a:lnTo>
                  <a:pt x="3598524" y="5234747"/>
                </a:lnTo>
                <a:lnTo>
                  <a:pt x="3589992" y="5234113"/>
                </a:lnTo>
                <a:cubicBezTo>
                  <a:pt x="3575624" y="5232466"/>
                  <a:pt x="3553365" y="5245524"/>
                  <a:pt x="3540093" y="5243032"/>
                </a:cubicBezTo>
                <a:cubicBezTo>
                  <a:pt x="3517876" y="5246983"/>
                  <a:pt x="3492530" y="5241222"/>
                  <a:pt x="3477111" y="5246399"/>
                </a:cubicBezTo>
                <a:lnTo>
                  <a:pt x="3404535" y="5257479"/>
                </a:lnTo>
                <a:lnTo>
                  <a:pt x="3367653" y="5241889"/>
                </a:lnTo>
                <a:cubicBezTo>
                  <a:pt x="3363620" y="5239776"/>
                  <a:pt x="3357751" y="5238785"/>
                  <a:pt x="3347769" y="5240342"/>
                </a:cubicBezTo>
                <a:lnTo>
                  <a:pt x="3345438" y="5241239"/>
                </a:lnTo>
                <a:cubicBezTo>
                  <a:pt x="3340114" y="5238967"/>
                  <a:pt x="3299235" y="5237927"/>
                  <a:pt x="3266007" y="5235834"/>
                </a:cubicBezTo>
                <a:cubicBezTo>
                  <a:pt x="3213317" y="5233681"/>
                  <a:pt x="3206976" y="5226350"/>
                  <a:pt x="3146073" y="5228684"/>
                </a:cubicBezTo>
                <a:cubicBezTo>
                  <a:pt x="3086141" y="5227554"/>
                  <a:pt x="3075728" y="5222030"/>
                  <a:pt x="3033683" y="5226253"/>
                </a:cubicBezTo>
                <a:lnTo>
                  <a:pt x="2784682" y="5206185"/>
                </a:lnTo>
                <a:cubicBezTo>
                  <a:pt x="2722343" y="5180752"/>
                  <a:pt x="2720644" y="5208865"/>
                  <a:pt x="2649489" y="5196496"/>
                </a:cubicBezTo>
                <a:cubicBezTo>
                  <a:pt x="2585407" y="5251616"/>
                  <a:pt x="2611621" y="5216422"/>
                  <a:pt x="2570902" y="5220629"/>
                </a:cubicBezTo>
                <a:lnTo>
                  <a:pt x="2445990" y="5207845"/>
                </a:lnTo>
                <a:cubicBezTo>
                  <a:pt x="2414280" y="5192615"/>
                  <a:pt x="2356662" y="5220287"/>
                  <a:pt x="2317703" y="5200058"/>
                </a:cubicBezTo>
                <a:cubicBezTo>
                  <a:pt x="2278547" y="5199563"/>
                  <a:pt x="2235681" y="5203421"/>
                  <a:pt x="2211050" y="5204870"/>
                </a:cubicBezTo>
                <a:cubicBezTo>
                  <a:pt x="2174267" y="5208234"/>
                  <a:pt x="2132252" y="5216448"/>
                  <a:pt x="2097009" y="5220239"/>
                </a:cubicBezTo>
                <a:cubicBezTo>
                  <a:pt x="2079864" y="5207723"/>
                  <a:pt x="2047841" y="5228235"/>
                  <a:pt x="1999591" y="5227614"/>
                </a:cubicBezTo>
                <a:cubicBezTo>
                  <a:pt x="1980917" y="5213225"/>
                  <a:pt x="1967048" y="5227372"/>
                  <a:pt x="1930330" y="5207433"/>
                </a:cubicBezTo>
                <a:cubicBezTo>
                  <a:pt x="1928514" y="5209081"/>
                  <a:pt x="1926313" y="5210577"/>
                  <a:pt x="1923800" y="5211875"/>
                </a:cubicBezTo>
                <a:cubicBezTo>
                  <a:pt x="1909210" y="5219411"/>
                  <a:pt x="1887438" y="5218755"/>
                  <a:pt x="1875176" y="5210409"/>
                </a:cubicBezTo>
                <a:cubicBezTo>
                  <a:pt x="1845626" y="5196835"/>
                  <a:pt x="1834893" y="5207835"/>
                  <a:pt x="1806827" y="5203158"/>
                </a:cubicBezTo>
                <a:lnTo>
                  <a:pt x="1740149" y="5189651"/>
                </a:lnTo>
                <a:cubicBezTo>
                  <a:pt x="1721532" y="5192930"/>
                  <a:pt x="1662215" y="5201124"/>
                  <a:pt x="1640601" y="5204686"/>
                </a:cubicBezTo>
                <a:cubicBezTo>
                  <a:pt x="1618213" y="5205795"/>
                  <a:pt x="1557767" y="5217872"/>
                  <a:pt x="1537780" y="5229182"/>
                </a:cubicBezTo>
                <a:cubicBezTo>
                  <a:pt x="1498753" y="5239919"/>
                  <a:pt x="1476105" y="5207769"/>
                  <a:pt x="1447810" y="5239101"/>
                </a:cubicBezTo>
                <a:cubicBezTo>
                  <a:pt x="1369894" y="5252628"/>
                  <a:pt x="1265490" y="5266496"/>
                  <a:pt x="1151266" y="5280027"/>
                </a:cubicBezTo>
                <a:cubicBezTo>
                  <a:pt x="1080165" y="5285458"/>
                  <a:pt x="1008565" y="5276366"/>
                  <a:pt x="949793" y="5277815"/>
                </a:cubicBezTo>
                <a:cubicBezTo>
                  <a:pt x="944319" y="5274736"/>
                  <a:pt x="865589" y="5290129"/>
                  <a:pt x="859229" y="5288702"/>
                </a:cubicBezTo>
                <a:lnTo>
                  <a:pt x="838477" y="5287586"/>
                </a:lnTo>
                <a:cubicBezTo>
                  <a:pt x="829158" y="5290721"/>
                  <a:pt x="822781" y="5290744"/>
                  <a:pt x="817723" y="5289392"/>
                </a:cubicBezTo>
                <a:lnTo>
                  <a:pt x="812414" y="5286731"/>
                </a:lnTo>
                <a:lnTo>
                  <a:pt x="797933" y="5287011"/>
                </a:lnTo>
                <a:lnTo>
                  <a:pt x="768760" y="5284982"/>
                </a:lnTo>
                <a:lnTo>
                  <a:pt x="763906" y="5287024"/>
                </a:lnTo>
                <a:lnTo>
                  <a:pt x="720852" y="5287733"/>
                </a:lnTo>
                <a:cubicBezTo>
                  <a:pt x="720752" y="5288120"/>
                  <a:pt x="720648" y="5288507"/>
                  <a:pt x="720547" y="5288894"/>
                </a:cubicBezTo>
                <a:cubicBezTo>
                  <a:pt x="718877" y="5291509"/>
                  <a:pt x="715796" y="5293469"/>
                  <a:pt x="709668" y="5294115"/>
                </a:cubicBezTo>
                <a:cubicBezTo>
                  <a:pt x="689154" y="5301554"/>
                  <a:pt x="619209" y="5326553"/>
                  <a:pt x="597459" y="5333530"/>
                </a:cubicBezTo>
                <a:cubicBezTo>
                  <a:pt x="586938" y="5334080"/>
                  <a:pt x="583366" y="5335591"/>
                  <a:pt x="579182" y="5335968"/>
                </a:cubicBezTo>
                <a:lnTo>
                  <a:pt x="572356" y="5335795"/>
                </a:lnTo>
                <a:cubicBezTo>
                  <a:pt x="550093" y="5341594"/>
                  <a:pt x="473578" y="5364047"/>
                  <a:pt x="445597" y="5370769"/>
                </a:cubicBezTo>
                <a:cubicBezTo>
                  <a:pt x="428543" y="5363732"/>
                  <a:pt x="416125" y="5368089"/>
                  <a:pt x="404467" y="5376124"/>
                </a:cubicBezTo>
                <a:cubicBezTo>
                  <a:pt x="366827" y="5375810"/>
                  <a:pt x="334193" y="5388690"/>
                  <a:pt x="292762" y="5395158"/>
                </a:cubicBezTo>
                <a:lnTo>
                  <a:pt x="118513" y="5442801"/>
                </a:lnTo>
                <a:cubicBezTo>
                  <a:pt x="72309" y="5451179"/>
                  <a:pt x="35294" y="5444151"/>
                  <a:pt x="15543" y="5445427"/>
                </a:cubicBezTo>
                <a:lnTo>
                  <a:pt x="1" y="5450457"/>
                </a:lnTo>
                <a:lnTo>
                  <a:pt x="1" y="5984543"/>
                </a:lnTo>
                <a:lnTo>
                  <a:pt x="0" y="5984543"/>
                </a:lnTo>
                <a:close/>
              </a:path>
            </a:pathLst>
          </a:custGeom>
        </p:spPr>
      </p:pic>
      <p:pic>
        <p:nvPicPr>
          <p:cNvPr id="10" name="Picture 9" descr="A statue of a pharaoh&#10;&#10;Description automatically generated">
            <a:extLst>
              <a:ext uri="{FF2B5EF4-FFF2-40B4-BE49-F238E27FC236}">
                <a16:creationId xmlns:a16="http://schemas.microsoft.com/office/drawing/2014/main" id="{5BA63E89-A436-7D05-9559-38077B0219AA}"/>
              </a:ext>
            </a:extLst>
          </p:cNvPr>
          <p:cNvPicPr>
            <a:picLocks noChangeAspect="1"/>
          </p:cNvPicPr>
          <p:nvPr/>
        </p:nvPicPr>
        <p:blipFill rotWithShape="1">
          <a:blip r:embed="rId6">
            <a:extLst>
              <a:ext uri="{28A0092B-C50C-407E-A947-70E740481C1C}">
                <a14:useLocalDpi xmlns:a14="http://schemas.microsoft.com/office/drawing/2010/main" val="0"/>
              </a:ext>
            </a:extLst>
          </a:blip>
          <a:srcRect l="25734" r="25734"/>
          <a:stretch/>
        </p:blipFill>
        <p:spPr>
          <a:xfrm>
            <a:off x="4047087" y="-1"/>
            <a:ext cx="4078787" cy="5168698"/>
          </a:xfrm>
          <a:custGeom>
            <a:avLst/>
            <a:gdLst/>
            <a:ahLst/>
            <a:cxnLst/>
            <a:rect l="l" t="t" r="r" b="b"/>
            <a:pathLst>
              <a:path w="4078787" h="5168698">
                <a:moveTo>
                  <a:pt x="665722" y="5064591"/>
                </a:moveTo>
                <a:lnTo>
                  <a:pt x="666658" y="5064785"/>
                </a:lnTo>
                <a:cubicBezTo>
                  <a:pt x="665692" y="5065375"/>
                  <a:pt x="662809" y="5065932"/>
                  <a:pt x="661744" y="5065953"/>
                </a:cubicBezTo>
                <a:close/>
                <a:moveTo>
                  <a:pt x="0" y="0"/>
                </a:moveTo>
                <a:lnTo>
                  <a:pt x="4078787" y="0"/>
                </a:lnTo>
                <a:lnTo>
                  <a:pt x="4078787" y="5168698"/>
                </a:lnTo>
                <a:lnTo>
                  <a:pt x="4038589" y="5154057"/>
                </a:lnTo>
                <a:cubicBezTo>
                  <a:pt x="3973713" y="5132775"/>
                  <a:pt x="3915250" y="5113245"/>
                  <a:pt x="3853518" y="5115457"/>
                </a:cubicBezTo>
                <a:cubicBezTo>
                  <a:pt x="3783152" y="5101743"/>
                  <a:pt x="3733480" y="5122381"/>
                  <a:pt x="3671189" y="5114497"/>
                </a:cubicBezTo>
                <a:lnTo>
                  <a:pt x="3562132" y="5095000"/>
                </a:lnTo>
                <a:lnTo>
                  <a:pt x="3475230" y="5089640"/>
                </a:lnTo>
                <a:lnTo>
                  <a:pt x="3467249" y="5087292"/>
                </a:lnTo>
                <a:cubicBezTo>
                  <a:pt x="3461665" y="5086061"/>
                  <a:pt x="3457841" y="5085739"/>
                  <a:pt x="3455077" y="5086064"/>
                </a:cubicBezTo>
                <a:lnTo>
                  <a:pt x="3454704" y="5086365"/>
                </a:lnTo>
                <a:lnTo>
                  <a:pt x="3443447" y="5084570"/>
                </a:lnTo>
                <a:cubicBezTo>
                  <a:pt x="3424617" y="5080783"/>
                  <a:pt x="3370098" y="5096800"/>
                  <a:pt x="3352942" y="5092024"/>
                </a:cubicBezTo>
                <a:cubicBezTo>
                  <a:pt x="3322305" y="5094737"/>
                  <a:pt x="3281461" y="5095753"/>
                  <a:pt x="3259626" y="5100848"/>
                </a:cubicBezTo>
                <a:lnTo>
                  <a:pt x="3258298" y="5102174"/>
                </a:lnTo>
                <a:lnTo>
                  <a:pt x="3165901" y="5078954"/>
                </a:lnTo>
                <a:lnTo>
                  <a:pt x="3148424" y="5074769"/>
                </a:lnTo>
                <a:lnTo>
                  <a:pt x="3144321" y="5069842"/>
                </a:lnTo>
                <a:cubicBezTo>
                  <a:pt x="3139424" y="5066602"/>
                  <a:pt x="3131809" y="5064634"/>
                  <a:pt x="3118096" y="5065567"/>
                </a:cubicBezTo>
                <a:lnTo>
                  <a:pt x="3044193" y="5054321"/>
                </a:lnTo>
                <a:cubicBezTo>
                  <a:pt x="3008313" y="5053422"/>
                  <a:pt x="2997342" y="5052524"/>
                  <a:pt x="2965613" y="5054665"/>
                </a:cubicBezTo>
                <a:cubicBezTo>
                  <a:pt x="2884555" y="5044606"/>
                  <a:pt x="2890679" y="5022382"/>
                  <a:pt x="2851135" y="5027530"/>
                </a:cubicBezTo>
                <a:cubicBezTo>
                  <a:pt x="2818875" y="5032320"/>
                  <a:pt x="2734848" y="5014778"/>
                  <a:pt x="2654992" y="5001821"/>
                </a:cubicBezTo>
                <a:cubicBezTo>
                  <a:pt x="2595810" y="4993126"/>
                  <a:pt x="2574786" y="4980157"/>
                  <a:pt x="2496047" y="4975357"/>
                </a:cubicBezTo>
                <a:cubicBezTo>
                  <a:pt x="2418660" y="4934809"/>
                  <a:pt x="2356132" y="4970240"/>
                  <a:pt x="2263893" y="4945931"/>
                </a:cubicBezTo>
                <a:cubicBezTo>
                  <a:pt x="2243861" y="4931656"/>
                  <a:pt x="2159290" y="4945199"/>
                  <a:pt x="2123926" y="4944011"/>
                </a:cubicBezTo>
                <a:cubicBezTo>
                  <a:pt x="2088563" y="4942824"/>
                  <a:pt x="2068420" y="4941710"/>
                  <a:pt x="2051710" y="4938808"/>
                </a:cubicBezTo>
                <a:lnTo>
                  <a:pt x="2017386" y="4948669"/>
                </a:lnTo>
                <a:lnTo>
                  <a:pt x="1969134" y="4956348"/>
                </a:lnTo>
                <a:lnTo>
                  <a:pt x="1928821" y="4947417"/>
                </a:lnTo>
                <a:cubicBezTo>
                  <a:pt x="1917398" y="4947957"/>
                  <a:pt x="1870642" y="4942579"/>
                  <a:pt x="1857876" y="4939528"/>
                </a:cubicBezTo>
                <a:lnTo>
                  <a:pt x="1636480" y="4938711"/>
                </a:lnTo>
                <a:lnTo>
                  <a:pt x="1554348" y="4924156"/>
                </a:lnTo>
                <a:lnTo>
                  <a:pt x="1416291" y="4918897"/>
                </a:lnTo>
                <a:cubicBezTo>
                  <a:pt x="1423528" y="4930879"/>
                  <a:pt x="1384359" y="4917943"/>
                  <a:pt x="1378103" y="4929246"/>
                </a:cubicBezTo>
                <a:cubicBezTo>
                  <a:pt x="1374707" y="4938472"/>
                  <a:pt x="1337124" y="4942780"/>
                  <a:pt x="1326953" y="4945526"/>
                </a:cubicBezTo>
                <a:lnTo>
                  <a:pt x="1206915" y="4964303"/>
                </a:lnTo>
                <a:cubicBezTo>
                  <a:pt x="1196738" y="4964472"/>
                  <a:pt x="1175667" y="4972114"/>
                  <a:pt x="1168069" y="4974533"/>
                </a:cubicBezTo>
                <a:lnTo>
                  <a:pt x="1119714" y="4977283"/>
                </a:lnTo>
                <a:lnTo>
                  <a:pt x="1101588" y="4983925"/>
                </a:lnTo>
                <a:lnTo>
                  <a:pt x="1087616" y="4987052"/>
                </a:lnTo>
                <a:lnTo>
                  <a:pt x="1084610" y="4988984"/>
                </a:lnTo>
                <a:cubicBezTo>
                  <a:pt x="1078885" y="4992700"/>
                  <a:pt x="1073081" y="4996205"/>
                  <a:pt x="1066654" y="4998965"/>
                </a:cubicBezTo>
                <a:cubicBezTo>
                  <a:pt x="1053299" y="4972646"/>
                  <a:pt x="1009788" y="5018110"/>
                  <a:pt x="1010722" y="4992922"/>
                </a:cubicBezTo>
                <a:cubicBezTo>
                  <a:pt x="973086" y="5003513"/>
                  <a:pt x="983849" y="4976761"/>
                  <a:pt x="956385" y="5007987"/>
                </a:cubicBezTo>
                <a:cubicBezTo>
                  <a:pt x="881814" y="5007635"/>
                  <a:pt x="861121" y="4995673"/>
                  <a:pt x="785120" y="5030075"/>
                </a:cubicBezTo>
                <a:cubicBezTo>
                  <a:pt x="751384" y="5045380"/>
                  <a:pt x="728726" y="5055630"/>
                  <a:pt x="707040" y="5055612"/>
                </a:cubicBezTo>
                <a:cubicBezTo>
                  <a:pt x="685895" y="5059751"/>
                  <a:pt x="674038" y="5062346"/>
                  <a:pt x="667734" y="5063902"/>
                </a:cubicBezTo>
                <a:lnTo>
                  <a:pt x="665722" y="5064591"/>
                </a:lnTo>
                <a:lnTo>
                  <a:pt x="660066" y="5063418"/>
                </a:lnTo>
                <a:cubicBezTo>
                  <a:pt x="624652" y="5069815"/>
                  <a:pt x="478159" y="5066020"/>
                  <a:pt x="469216" y="5067987"/>
                </a:cubicBezTo>
                <a:cubicBezTo>
                  <a:pt x="411160" y="5080045"/>
                  <a:pt x="447807" y="5071650"/>
                  <a:pt x="413649" y="5068705"/>
                </a:cubicBezTo>
                <a:cubicBezTo>
                  <a:pt x="408407" y="5065605"/>
                  <a:pt x="376730" y="5071394"/>
                  <a:pt x="370622" y="5069944"/>
                </a:cubicBezTo>
                <a:lnTo>
                  <a:pt x="306490" y="5077474"/>
                </a:lnTo>
                <a:lnTo>
                  <a:pt x="259200" y="5078707"/>
                </a:lnTo>
                <a:cubicBezTo>
                  <a:pt x="250208" y="5081807"/>
                  <a:pt x="244071" y="5081806"/>
                  <a:pt x="239213" y="5080435"/>
                </a:cubicBezTo>
                <a:lnTo>
                  <a:pt x="234126" y="5077752"/>
                </a:lnTo>
                <a:lnTo>
                  <a:pt x="220189" y="5077979"/>
                </a:lnTo>
                <a:lnTo>
                  <a:pt x="192133" y="5075841"/>
                </a:lnTo>
                <a:lnTo>
                  <a:pt x="146013" y="5078412"/>
                </a:lnTo>
                <a:cubicBezTo>
                  <a:pt x="145912" y="5078798"/>
                  <a:pt x="145810" y="5079183"/>
                  <a:pt x="145709" y="5079570"/>
                </a:cubicBezTo>
                <a:cubicBezTo>
                  <a:pt x="144082" y="5082179"/>
                  <a:pt x="141103" y="5084128"/>
                  <a:pt x="135201" y="5084751"/>
                </a:cubicBezTo>
                <a:cubicBezTo>
                  <a:pt x="148183" y="5100651"/>
                  <a:pt x="105197" y="5098908"/>
                  <a:pt x="86644" y="5099341"/>
                </a:cubicBezTo>
                <a:cubicBezTo>
                  <a:pt x="68599" y="5105840"/>
                  <a:pt x="42952" y="5118329"/>
                  <a:pt x="26929" y="5123743"/>
                </a:cubicBezTo>
                <a:lnTo>
                  <a:pt x="18369" y="5124511"/>
                </a:lnTo>
                <a:cubicBezTo>
                  <a:pt x="18330" y="5124604"/>
                  <a:pt x="18289" y="5124695"/>
                  <a:pt x="18250" y="5124786"/>
                </a:cubicBezTo>
                <a:cubicBezTo>
                  <a:pt x="16502" y="5125507"/>
                  <a:pt x="13726" y="5125967"/>
                  <a:pt x="9322" y="5126114"/>
                </a:cubicBezTo>
                <a:lnTo>
                  <a:pt x="2759" y="5125913"/>
                </a:lnTo>
                <a:lnTo>
                  <a:pt x="0" y="5126161"/>
                </a:lnTo>
                <a:close/>
              </a:path>
            </a:pathLst>
          </a:custGeom>
        </p:spPr>
      </p:pic>
      <p:pic>
        <p:nvPicPr>
          <p:cNvPr id="6" name="Content Placeholder 5" descr="A statue of a person in a museum&#10;&#10;Description automatically generated">
            <a:extLst>
              <a:ext uri="{FF2B5EF4-FFF2-40B4-BE49-F238E27FC236}">
                <a16:creationId xmlns:a16="http://schemas.microsoft.com/office/drawing/2014/main" id="{DF06529C-4B1D-F55D-70BD-8CEC17B9B144}"/>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r="-2" b="3181"/>
          <a:stretch/>
        </p:blipFill>
        <p:spPr>
          <a:xfrm>
            <a:off x="8113213" y="10"/>
            <a:ext cx="4078787" cy="5916057"/>
          </a:xfrm>
          <a:custGeom>
            <a:avLst/>
            <a:gdLst/>
            <a:ahLst/>
            <a:cxnLst/>
            <a:rect l="l" t="t" r="r" b="b"/>
            <a:pathLst>
              <a:path w="4078787" h="5916067">
                <a:moveTo>
                  <a:pt x="0" y="0"/>
                </a:moveTo>
                <a:lnTo>
                  <a:pt x="4078787" y="0"/>
                </a:lnTo>
                <a:lnTo>
                  <a:pt x="4078787" y="5830461"/>
                </a:lnTo>
                <a:lnTo>
                  <a:pt x="4065134" y="5842471"/>
                </a:lnTo>
                <a:lnTo>
                  <a:pt x="4065134" y="5840227"/>
                </a:lnTo>
                <a:lnTo>
                  <a:pt x="4013938" y="5857883"/>
                </a:lnTo>
                <a:cubicBezTo>
                  <a:pt x="3999718" y="5859919"/>
                  <a:pt x="3939355" y="5897072"/>
                  <a:pt x="3925912" y="5895631"/>
                </a:cubicBezTo>
                <a:cubicBezTo>
                  <a:pt x="3823825" y="5917843"/>
                  <a:pt x="3853874" y="5920892"/>
                  <a:pt x="3804342" y="5909869"/>
                </a:cubicBezTo>
                <a:cubicBezTo>
                  <a:pt x="3759186" y="5908292"/>
                  <a:pt x="3785801" y="5905181"/>
                  <a:pt x="3749240" y="5898484"/>
                </a:cubicBezTo>
                <a:cubicBezTo>
                  <a:pt x="3712679" y="5891786"/>
                  <a:pt x="3625975" y="5883335"/>
                  <a:pt x="3584977" y="5869680"/>
                </a:cubicBezTo>
                <a:cubicBezTo>
                  <a:pt x="3543979" y="5856025"/>
                  <a:pt x="3545846" y="5855695"/>
                  <a:pt x="3503253" y="5816552"/>
                </a:cubicBezTo>
                <a:lnTo>
                  <a:pt x="3388849" y="5759636"/>
                </a:lnTo>
                <a:cubicBezTo>
                  <a:pt x="3340599" y="5757951"/>
                  <a:pt x="3379704" y="5725529"/>
                  <a:pt x="3335011" y="5710386"/>
                </a:cubicBezTo>
                <a:cubicBezTo>
                  <a:pt x="3289835" y="5708890"/>
                  <a:pt x="3280278" y="5661171"/>
                  <a:pt x="3241926" y="5653852"/>
                </a:cubicBezTo>
                <a:cubicBezTo>
                  <a:pt x="3226514" y="5659416"/>
                  <a:pt x="3160451" y="5608932"/>
                  <a:pt x="3146076" y="5598978"/>
                </a:cubicBezTo>
                <a:cubicBezTo>
                  <a:pt x="3103973" y="5600258"/>
                  <a:pt x="3094022" y="5591214"/>
                  <a:pt x="3067103" y="5579647"/>
                </a:cubicBezTo>
                <a:cubicBezTo>
                  <a:pt x="3036070" y="5607037"/>
                  <a:pt x="3043642" y="5583163"/>
                  <a:pt x="3015369" y="5580242"/>
                </a:cubicBezTo>
                <a:cubicBezTo>
                  <a:pt x="2997848" y="5576896"/>
                  <a:pt x="2974518" y="5573088"/>
                  <a:pt x="2957832" y="5571737"/>
                </a:cubicBezTo>
                <a:cubicBezTo>
                  <a:pt x="2929358" y="5572009"/>
                  <a:pt x="2901740" y="5555303"/>
                  <a:pt x="2902788" y="5569087"/>
                </a:cubicBezTo>
                <a:cubicBezTo>
                  <a:pt x="2879593" y="5571402"/>
                  <a:pt x="2853785" y="5575243"/>
                  <a:pt x="2822806" y="5573461"/>
                </a:cubicBezTo>
                <a:cubicBezTo>
                  <a:pt x="2757037" y="5539586"/>
                  <a:pt x="2786994" y="5573211"/>
                  <a:pt x="2729362" y="5561429"/>
                </a:cubicBezTo>
                <a:cubicBezTo>
                  <a:pt x="2678230" y="5550056"/>
                  <a:pt x="2578548" y="5519635"/>
                  <a:pt x="2516019" y="5505221"/>
                </a:cubicBezTo>
                <a:cubicBezTo>
                  <a:pt x="2487817" y="5500793"/>
                  <a:pt x="2429909" y="5491035"/>
                  <a:pt x="2390539" y="5486602"/>
                </a:cubicBezTo>
                <a:cubicBezTo>
                  <a:pt x="2366697" y="5487999"/>
                  <a:pt x="2345042" y="5475635"/>
                  <a:pt x="2317161" y="5484709"/>
                </a:cubicBezTo>
                <a:cubicBezTo>
                  <a:pt x="2307706" y="5488423"/>
                  <a:pt x="2280420" y="5487681"/>
                  <a:pt x="2254976" y="5481171"/>
                </a:cubicBezTo>
                <a:cubicBezTo>
                  <a:pt x="2245928" y="5488719"/>
                  <a:pt x="2218934" y="5480752"/>
                  <a:pt x="2207910" y="5480609"/>
                </a:cubicBezTo>
                <a:cubicBezTo>
                  <a:pt x="2194629" y="5486780"/>
                  <a:pt x="2145730" y="5478443"/>
                  <a:pt x="2132071" y="5471642"/>
                </a:cubicBezTo>
                <a:lnTo>
                  <a:pt x="1997320" y="5461052"/>
                </a:lnTo>
                <a:lnTo>
                  <a:pt x="1952939" y="5459125"/>
                </a:lnTo>
                <a:cubicBezTo>
                  <a:pt x="1945332" y="5461028"/>
                  <a:pt x="1917594" y="5459807"/>
                  <a:pt x="1909962" y="5460656"/>
                </a:cubicBezTo>
                <a:cubicBezTo>
                  <a:pt x="1869137" y="5451366"/>
                  <a:pt x="1855058" y="5450916"/>
                  <a:pt x="1830652" y="5446387"/>
                </a:cubicBezTo>
                <a:cubicBezTo>
                  <a:pt x="1789570" y="5446257"/>
                  <a:pt x="1759297" y="5449199"/>
                  <a:pt x="1718300" y="5440163"/>
                </a:cubicBezTo>
                <a:lnTo>
                  <a:pt x="1598683" y="5421579"/>
                </a:lnTo>
                <a:cubicBezTo>
                  <a:pt x="1545373" y="5430395"/>
                  <a:pt x="1472271" y="5422676"/>
                  <a:pt x="1454720" y="5411077"/>
                </a:cubicBezTo>
                <a:cubicBezTo>
                  <a:pt x="1389095" y="5397948"/>
                  <a:pt x="1285456" y="5373921"/>
                  <a:pt x="1212995" y="5369047"/>
                </a:cubicBezTo>
                <a:lnTo>
                  <a:pt x="1101188" y="5321312"/>
                </a:lnTo>
                <a:lnTo>
                  <a:pt x="1064587" y="5312043"/>
                </a:lnTo>
                <a:lnTo>
                  <a:pt x="1059016" y="5303546"/>
                </a:lnTo>
                <a:lnTo>
                  <a:pt x="1020960" y="5293244"/>
                </a:lnTo>
                <a:lnTo>
                  <a:pt x="1019937" y="5294223"/>
                </a:lnTo>
                <a:cubicBezTo>
                  <a:pt x="1016771" y="5296183"/>
                  <a:pt x="1012803" y="5297187"/>
                  <a:pt x="1007030" y="5296218"/>
                </a:cubicBezTo>
                <a:cubicBezTo>
                  <a:pt x="1008579" y="5314137"/>
                  <a:pt x="1000660" y="5301915"/>
                  <a:pt x="983498" y="5297474"/>
                </a:cubicBezTo>
                <a:cubicBezTo>
                  <a:pt x="982075" y="5324313"/>
                  <a:pt x="937752" y="5292645"/>
                  <a:pt x="923071" y="5305120"/>
                </a:cubicBezTo>
                <a:lnTo>
                  <a:pt x="875051" y="5302099"/>
                </a:lnTo>
                <a:lnTo>
                  <a:pt x="874765" y="5302320"/>
                </a:lnTo>
                <a:cubicBezTo>
                  <a:pt x="872708" y="5302522"/>
                  <a:pt x="869886" y="5302221"/>
                  <a:pt x="865786" y="5301206"/>
                </a:cubicBezTo>
                <a:lnTo>
                  <a:pt x="859942" y="5299311"/>
                </a:lnTo>
                <a:lnTo>
                  <a:pt x="843867" y="5296344"/>
                </a:lnTo>
                <a:lnTo>
                  <a:pt x="837534" y="5296988"/>
                </a:lnTo>
                <a:lnTo>
                  <a:pt x="832565" y="5299034"/>
                </a:lnTo>
                <a:cubicBezTo>
                  <a:pt x="824201" y="5291722"/>
                  <a:pt x="825029" y="5283493"/>
                  <a:pt x="798467" y="5301966"/>
                </a:cubicBezTo>
                <a:cubicBezTo>
                  <a:pt x="767478" y="5301028"/>
                  <a:pt x="658626" y="5287550"/>
                  <a:pt x="621725" y="5284279"/>
                </a:cubicBezTo>
                <a:cubicBezTo>
                  <a:pt x="589067" y="5274420"/>
                  <a:pt x="617474" y="5286984"/>
                  <a:pt x="577078" y="5282347"/>
                </a:cubicBezTo>
                <a:cubicBezTo>
                  <a:pt x="540800" y="5264381"/>
                  <a:pt x="508300" y="5279501"/>
                  <a:pt x="465177" y="5274464"/>
                </a:cubicBezTo>
                <a:lnTo>
                  <a:pt x="394257" y="5288113"/>
                </a:lnTo>
                <a:lnTo>
                  <a:pt x="379994" y="5282673"/>
                </a:lnTo>
                <a:lnTo>
                  <a:pt x="375173" y="5279914"/>
                </a:lnTo>
                <a:cubicBezTo>
                  <a:pt x="371651" y="5278279"/>
                  <a:pt x="369047" y="5277533"/>
                  <a:pt x="366965" y="5277395"/>
                </a:cubicBezTo>
                <a:lnTo>
                  <a:pt x="366590" y="5277560"/>
                </a:lnTo>
                <a:lnTo>
                  <a:pt x="359237" y="5274755"/>
                </a:lnTo>
                <a:lnTo>
                  <a:pt x="236032" y="5261841"/>
                </a:lnTo>
                <a:cubicBezTo>
                  <a:pt x="230869" y="5259979"/>
                  <a:pt x="226573" y="5260299"/>
                  <a:pt x="222634" y="5261663"/>
                </a:cubicBezTo>
                <a:lnTo>
                  <a:pt x="221206" y="5262435"/>
                </a:lnTo>
                <a:lnTo>
                  <a:pt x="188902" y="5246417"/>
                </a:lnTo>
                <a:lnTo>
                  <a:pt x="183223" y="5246117"/>
                </a:lnTo>
                <a:lnTo>
                  <a:pt x="163943" y="5233338"/>
                </a:lnTo>
                <a:lnTo>
                  <a:pt x="153034" y="5227983"/>
                </a:lnTo>
                <a:lnTo>
                  <a:pt x="151905" y="5223897"/>
                </a:lnTo>
                <a:cubicBezTo>
                  <a:pt x="149599" y="5220913"/>
                  <a:pt x="144899" y="5218478"/>
                  <a:pt x="134812" y="5217299"/>
                </a:cubicBezTo>
                <a:lnTo>
                  <a:pt x="132110" y="5217510"/>
                </a:lnTo>
                <a:lnTo>
                  <a:pt x="120754" y="5208458"/>
                </a:lnTo>
                <a:cubicBezTo>
                  <a:pt x="117577" y="5204917"/>
                  <a:pt x="115362" y="5200979"/>
                  <a:pt x="114548" y="5196510"/>
                </a:cubicBezTo>
                <a:cubicBezTo>
                  <a:pt x="82509" y="5197847"/>
                  <a:pt x="57805" y="5190670"/>
                  <a:pt x="33996" y="5181441"/>
                </a:cubicBezTo>
                <a:lnTo>
                  <a:pt x="0" y="5169059"/>
                </a:lnTo>
                <a:close/>
              </a:path>
            </a:pathLst>
          </a:custGeom>
        </p:spPr>
      </p:pic>
      <p:sp>
        <p:nvSpPr>
          <p:cNvPr id="54" name="Freeform: Shape 53">
            <a:extLst>
              <a:ext uri="{FF2B5EF4-FFF2-40B4-BE49-F238E27FC236}">
                <a16:creationId xmlns:a16="http://schemas.microsoft.com/office/drawing/2014/main" id="{68F832F5-769A-4B3B-AF83-F1CA60F71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4918896"/>
            <a:ext cx="12188952" cy="1939104"/>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31502 w 12192002"/>
              <a:gd name="connsiteY95" fmla="*/ 1091564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76488 w 12192002"/>
              <a:gd name="connsiteY180" fmla="*/ 168393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4380 w 12192002"/>
              <a:gd name="connsiteY1" fmla="*/ 15827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76488 w 12192002"/>
              <a:gd name="connsiteY180" fmla="*/ 168393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08808 w 12192002"/>
              <a:gd name="connsiteY0" fmla="*/ 13675 h 2116463"/>
              <a:gd name="connsiteX1" fmla="*/ 5754380 w 12192002"/>
              <a:gd name="connsiteY1" fmla="*/ 9764 h 2116463"/>
              <a:gd name="connsiteX2" fmla="*/ 5957375 w 12192002"/>
              <a:gd name="connsiteY2" fmla="*/ 10652 h 2116463"/>
              <a:gd name="connsiteX3" fmla="*/ 6010090 w 12192002"/>
              <a:gd name="connsiteY3" fmla="*/ 14296 h 2116463"/>
              <a:gd name="connsiteX4" fmla="*/ 6041282 w 12192002"/>
              <a:gd name="connsiteY4" fmla="*/ 9203 h 2116463"/>
              <a:gd name="connsiteX5" fmla="*/ 6048637 w 12192002"/>
              <a:gd name="connsiteY5" fmla="*/ 854 h 2116463"/>
              <a:gd name="connsiteX6" fmla="*/ 6068529 w 12192002"/>
              <a:gd name="connsiteY6" fmla="*/ 1537 h 2116463"/>
              <a:gd name="connsiteX7" fmla="*/ 6073847 w 12192002"/>
              <a:gd name="connsiteY7" fmla="*/ 0 h 2116463"/>
              <a:gd name="connsiteX8" fmla="*/ 6168673 w 12192002"/>
              <a:gd name="connsiteY8" fmla="*/ 20462 h 2116463"/>
              <a:gd name="connsiteX9" fmla="*/ 6317559 w 12192002"/>
              <a:gd name="connsiteY9" fmla="*/ 22549 h 2116463"/>
              <a:gd name="connsiteX10" fmla="*/ 6549454 w 12192002"/>
              <a:gd name="connsiteY10" fmla="*/ 69349 h 2116463"/>
              <a:gd name="connsiteX11" fmla="*/ 6708221 w 12192002"/>
              <a:gd name="connsiteY11" fmla="*/ 98125 h 2116463"/>
              <a:gd name="connsiteX12" fmla="*/ 6904145 w 12192002"/>
              <a:gd name="connsiteY12" fmla="*/ 126080 h 2116463"/>
              <a:gd name="connsiteX13" fmla="*/ 7018495 w 12192002"/>
              <a:gd name="connsiteY13" fmla="*/ 155586 h 2116463"/>
              <a:gd name="connsiteX14" fmla="*/ 7096987 w 12192002"/>
              <a:gd name="connsiteY14" fmla="*/ 155212 h 2116463"/>
              <a:gd name="connsiteX15" fmla="*/ 7170807 w 12192002"/>
              <a:gd name="connsiteY15" fmla="*/ 167440 h 2116463"/>
              <a:gd name="connsiteX16" fmla="*/ 7197003 w 12192002"/>
              <a:gd name="connsiteY16" fmla="*/ 172088 h 2116463"/>
              <a:gd name="connsiteX17" fmla="*/ 7201101 w 12192002"/>
              <a:gd name="connsiteY17" fmla="*/ 177446 h 2116463"/>
              <a:gd name="connsiteX18" fmla="*/ 7218559 w 12192002"/>
              <a:gd name="connsiteY18" fmla="*/ 181996 h 2116463"/>
              <a:gd name="connsiteX19" fmla="*/ 7310852 w 12192002"/>
              <a:gd name="connsiteY19" fmla="*/ 207245 h 2116463"/>
              <a:gd name="connsiteX20" fmla="*/ 7312179 w 12192002"/>
              <a:gd name="connsiteY20" fmla="*/ 205803 h 2116463"/>
              <a:gd name="connsiteX21" fmla="*/ 7405390 w 12192002"/>
              <a:gd name="connsiteY21" fmla="*/ 196208 h 2116463"/>
              <a:gd name="connsiteX22" fmla="*/ 7495794 w 12192002"/>
              <a:gd name="connsiteY22" fmla="*/ 188103 h 2116463"/>
              <a:gd name="connsiteX23" fmla="*/ 7507039 w 12192002"/>
              <a:gd name="connsiteY23" fmla="*/ 190055 h 2116463"/>
              <a:gd name="connsiteX24" fmla="*/ 7507411 w 12192002"/>
              <a:gd name="connsiteY24" fmla="*/ 189728 h 2116463"/>
              <a:gd name="connsiteX25" fmla="*/ 7519570 w 12192002"/>
              <a:gd name="connsiteY25" fmla="*/ 191063 h 2116463"/>
              <a:gd name="connsiteX26" fmla="*/ 7527542 w 12192002"/>
              <a:gd name="connsiteY26" fmla="*/ 193616 h 2116463"/>
              <a:gd name="connsiteX27" fmla="*/ 7614346 w 12192002"/>
              <a:gd name="connsiteY27" fmla="*/ 199444 h 2116463"/>
              <a:gd name="connsiteX28" fmla="*/ 7718744 w 12192002"/>
              <a:gd name="connsiteY28" fmla="*/ 195973 h 2116463"/>
              <a:gd name="connsiteX29" fmla="*/ 7905407 w 12192002"/>
              <a:gd name="connsiteY29" fmla="*/ 221688 h 2116463"/>
              <a:gd name="connsiteX30" fmla="*/ 8090271 w 12192002"/>
              <a:gd name="connsiteY30" fmla="*/ 263661 h 2116463"/>
              <a:gd name="connsiteX31" fmla="*/ 8245834 w 12192002"/>
              <a:gd name="connsiteY31" fmla="*/ 309822 h 2116463"/>
              <a:gd name="connsiteX32" fmla="*/ 8252033 w 12192002"/>
              <a:gd name="connsiteY32" fmla="*/ 322814 h 2116463"/>
              <a:gd name="connsiteX33" fmla="*/ 8263376 w 12192002"/>
              <a:gd name="connsiteY33" fmla="*/ 332657 h 2116463"/>
              <a:gd name="connsiteX34" fmla="*/ 8266075 w 12192002"/>
              <a:gd name="connsiteY34" fmla="*/ 332427 h 2116463"/>
              <a:gd name="connsiteX35" fmla="*/ 8283149 w 12192002"/>
              <a:gd name="connsiteY35" fmla="*/ 339602 h 2116463"/>
              <a:gd name="connsiteX36" fmla="*/ 8284276 w 12192002"/>
              <a:gd name="connsiteY36" fmla="*/ 344045 h 2116463"/>
              <a:gd name="connsiteX37" fmla="*/ 8295173 w 12192002"/>
              <a:gd name="connsiteY37" fmla="*/ 349868 h 2116463"/>
              <a:gd name="connsiteX38" fmla="*/ 8314432 w 12192002"/>
              <a:gd name="connsiteY38" fmla="*/ 363763 h 2116463"/>
              <a:gd name="connsiteX39" fmla="*/ 8320104 w 12192002"/>
              <a:gd name="connsiteY39" fmla="*/ 364089 h 2116463"/>
              <a:gd name="connsiteX40" fmla="*/ 8352372 w 12192002"/>
              <a:gd name="connsiteY40" fmla="*/ 381507 h 2116463"/>
              <a:gd name="connsiteX41" fmla="*/ 8353799 w 12192002"/>
              <a:gd name="connsiteY41" fmla="*/ 380667 h 2116463"/>
              <a:gd name="connsiteX42" fmla="*/ 8367182 w 12192002"/>
              <a:gd name="connsiteY42" fmla="*/ 380861 h 2116463"/>
              <a:gd name="connsiteX43" fmla="*/ 8490249 w 12192002"/>
              <a:gd name="connsiteY43" fmla="*/ 394903 h 2116463"/>
              <a:gd name="connsiteX44" fmla="*/ 8497594 w 12192002"/>
              <a:gd name="connsiteY44" fmla="*/ 397953 h 2116463"/>
              <a:gd name="connsiteX45" fmla="*/ 8497968 w 12192002"/>
              <a:gd name="connsiteY45" fmla="*/ 397774 h 2116463"/>
              <a:gd name="connsiteX46" fmla="*/ 8506167 w 12192002"/>
              <a:gd name="connsiteY46" fmla="*/ 400512 h 2116463"/>
              <a:gd name="connsiteX47" fmla="*/ 8510983 w 12192002"/>
              <a:gd name="connsiteY47" fmla="*/ 403513 h 2116463"/>
              <a:gd name="connsiteX48" fmla="*/ 8525230 w 12192002"/>
              <a:gd name="connsiteY48" fmla="*/ 409428 h 2116463"/>
              <a:gd name="connsiteX49" fmla="*/ 8596071 w 12192002"/>
              <a:gd name="connsiteY49" fmla="*/ 394586 h 2116463"/>
              <a:gd name="connsiteX50" fmla="*/ 8707847 w 12192002"/>
              <a:gd name="connsiteY50" fmla="*/ 403158 h 2116463"/>
              <a:gd name="connsiteX51" fmla="*/ 8752444 w 12192002"/>
              <a:gd name="connsiteY51" fmla="*/ 405259 h 2116463"/>
              <a:gd name="connsiteX52" fmla="*/ 8928988 w 12192002"/>
              <a:gd name="connsiteY52" fmla="*/ 424491 h 2116463"/>
              <a:gd name="connsiteX53" fmla="*/ 8963048 w 12192002"/>
              <a:gd name="connsiteY53" fmla="*/ 421303 h 2116463"/>
              <a:gd name="connsiteX54" fmla="*/ 8968011 w 12192002"/>
              <a:gd name="connsiteY54" fmla="*/ 419078 h 2116463"/>
              <a:gd name="connsiteX55" fmla="*/ 8974337 w 12192002"/>
              <a:gd name="connsiteY55" fmla="*/ 418378 h 2116463"/>
              <a:gd name="connsiteX56" fmla="*/ 8990394 w 12192002"/>
              <a:gd name="connsiteY56" fmla="*/ 421604 h 2116463"/>
              <a:gd name="connsiteX57" fmla="*/ 8996232 w 12192002"/>
              <a:gd name="connsiteY57" fmla="*/ 423665 h 2116463"/>
              <a:gd name="connsiteX58" fmla="*/ 9005201 w 12192002"/>
              <a:gd name="connsiteY58" fmla="*/ 424876 h 2116463"/>
              <a:gd name="connsiteX59" fmla="*/ 9005486 w 12192002"/>
              <a:gd name="connsiteY59" fmla="*/ 424636 h 2116463"/>
              <a:gd name="connsiteX60" fmla="*/ 9053453 w 12192002"/>
              <a:gd name="connsiteY60" fmla="*/ 427921 h 2116463"/>
              <a:gd name="connsiteX61" fmla="*/ 9113812 w 12192002"/>
              <a:gd name="connsiteY61" fmla="*/ 419607 h 2116463"/>
              <a:gd name="connsiteX62" fmla="*/ 9137318 w 12192002"/>
              <a:gd name="connsiteY62" fmla="*/ 418241 h 2116463"/>
              <a:gd name="connsiteX63" fmla="*/ 9150210 w 12192002"/>
              <a:gd name="connsiteY63" fmla="*/ 416072 h 2116463"/>
              <a:gd name="connsiteX64" fmla="*/ 9151232 w 12192002"/>
              <a:gd name="connsiteY64" fmla="*/ 415007 h 2116463"/>
              <a:gd name="connsiteX65" fmla="*/ 9189246 w 12192002"/>
              <a:gd name="connsiteY65" fmla="*/ 426209 h 2116463"/>
              <a:gd name="connsiteX66" fmla="*/ 9194810 w 12192002"/>
              <a:gd name="connsiteY66" fmla="*/ 435448 h 2116463"/>
              <a:gd name="connsiteX67" fmla="*/ 9231370 w 12192002"/>
              <a:gd name="connsiteY67" fmla="*/ 445527 h 2116463"/>
              <a:gd name="connsiteX68" fmla="*/ 9343052 w 12192002"/>
              <a:gd name="connsiteY68" fmla="*/ 497432 h 2116463"/>
              <a:gd name="connsiteX69" fmla="*/ 9584507 w 12192002"/>
              <a:gd name="connsiteY69" fmla="*/ 543134 h 2116463"/>
              <a:gd name="connsiteX70" fmla="*/ 9728309 w 12192002"/>
              <a:gd name="connsiteY70" fmla="*/ 554554 h 2116463"/>
              <a:gd name="connsiteX71" fmla="*/ 9847792 w 12192002"/>
              <a:gd name="connsiteY71" fmla="*/ 574761 h 2116463"/>
              <a:gd name="connsiteX72" fmla="*/ 9960019 w 12192002"/>
              <a:gd name="connsiteY72" fmla="*/ 581529 h 2116463"/>
              <a:gd name="connsiteX73" fmla="*/ 10039240 w 12192002"/>
              <a:gd name="connsiteY73" fmla="*/ 597044 h 2116463"/>
              <a:gd name="connsiteX74" fmla="*/ 10082169 w 12192002"/>
              <a:gd name="connsiteY74" fmla="*/ 595380 h 2116463"/>
              <a:gd name="connsiteX75" fmla="*/ 10126500 w 12192002"/>
              <a:gd name="connsiteY75" fmla="*/ 597475 h 2116463"/>
              <a:gd name="connsiteX76" fmla="*/ 10261101 w 12192002"/>
              <a:gd name="connsiteY76" fmla="*/ 608990 h 2116463"/>
              <a:gd name="connsiteX77" fmla="*/ 10336855 w 12192002"/>
              <a:gd name="connsiteY77" fmla="*/ 618741 h 2116463"/>
              <a:gd name="connsiteX78" fmla="*/ 10383868 w 12192002"/>
              <a:gd name="connsiteY78" fmla="*/ 619352 h 2116463"/>
              <a:gd name="connsiteX79" fmla="*/ 10445984 w 12192002"/>
              <a:gd name="connsiteY79" fmla="*/ 623199 h 2116463"/>
              <a:gd name="connsiteX80" fmla="*/ 10519280 w 12192002"/>
              <a:gd name="connsiteY80" fmla="*/ 625257 h 2116463"/>
              <a:gd name="connsiteX81" fmla="*/ 10644619 w 12192002"/>
              <a:gd name="connsiteY81" fmla="*/ 645503 h 2116463"/>
              <a:gd name="connsiteX82" fmla="*/ 10857724 w 12192002"/>
              <a:gd name="connsiteY82" fmla="*/ 706621 h 2116463"/>
              <a:gd name="connsiteX83" fmla="*/ 10951063 w 12192002"/>
              <a:gd name="connsiteY83" fmla="*/ 719704 h 2116463"/>
              <a:gd name="connsiteX84" fmla="*/ 11030956 w 12192002"/>
              <a:gd name="connsiteY84" fmla="*/ 714948 h 2116463"/>
              <a:gd name="connsiteX85" fmla="*/ 11085938 w 12192002"/>
              <a:gd name="connsiteY85" fmla="*/ 717829 h 2116463"/>
              <a:gd name="connsiteX86" fmla="*/ 11143411 w 12192002"/>
              <a:gd name="connsiteY86" fmla="*/ 727078 h 2116463"/>
              <a:gd name="connsiteX87" fmla="*/ 11195087 w 12192002"/>
              <a:gd name="connsiteY87" fmla="*/ 726431 h 2116463"/>
              <a:gd name="connsiteX88" fmla="*/ 11273972 w 12192002"/>
              <a:gd name="connsiteY88" fmla="*/ 747450 h 2116463"/>
              <a:gd name="connsiteX89" fmla="*/ 11369715 w 12192002"/>
              <a:gd name="connsiteY89" fmla="*/ 807118 h 2116463"/>
              <a:gd name="connsiteX90" fmla="*/ 11462695 w 12192002"/>
              <a:gd name="connsiteY90" fmla="*/ 868591 h 2116463"/>
              <a:gd name="connsiteX91" fmla="*/ 11516473 w 12192002"/>
              <a:gd name="connsiteY91" fmla="*/ 922143 h 2116463"/>
              <a:gd name="connsiteX92" fmla="*/ 11630749 w 12192002"/>
              <a:gd name="connsiteY92" fmla="*/ 984032 h 2116463"/>
              <a:gd name="connsiteX93" fmla="*/ 11712382 w 12192002"/>
              <a:gd name="connsiteY93" fmla="*/ 1041801 h 2116463"/>
              <a:gd name="connsiteX94" fmla="*/ 11876461 w 12192002"/>
              <a:gd name="connsiteY94" fmla="*/ 1073121 h 2116463"/>
              <a:gd name="connsiteX95" fmla="*/ 11931502 w 12192002"/>
              <a:gd name="connsiteY95" fmla="*/ 1085501 h 2116463"/>
              <a:gd name="connsiteX96" fmla="*/ 12052936 w 12192002"/>
              <a:gd name="connsiteY96" fmla="*/ 1070019 h 2116463"/>
              <a:gd name="connsiteX97" fmla="*/ 12140863 w 12192002"/>
              <a:gd name="connsiteY97" fmla="*/ 1028973 h 2116463"/>
              <a:gd name="connsiteX98" fmla="*/ 12192002 w 12192002"/>
              <a:gd name="connsiteY98" fmla="*/ 1009775 h 2116463"/>
              <a:gd name="connsiteX99" fmla="*/ 12192002 w 12192002"/>
              <a:gd name="connsiteY99" fmla="*/ 1949486 h 2116463"/>
              <a:gd name="connsiteX100" fmla="*/ 12192000 w 12192002"/>
              <a:gd name="connsiteY100" fmla="*/ 1949486 h 2116463"/>
              <a:gd name="connsiteX101" fmla="*/ 12192000 w 12192002"/>
              <a:gd name="connsiteY101" fmla="*/ 2116463 h 2116463"/>
              <a:gd name="connsiteX102" fmla="*/ 0 w 12192002"/>
              <a:gd name="connsiteY102" fmla="*/ 2116463 h 2116463"/>
              <a:gd name="connsiteX103" fmla="*/ 0 w 12192002"/>
              <a:gd name="connsiteY103" fmla="*/ 1342264 h 2116463"/>
              <a:gd name="connsiteX104" fmla="*/ 2 w 12192002"/>
              <a:gd name="connsiteY104" fmla="*/ 1342264 h 2116463"/>
              <a:gd name="connsiteX105" fmla="*/ 2 w 12192002"/>
              <a:gd name="connsiteY105" fmla="*/ 585954 h 2116463"/>
              <a:gd name="connsiteX106" fmla="*/ 15526 w 12192002"/>
              <a:gd name="connsiteY106" fmla="*/ 580485 h 2116463"/>
              <a:gd name="connsiteX107" fmla="*/ 118381 w 12192002"/>
              <a:gd name="connsiteY107" fmla="*/ 577629 h 2116463"/>
              <a:gd name="connsiteX108" fmla="*/ 292435 w 12192002"/>
              <a:gd name="connsiteY108" fmla="*/ 525824 h 2116463"/>
              <a:gd name="connsiteX109" fmla="*/ 404015 w 12192002"/>
              <a:gd name="connsiteY109" fmla="*/ 505128 h 2116463"/>
              <a:gd name="connsiteX110" fmla="*/ 445099 w 12192002"/>
              <a:gd name="connsiteY110" fmla="*/ 499305 h 2116463"/>
              <a:gd name="connsiteX111" fmla="*/ 571717 w 12192002"/>
              <a:gd name="connsiteY111" fmla="*/ 461275 h 2116463"/>
              <a:gd name="connsiteX112" fmla="*/ 578535 w 12192002"/>
              <a:gd name="connsiteY112" fmla="*/ 461464 h 2116463"/>
              <a:gd name="connsiteX113" fmla="*/ 596792 w 12192002"/>
              <a:gd name="connsiteY113" fmla="*/ 458812 h 2116463"/>
              <a:gd name="connsiteX114" fmla="*/ 708875 w 12192002"/>
              <a:gd name="connsiteY114" fmla="*/ 415954 h 2116463"/>
              <a:gd name="connsiteX115" fmla="*/ 719742 w 12192002"/>
              <a:gd name="connsiteY115" fmla="*/ 410277 h 2116463"/>
              <a:gd name="connsiteX116" fmla="*/ 720047 w 12192002"/>
              <a:gd name="connsiteY116" fmla="*/ 409015 h 2116463"/>
              <a:gd name="connsiteX117" fmla="*/ 763053 w 12192002"/>
              <a:gd name="connsiteY117" fmla="*/ 408244 h 2116463"/>
              <a:gd name="connsiteX118" fmla="*/ 767901 w 12192002"/>
              <a:gd name="connsiteY118" fmla="*/ 406023 h 2116463"/>
              <a:gd name="connsiteX119" fmla="*/ 797041 w 12192002"/>
              <a:gd name="connsiteY119" fmla="*/ 408230 h 2116463"/>
              <a:gd name="connsiteX120" fmla="*/ 811506 w 12192002"/>
              <a:gd name="connsiteY120" fmla="*/ 407925 h 2116463"/>
              <a:gd name="connsiteX121" fmla="*/ 816809 w 12192002"/>
              <a:gd name="connsiteY121" fmla="*/ 410819 h 2116463"/>
              <a:gd name="connsiteX122" fmla="*/ 837540 w 12192002"/>
              <a:gd name="connsiteY122" fmla="*/ 408855 h 2116463"/>
              <a:gd name="connsiteX123" fmla="*/ 858269 w 12192002"/>
              <a:gd name="connsiteY123" fmla="*/ 410068 h 2116463"/>
              <a:gd name="connsiteX124" fmla="*/ 948732 w 12192002"/>
              <a:gd name="connsiteY124" fmla="*/ 398230 h 2116463"/>
              <a:gd name="connsiteX125" fmla="*/ 1149979 w 12192002"/>
              <a:gd name="connsiteY125" fmla="*/ 400635 h 2116463"/>
              <a:gd name="connsiteX126" fmla="*/ 1496110 w 12192002"/>
              <a:gd name="connsiteY126" fmla="*/ 351200 h 2116463"/>
              <a:gd name="connsiteX127" fmla="*/ 1608669 w 12192002"/>
              <a:gd name="connsiteY127" fmla="*/ 325610 h 2116463"/>
              <a:gd name="connsiteX128" fmla="*/ 1675071 w 12192002"/>
              <a:gd name="connsiteY128" fmla="*/ 318713 h 2116463"/>
              <a:gd name="connsiteX129" fmla="*/ 1738204 w 12192002"/>
              <a:gd name="connsiteY129" fmla="*/ 302364 h 2116463"/>
              <a:gd name="connsiteX130" fmla="*/ 1786655 w 12192002"/>
              <a:gd name="connsiteY130" fmla="*/ 297313 h 2116463"/>
              <a:gd name="connsiteX131" fmla="*/ 1873080 w 12192002"/>
              <a:gd name="connsiteY131" fmla="*/ 324935 h 2116463"/>
              <a:gd name="connsiteX132" fmla="*/ 1921650 w 12192002"/>
              <a:gd name="connsiteY132" fmla="*/ 326530 h 2116463"/>
              <a:gd name="connsiteX133" fmla="*/ 1928172 w 12192002"/>
              <a:gd name="connsiteY133" fmla="*/ 321699 h 2116463"/>
              <a:gd name="connsiteX134" fmla="*/ 1997356 w 12192002"/>
              <a:gd name="connsiteY134" fmla="*/ 343644 h 2116463"/>
              <a:gd name="connsiteX135" fmla="*/ 2094665 w 12192002"/>
              <a:gd name="connsiteY135" fmla="*/ 335624 h 2116463"/>
              <a:gd name="connsiteX136" fmla="*/ 2208578 w 12192002"/>
              <a:gd name="connsiteY136" fmla="*/ 318913 h 2116463"/>
              <a:gd name="connsiteX137" fmla="*/ 2315112 w 12192002"/>
              <a:gd name="connsiteY137" fmla="*/ 313680 h 2116463"/>
              <a:gd name="connsiteX138" fmla="*/ 2443255 w 12192002"/>
              <a:gd name="connsiteY138" fmla="*/ 322147 h 2116463"/>
              <a:gd name="connsiteX139" fmla="*/ 2568028 w 12192002"/>
              <a:gd name="connsiteY139" fmla="*/ 336048 h 2116463"/>
              <a:gd name="connsiteX140" fmla="*/ 2646527 w 12192002"/>
              <a:gd name="connsiteY140" fmla="*/ 309807 h 2116463"/>
              <a:gd name="connsiteX141" fmla="*/ 2781569 w 12192002"/>
              <a:gd name="connsiteY141" fmla="*/ 320343 h 2116463"/>
              <a:gd name="connsiteX142" fmla="*/ 3030291 w 12192002"/>
              <a:gd name="connsiteY142" fmla="*/ 342164 h 2116463"/>
              <a:gd name="connsiteX143" fmla="*/ 3142556 w 12192002"/>
              <a:gd name="connsiteY143" fmla="*/ 344807 h 2116463"/>
              <a:gd name="connsiteX144" fmla="*/ 3262356 w 12192002"/>
              <a:gd name="connsiteY144" fmla="*/ 352582 h 2116463"/>
              <a:gd name="connsiteX145" fmla="*/ 3341698 w 12192002"/>
              <a:gd name="connsiteY145" fmla="*/ 358459 h 2116463"/>
              <a:gd name="connsiteX146" fmla="*/ 3344026 w 12192002"/>
              <a:gd name="connsiteY146" fmla="*/ 357484 h 2116463"/>
              <a:gd name="connsiteX147" fmla="*/ 3363888 w 12192002"/>
              <a:gd name="connsiteY147" fmla="*/ 359166 h 2116463"/>
              <a:gd name="connsiteX148" fmla="*/ 3400728 w 12192002"/>
              <a:gd name="connsiteY148" fmla="*/ 376118 h 2116463"/>
              <a:gd name="connsiteX149" fmla="*/ 3473223 w 12192002"/>
              <a:gd name="connsiteY149" fmla="*/ 364070 h 2116463"/>
              <a:gd name="connsiteX150" fmla="*/ 3536135 w 12192002"/>
              <a:gd name="connsiteY150" fmla="*/ 360409 h 2116463"/>
              <a:gd name="connsiteX151" fmla="*/ 3585978 w 12192002"/>
              <a:gd name="connsiteY151" fmla="*/ 350710 h 2116463"/>
              <a:gd name="connsiteX152" fmla="*/ 3594501 w 12192002"/>
              <a:gd name="connsiteY152" fmla="*/ 351400 h 2116463"/>
              <a:gd name="connsiteX153" fmla="*/ 3594736 w 12192002"/>
              <a:gd name="connsiteY153" fmla="*/ 351131 h 2116463"/>
              <a:gd name="connsiteX154" fmla="*/ 3603855 w 12192002"/>
              <a:gd name="connsiteY154" fmla="*/ 351295 h 2116463"/>
              <a:gd name="connsiteX155" fmla="*/ 3610035 w 12192002"/>
              <a:gd name="connsiteY155" fmla="*/ 352657 h 2116463"/>
              <a:gd name="connsiteX156" fmla="*/ 3682513 w 12192002"/>
              <a:gd name="connsiteY156" fmla="*/ 320386 h 2116463"/>
              <a:gd name="connsiteX157" fmla="*/ 3789760 w 12192002"/>
              <a:gd name="connsiteY157" fmla="*/ 296463 h 2116463"/>
              <a:gd name="connsiteX158" fmla="*/ 3897275 w 12192002"/>
              <a:gd name="connsiteY158" fmla="*/ 276225 h 2116463"/>
              <a:gd name="connsiteX159" fmla="*/ 3936846 w 12192002"/>
              <a:gd name="connsiteY159" fmla="*/ 270570 h 2116463"/>
              <a:gd name="connsiteX160" fmla="*/ 4004538 w 12192002"/>
              <a:gd name="connsiteY160" fmla="*/ 253113 h 2116463"/>
              <a:gd name="connsiteX161" fmla="*/ 4033778 w 12192002"/>
              <a:gd name="connsiteY161" fmla="*/ 240545 h 2116463"/>
              <a:gd name="connsiteX162" fmla="*/ 4035363 w 12192002"/>
              <a:gd name="connsiteY162" fmla="*/ 240780 h 2116463"/>
              <a:gd name="connsiteX163" fmla="*/ 4036996 w 12192002"/>
              <a:gd name="connsiteY163" fmla="*/ 237113 h 2116463"/>
              <a:gd name="connsiteX164" fmla="*/ 4042364 w 12192002"/>
              <a:gd name="connsiteY164" fmla="*/ 234679 h 2116463"/>
              <a:gd name="connsiteX165" fmla="*/ 4058954 w 12192002"/>
              <a:gd name="connsiteY165" fmla="*/ 233058 h 2116463"/>
              <a:gd name="connsiteX166" fmla="*/ 4065510 w 12192002"/>
              <a:gd name="connsiteY166" fmla="*/ 233276 h 2116463"/>
              <a:gd name="connsiteX167" fmla="*/ 4074427 w 12192002"/>
              <a:gd name="connsiteY167" fmla="*/ 231832 h 2116463"/>
              <a:gd name="connsiteX168" fmla="*/ 4074546 w 12192002"/>
              <a:gd name="connsiteY168" fmla="*/ 231533 h 2116463"/>
              <a:gd name="connsiteX169" fmla="*/ 4083097 w 12192002"/>
              <a:gd name="connsiteY169" fmla="*/ 230698 h 2116463"/>
              <a:gd name="connsiteX170" fmla="*/ 4142745 w 12192002"/>
              <a:gd name="connsiteY170" fmla="*/ 204165 h 2116463"/>
              <a:gd name="connsiteX171" fmla="*/ 4191248 w 12192002"/>
              <a:gd name="connsiteY171" fmla="*/ 188300 h 2116463"/>
              <a:gd name="connsiteX172" fmla="*/ 4201744 w 12192002"/>
              <a:gd name="connsiteY172" fmla="*/ 182666 h 2116463"/>
              <a:gd name="connsiteX173" fmla="*/ 4202048 w 12192002"/>
              <a:gd name="connsiteY173" fmla="*/ 181407 h 2116463"/>
              <a:gd name="connsiteX174" fmla="*/ 4248116 w 12192002"/>
              <a:gd name="connsiteY174" fmla="*/ 178612 h 2116463"/>
              <a:gd name="connsiteX175" fmla="*/ 4276141 w 12192002"/>
              <a:gd name="connsiteY175" fmla="*/ 180936 h 2116463"/>
              <a:gd name="connsiteX176" fmla="*/ 4290062 w 12192002"/>
              <a:gd name="connsiteY176" fmla="*/ 180690 h 2116463"/>
              <a:gd name="connsiteX177" fmla="*/ 4295143 w 12192002"/>
              <a:gd name="connsiteY177" fmla="*/ 183607 h 2116463"/>
              <a:gd name="connsiteX178" fmla="*/ 4315108 w 12192002"/>
              <a:gd name="connsiteY178" fmla="*/ 181728 h 2116463"/>
              <a:gd name="connsiteX179" fmla="*/ 4316965 w 12192002"/>
              <a:gd name="connsiteY179" fmla="*/ 180387 h 2116463"/>
              <a:gd name="connsiteX180" fmla="*/ 4376488 w 12192002"/>
              <a:gd name="connsiteY180" fmla="*/ 162330 h 2116463"/>
              <a:gd name="connsiteX181" fmla="*/ 4442156 w 12192002"/>
              <a:gd name="connsiteY181" fmla="*/ 160984 h 2116463"/>
              <a:gd name="connsiteX182" fmla="*/ 4524889 w 12192002"/>
              <a:gd name="connsiteY182" fmla="*/ 170071 h 2116463"/>
              <a:gd name="connsiteX183" fmla="*/ 4715526 w 12192002"/>
              <a:gd name="connsiteY183" fmla="*/ 165103 h 2116463"/>
              <a:gd name="connsiteX184" fmla="*/ 4762447 w 12192002"/>
              <a:gd name="connsiteY184" fmla="*/ 156615 h 2116463"/>
              <a:gd name="connsiteX185" fmla="*/ 4840439 w 12192002"/>
              <a:gd name="connsiteY185" fmla="*/ 128847 h 2116463"/>
              <a:gd name="connsiteX186" fmla="*/ 5011513 w 12192002"/>
              <a:gd name="connsiteY186" fmla="*/ 104830 h 2116463"/>
              <a:gd name="connsiteX187" fmla="*/ 5065790 w 12192002"/>
              <a:gd name="connsiteY187" fmla="*/ 88449 h 2116463"/>
              <a:gd name="connsiteX188" fmla="*/ 5121659 w 12192002"/>
              <a:gd name="connsiteY188" fmla="*/ 95020 h 2116463"/>
              <a:gd name="connsiteX189" fmla="*/ 5139595 w 12192002"/>
              <a:gd name="connsiteY189" fmla="*/ 84167 h 2116463"/>
              <a:gd name="connsiteX190" fmla="*/ 5142598 w 12192002"/>
              <a:gd name="connsiteY190" fmla="*/ 82066 h 2116463"/>
              <a:gd name="connsiteX191" fmla="*/ 5156554 w 12192002"/>
              <a:gd name="connsiteY191" fmla="*/ 78666 h 2116463"/>
              <a:gd name="connsiteX192" fmla="*/ 5174660 w 12192002"/>
              <a:gd name="connsiteY192" fmla="*/ 71443 h 2116463"/>
              <a:gd name="connsiteX193" fmla="*/ 5222961 w 12192002"/>
              <a:gd name="connsiteY193" fmla="*/ 68453 h 2116463"/>
              <a:gd name="connsiteX194" fmla="*/ 5261763 w 12192002"/>
              <a:gd name="connsiteY194" fmla="*/ 57329 h 2116463"/>
              <a:gd name="connsiteX195" fmla="*/ 5381667 w 12192002"/>
              <a:gd name="connsiteY195" fmla="*/ 36912 h 2116463"/>
              <a:gd name="connsiteX196" fmla="*/ 5432760 w 12192002"/>
              <a:gd name="connsiteY196" fmla="*/ 19210 h 2116463"/>
              <a:gd name="connsiteX197" fmla="*/ 5470905 w 12192002"/>
              <a:gd name="connsiteY197" fmla="*/ 7957 h 2116463"/>
              <a:gd name="connsiteX198" fmla="*/ 5608808 w 12192002"/>
              <a:gd name="connsiteY198" fmla="*/ 13675 h 2116463"/>
              <a:gd name="connsiteX0" fmla="*/ 5608808 w 12192002"/>
              <a:gd name="connsiteY0" fmla="*/ 13675 h 2116463"/>
              <a:gd name="connsiteX1" fmla="*/ 5754380 w 12192002"/>
              <a:gd name="connsiteY1" fmla="*/ 9764 h 2116463"/>
              <a:gd name="connsiteX2" fmla="*/ 5957375 w 12192002"/>
              <a:gd name="connsiteY2" fmla="*/ 10652 h 2116463"/>
              <a:gd name="connsiteX3" fmla="*/ 6010090 w 12192002"/>
              <a:gd name="connsiteY3" fmla="*/ 14296 h 2116463"/>
              <a:gd name="connsiteX4" fmla="*/ 6041282 w 12192002"/>
              <a:gd name="connsiteY4" fmla="*/ 9203 h 2116463"/>
              <a:gd name="connsiteX5" fmla="*/ 6048637 w 12192002"/>
              <a:gd name="connsiteY5" fmla="*/ 854 h 2116463"/>
              <a:gd name="connsiteX6" fmla="*/ 6068529 w 12192002"/>
              <a:gd name="connsiteY6" fmla="*/ 1537 h 2116463"/>
              <a:gd name="connsiteX7" fmla="*/ 6073847 w 12192002"/>
              <a:gd name="connsiteY7" fmla="*/ 0 h 2116463"/>
              <a:gd name="connsiteX8" fmla="*/ 6168673 w 12192002"/>
              <a:gd name="connsiteY8" fmla="*/ 20462 h 2116463"/>
              <a:gd name="connsiteX9" fmla="*/ 6317559 w 12192002"/>
              <a:gd name="connsiteY9" fmla="*/ 37352 h 2116463"/>
              <a:gd name="connsiteX10" fmla="*/ 6549454 w 12192002"/>
              <a:gd name="connsiteY10" fmla="*/ 69349 h 2116463"/>
              <a:gd name="connsiteX11" fmla="*/ 6708221 w 12192002"/>
              <a:gd name="connsiteY11" fmla="*/ 98125 h 2116463"/>
              <a:gd name="connsiteX12" fmla="*/ 6904145 w 12192002"/>
              <a:gd name="connsiteY12" fmla="*/ 126080 h 2116463"/>
              <a:gd name="connsiteX13" fmla="*/ 7018495 w 12192002"/>
              <a:gd name="connsiteY13" fmla="*/ 155586 h 2116463"/>
              <a:gd name="connsiteX14" fmla="*/ 7096987 w 12192002"/>
              <a:gd name="connsiteY14" fmla="*/ 155212 h 2116463"/>
              <a:gd name="connsiteX15" fmla="*/ 7170807 w 12192002"/>
              <a:gd name="connsiteY15" fmla="*/ 167440 h 2116463"/>
              <a:gd name="connsiteX16" fmla="*/ 7197003 w 12192002"/>
              <a:gd name="connsiteY16" fmla="*/ 172088 h 2116463"/>
              <a:gd name="connsiteX17" fmla="*/ 7201101 w 12192002"/>
              <a:gd name="connsiteY17" fmla="*/ 177446 h 2116463"/>
              <a:gd name="connsiteX18" fmla="*/ 7218559 w 12192002"/>
              <a:gd name="connsiteY18" fmla="*/ 181996 h 2116463"/>
              <a:gd name="connsiteX19" fmla="*/ 7310852 w 12192002"/>
              <a:gd name="connsiteY19" fmla="*/ 207245 h 2116463"/>
              <a:gd name="connsiteX20" fmla="*/ 7312179 w 12192002"/>
              <a:gd name="connsiteY20" fmla="*/ 205803 h 2116463"/>
              <a:gd name="connsiteX21" fmla="*/ 7405390 w 12192002"/>
              <a:gd name="connsiteY21" fmla="*/ 196208 h 2116463"/>
              <a:gd name="connsiteX22" fmla="*/ 7495794 w 12192002"/>
              <a:gd name="connsiteY22" fmla="*/ 188103 h 2116463"/>
              <a:gd name="connsiteX23" fmla="*/ 7507039 w 12192002"/>
              <a:gd name="connsiteY23" fmla="*/ 190055 h 2116463"/>
              <a:gd name="connsiteX24" fmla="*/ 7507411 w 12192002"/>
              <a:gd name="connsiteY24" fmla="*/ 189728 h 2116463"/>
              <a:gd name="connsiteX25" fmla="*/ 7519570 w 12192002"/>
              <a:gd name="connsiteY25" fmla="*/ 191063 h 2116463"/>
              <a:gd name="connsiteX26" fmla="*/ 7527542 w 12192002"/>
              <a:gd name="connsiteY26" fmla="*/ 193616 h 2116463"/>
              <a:gd name="connsiteX27" fmla="*/ 7614346 w 12192002"/>
              <a:gd name="connsiteY27" fmla="*/ 199444 h 2116463"/>
              <a:gd name="connsiteX28" fmla="*/ 7718744 w 12192002"/>
              <a:gd name="connsiteY28" fmla="*/ 195973 h 2116463"/>
              <a:gd name="connsiteX29" fmla="*/ 7905407 w 12192002"/>
              <a:gd name="connsiteY29" fmla="*/ 221688 h 2116463"/>
              <a:gd name="connsiteX30" fmla="*/ 8090271 w 12192002"/>
              <a:gd name="connsiteY30" fmla="*/ 263661 h 2116463"/>
              <a:gd name="connsiteX31" fmla="*/ 8245834 w 12192002"/>
              <a:gd name="connsiteY31" fmla="*/ 309822 h 2116463"/>
              <a:gd name="connsiteX32" fmla="*/ 8252033 w 12192002"/>
              <a:gd name="connsiteY32" fmla="*/ 322814 h 2116463"/>
              <a:gd name="connsiteX33" fmla="*/ 8263376 w 12192002"/>
              <a:gd name="connsiteY33" fmla="*/ 332657 h 2116463"/>
              <a:gd name="connsiteX34" fmla="*/ 8266075 w 12192002"/>
              <a:gd name="connsiteY34" fmla="*/ 332427 h 2116463"/>
              <a:gd name="connsiteX35" fmla="*/ 8283149 w 12192002"/>
              <a:gd name="connsiteY35" fmla="*/ 339602 h 2116463"/>
              <a:gd name="connsiteX36" fmla="*/ 8284276 w 12192002"/>
              <a:gd name="connsiteY36" fmla="*/ 344045 h 2116463"/>
              <a:gd name="connsiteX37" fmla="*/ 8295173 w 12192002"/>
              <a:gd name="connsiteY37" fmla="*/ 349868 h 2116463"/>
              <a:gd name="connsiteX38" fmla="*/ 8314432 w 12192002"/>
              <a:gd name="connsiteY38" fmla="*/ 363763 h 2116463"/>
              <a:gd name="connsiteX39" fmla="*/ 8320104 w 12192002"/>
              <a:gd name="connsiteY39" fmla="*/ 364089 h 2116463"/>
              <a:gd name="connsiteX40" fmla="*/ 8352372 w 12192002"/>
              <a:gd name="connsiteY40" fmla="*/ 381507 h 2116463"/>
              <a:gd name="connsiteX41" fmla="*/ 8353799 w 12192002"/>
              <a:gd name="connsiteY41" fmla="*/ 380667 h 2116463"/>
              <a:gd name="connsiteX42" fmla="*/ 8367182 w 12192002"/>
              <a:gd name="connsiteY42" fmla="*/ 380861 h 2116463"/>
              <a:gd name="connsiteX43" fmla="*/ 8490249 w 12192002"/>
              <a:gd name="connsiteY43" fmla="*/ 394903 h 2116463"/>
              <a:gd name="connsiteX44" fmla="*/ 8497594 w 12192002"/>
              <a:gd name="connsiteY44" fmla="*/ 397953 h 2116463"/>
              <a:gd name="connsiteX45" fmla="*/ 8497968 w 12192002"/>
              <a:gd name="connsiteY45" fmla="*/ 397774 h 2116463"/>
              <a:gd name="connsiteX46" fmla="*/ 8506167 w 12192002"/>
              <a:gd name="connsiteY46" fmla="*/ 400512 h 2116463"/>
              <a:gd name="connsiteX47" fmla="*/ 8510983 w 12192002"/>
              <a:gd name="connsiteY47" fmla="*/ 403513 h 2116463"/>
              <a:gd name="connsiteX48" fmla="*/ 8525230 w 12192002"/>
              <a:gd name="connsiteY48" fmla="*/ 409428 h 2116463"/>
              <a:gd name="connsiteX49" fmla="*/ 8596071 w 12192002"/>
              <a:gd name="connsiteY49" fmla="*/ 394586 h 2116463"/>
              <a:gd name="connsiteX50" fmla="*/ 8707847 w 12192002"/>
              <a:gd name="connsiteY50" fmla="*/ 403158 h 2116463"/>
              <a:gd name="connsiteX51" fmla="*/ 8752444 w 12192002"/>
              <a:gd name="connsiteY51" fmla="*/ 405259 h 2116463"/>
              <a:gd name="connsiteX52" fmla="*/ 8928988 w 12192002"/>
              <a:gd name="connsiteY52" fmla="*/ 424491 h 2116463"/>
              <a:gd name="connsiteX53" fmla="*/ 8963048 w 12192002"/>
              <a:gd name="connsiteY53" fmla="*/ 421303 h 2116463"/>
              <a:gd name="connsiteX54" fmla="*/ 8968011 w 12192002"/>
              <a:gd name="connsiteY54" fmla="*/ 419078 h 2116463"/>
              <a:gd name="connsiteX55" fmla="*/ 8974337 w 12192002"/>
              <a:gd name="connsiteY55" fmla="*/ 418378 h 2116463"/>
              <a:gd name="connsiteX56" fmla="*/ 8990394 w 12192002"/>
              <a:gd name="connsiteY56" fmla="*/ 421604 h 2116463"/>
              <a:gd name="connsiteX57" fmla="*/ 8996232 w 12192002"/>
              <a:gd name="connsiteY57" fmla="*/ 423665 h 2116463"/>
              <a:gd name="connsiteX58" fmla="*/ 9005201 w 12192002"/>
              <a:gd name="connsiteY58" fmla="*/ 424876 h 2116463"/>
              <a:gd name="connsiteX59" fmla="*/ 9005486 w 12192002"/>
              <a:gd name="connsiteY59" fmla="*/ 424636 h 2116463"/>
              <a:gd name="connsiteX60" fmla="*/ 9053453 w 12192002"/>
              <a:gd name="connsiteY60" fmla="*/ 427921 h 2116463"/>
              <a:gd name="connsiteX61" fmla="*/ 9113812 w 12192002"/>
              <a:gd name="connsiteY61" fmla="*/ 419607 h 2116463"/>
              <a:gd name="connsiteX62" fmla="*/ 9137318 w 12192002"/>
              <a:gd name="connsiteY62" fmla="*/ 418241 h 2116463"/>
              <a:gd name="connsiteX63" fmla="*/ 9150210 w 12192002"/>
              <a:gd name="connsiteY63" fmla="*/ 416072 h 2116463"/>
              <a:gd name="connsiteX64" fmla="*/ 9151232 w 12192002"/>
              <a:gd name="connsiteY64" fmla="*/ 415007 h 2116463"/>
              <a:gd name="connsiteX65" fmla="*/ 9189246 w 12192002"/>
              <a:gd name="connsiteY65" fmla="*/ 426209 h 2116463"/>
              <a:gd name="connsiteX66" fmla="*/ 9194810 w 12192002"/>
              <a:gd name="connsiteY66" fmla="*/ 435448 h 2116463"/>
              <a:gd name="connsiteX67" fmla="*/ 9231370 w 12192002"/>
              <a:gd name="connsiteY67" fmla="*/ 445527 h 2116463"/>
              <a:gd name="connsiteX68" fmla="*/ 9343052 w 12192002"/>
              <a:gd name="connsiteY68" fmla="*/ 497432 h 2116463"/>
              <a:gd name="connsiteX69" fmla="*/ 9584507 w 12192002"/>
              <a:gd name="connsiteY69" fmla="*/ 543134 h 2116463"/>
              <a:gd name="connsiteX70" fmla="*/ 9728309 w 12192002"/>
              <a:gd name="connsiteY70" fmla="*/ 554554 h 2116463"/>
              <a:gd name="connsiteX71" fmla="*/ 9847792 w 12192002"/>
              <a:gd name="connsiteY71" fmla="*/ 574761 h 2116463"/>
              <a:gd name="connsiteX72" fmla="*/ 9960019 w 12192002"/>
              <a:gd name="connsiteY72" fmla="*/ 581529 h 2116463"/>
              <a:gd name="connsiteX73" fmla="*/ 10039240 w 12192002"/>
              <a:gd name="connsiteY73" fmla="*/ 597044 h 2116463"/>
              <a:gd name="connsiteX74" fmla="*/ 10082169 w 12192002"/>
              <a:gd name="connsiteY74" fmla="*/ 595380 h 2116463"/>
              <a:gd name="connsiteX75" fmla="*/ 10126500 w 12192002"/>
              <a:gd name="connsiteY75" fmla="*/ 597475 h 2116463"/>
              <a:gd name="connsiteX76" fmla="*/ 10261101 w 12192002"/>
              <a:gd name="connsiteY76" fmla="*/ 608990 h 2116463"/>
              <a:gd name="connsiteX77" fmla="*/ 10336855 w 12192002"/>
              <a:gd name="connsiteY77" fmla="*/ 618741 h 2116463"/>
              <a:gd name="connsiteX78" fmla="*/ 10383868 w 12192002"/>
              <a:gd name="connsiteY78" fmla="*/ 619352 h 2116463"/>
              <a:gd name="connsiteX79" fmla="*/ 10445984 w 12192002"/>
              <a:gd name="connsiteY79" fmla="*/ 623199 h 2116463"/>
              <a:gd name="connsiteX80" fmla="*/ 10519280 w 12192002"/>
              <a:gd name="connsiteY80" fmla="*/ 625257 h 2116463"/>
              <a:gd name="connsiteX81" fmla="*/ 10644619 w 12192002"/>
              <a:gd name="connsiteY81" fmla="*/ 645503 h 2116463"/>
              <a:gd name="connsiteX82" fmla="*/ 10857724 w 12192002"/>
              <a:gd name="connsiteY82" fmla="*/ 706621 h 2116463"/>
              <a:gd name="connsiteX83" fmla="*/ 10951063 w 12192002"/>
              <a:gd name="connsiteY83" fmla="*/ 719704 h 2116463"/>
              <a:gd name="connsiteX84" fmla="*/ 11030956 w 12192002"/>
              <a:gd name="connsiteY84" fmla="*/ 714948 h 2116463"/>
              <a:gd name="connsiteX85" fmla="*/ 11085938 w 12192002"/>
              <a:gd name="connsiteY85" fmla="*/ 717829 h 2116463"/>
              <a:gd name="connsiteX86" fmla="*/ 11143411 w 12192002"/>
              <a:gd name="connsiteY86" fmla="*/ 727078 h 2116463"/>
              <a:gd name="connsiteX87" fmla="*/ 11195087 w 12192002"/>
              <a:gd name="connsiteY87" fmla="*/ 726431 h 2116463"/>
              <a:gd name="connsiteX88" fmla="*/ 11273972 w 12192002"/>
              <a:gd name="connsiteY88" fmla="*/ 747450 h 2116463"/>
              <a:gd name="connsiteX89" fmla="*/ 11369715 w 12192002"/>
              <a:gd name="connsiteY89" fmla="*/ 807118 h 2116463"/>
              <a:gd name="connsiteX90" fmla="*/ 11462695 w 12192002"/>
              <a:gd name="connsiteY90" fmla="*/ 868591 h 2116463"/>
              <a:gd name="connsiteX91" fmla="*/ 11516473 w 12192002"/>
              <a:gd name="connsiteY91" fmla="*/ 922143 h 2116463"/>
              <a:gd name="connsiteX92" fmla="*/ 11630749 w 12192002"/>
              <a:gd name="connsiteY92" fmla="*/ 984032 h 2116463"/>
              <a:gd name="connsiteX93" fmla="*/ 11712382 w 12192002"/>
              <a:gd name="connsiteY93" fmla="*/ 1041801 h 2116463"/>
              <a:gd name="connsiteX94" fmla="*/ 11876461 w 12192002"/>
              <a:gd name="connsiteY94" fmla="*/ 1073121 h 2116463"/>
              <a:gd name="connsiteX95" fmla="*/ 11931502 w 12192002"/>
              <a:gd name="connsiteY95" fmla="*/ 1085501 h 2116463"/>
              <a:gd name="connsiteX96" fmla="*/ 12052936 w 12192002"/>
              <a:gd name="connsiteY96" fmla="*/ 1070019 h 2116463"/>
              <a:gd name="connsiteX97" fmla="*/ 12140863 w 12192002"/>
              <a:gd name="connsiteY97" fmla="*/ 1028973 h 2116463"/>
              <a:gd name="connsiteX98" fmla="*/ 12192002 w 12192002"/>
              <a:gd name="connsiteY98" fmla="*/ 1009775 h 2116463"/>
              <a:gd name="connsiteX99" fmla="*/ 12192002 w 12192002"/>
              <a:gd name="connsiteY99" fmla="*/ 1949486 h 2116463"/>
              <a:gd name="connsiteX100" fmla="*/ 12192000 w 12192002"/>
              <a:gd name="connsiteY100" fmla="*/ 1949486 h 2116463"/>
              <a:gd name="connsiteX101" fmla="*/ 12192000 w 12192002"/>
              <a:gd name="connsiteY101" fmla="*/ 2116463 h 2116463"/>
              <a:gd name="connsiteX102" fmla="*/ 0 w 12192002"/>
              <a:gd name="connsiteY102" fmla="*/ 2116463 h 2116463"/>
              <a:gd name="connsiteX103" fmla="*/ 0 w 12192002"/>
              <a:gd name="connsiteY103" fmla="*/ 1342264 h 2116463"/>
              <a:gd name="connsiteX104" fmla="*/ 2 w 12192002"/>
              <a:gd name="connsiteY104" fmla="*/ 1342264 h 2116463"/>
              <a:gd name="connsiteX105" fmla="*/ 2 w 12192002"/>
              <a:gd name="connsiteY105" fmla="*/ 585954 h 2116463"/>
              <a:gd name="connsiteX106" fmla="*/ 15526 w 12192002"/>
              <a:gd name="connsiteY106" fmla="*/ 580485 h 2116463"/>
              <a:gd name="connsiteX107" fmla="*/ 118381 w 12192002"/>
              <a:gd name="connsiteY107" fmla="*/ 577629 h 2116463"/>
              <a:gd name="connsiteX108" fmla="*/ 292435 w 12192002"/>
              <a:gd name="connsiteY108" fmla="*/ 525824 h 2116463"/>
              <a:gd name="connsiteX109" fmla="*/ 404015 w 12192002"/>
              <a:gd name="connsiteY109" fmla="*/ 505128 h 2116463"/>
              <a:gd name="connsiteX110" fmla="*/ 445099 w 12192002"/>
              <a:gd name="connsiteY110" fmla="*/ 499305 h 2116463"/>
              <a:gd name="connsiteX111" fmla="*/ 571717 w 12192002"/>
              <a:gd name="connsiteY111" fmla="*/ 461275 h 2116463"/>
              <a:gd name="connsiteX112" fmla="*/ 578535 w 12192002"/>
              <a:gd name="connsiteY112" fmla="*/ 461464 h 2116463"/>
              <a:gd name="connsiteX113" fmla="*/ 596792 w 12192002"/>
              <a:gd name="connsiteY113" fmla="*/ 458812 h 2116463"/>
              <a:gd name="connsiteX114" fmla="*/ 708875 w 12192002"/>
              <a:gd name="connsiteY114" fmla="*/ 415954 h 2116463"/>
              <a:gd name="connsiteX115" fmla="*/ 719742 w 12192002"/>
              <a:gd name="connsiteY115" fmla="*/ 410277 h 2116463"/>
              <a:gd name="connsiteX116" fmla="*/ 720047 w 12192002"/>
              <a:gd name="connsiteY116" fmla="*/ 409015 h 2116463"/>
              <a:gd name="connsiteX117" fmla="*/ 763053 w 12192002"/>
              <a:gd name="connsiteY117" fmla="*/ 408244 h 2116463"/>
              <a:gd name="connsiteX118" fmla="*/ 767901 w 12192002"/>
              <a:gd name="connsiteY118" fmla="*/ 406023 h 2116463"/>
              <a:gd name="connsiteX119" fmla="*/ 797041 w 12192002"/>
              <a:gd name="connsiteY119" fmla="*/ 408230 h 2116463"/>
              <a:gd name="connsiteX120" fmla="*/ 811506 w 12192002"/>
              <a:gd name="connsiteY120" fmla="*/ 407925 h 2116463"/>
              <a:gd name="connsiteX121" fmla="*/ 816809 w 12192002"/>
              <a:gd name="connsiteY121" fmla="*/ 410819 h 2116463"/>
              <a:gd name="connsiteX122" fmla="*/ 837540 w 12192002"/>
              <a:gd name="connsiteY122" fmla="*/ 408855 h 2116463"/>
              <a:gd name="connsiteX123" fmla="*/ 858269 w 12192002"/>
              <a:gd name="connsiteY123" fmla="*/ 410068 h 2116463"/>
              <a:gd name="connsiteX124" fmla="*/ 948732 w 12192002"/>
              <a:gd name="connsiteY124" fmla="*/ 398230 h 2116463"/>
              <a:gd name="connsiteX125" fmla="*/ 1149979 w 12192002"/>
              <a:gd name="connsiteY125" fmla="*/ 400635 h 2116463"/>
              <a:gd name="connsiteX126" fmla="*/ 1496110 w 12192002"/>
              <a:gd name="connsiteY126" fmla="*/ 351200 h 2116463"/>
              <a:gd name="connsiteX127" fmla="*/ 1608669 w 12192002"/>
              <a:gd name="connsiteY127" fmla="*/ 325610 h 2116463"/>
              <a:gd name="connsiteX128" fmla="*/ 1675071 w 12192002"/>
              <a:gd name="connsiteY128" fmla="*/ 318713 h 2116463"/>
              <a:gd name="connsiteX129" fmla="*/ 1738204 w 12192002"/>
              <a:gd name="connsiteY129" fmla="*/ 302364 h 2116463"/>
              <a:gd name="connsiteX130" fmla="*/ 1786655 w 12192002"/>
              <a:gd name="connsiteY130" fmla="*/ 297313 h 2116463"/>
              <a:gd name="connsiteX131" fmla="*/ 1873080 w 12192002"/>
              <a:gd name="connsiteY131" fmla="*/ 324935 h 2116463"/>
              <a:gd name="connsiteX132" fmla="*/ 1921650 w 12192002"/>
              <a:gd name="connsiteY132" fmla="*/ 326530 h 2116463"/>
              <a:gd name="connsiteX133" fmla="*/ 1928172 w 12192002"/>
              <a:gd name="connsiteY133" fmla="*/ 321699 h 2116463"/>
              <a:gd name="connsiteX134" fmla="*/ 1997356 w 12192002"/>
              <a:gd name="connsiteY134" fmla="*/ 343644 h 2116463"/>
              <a:gd name="connsiteX135" fmla="*/ 2094665 w 12192002"/>
              <a:gd name="connsiteY135" fmla="*/ 335624 h 2116463"/>
              <a:gd name="connsiteX136" fmla="*/ 2208578 w 12192002"/>
              <a:gd name="connsiteY136" fmla="*/ 318913 h 2116463"/>
              <a:gd name="connsiteX137" fmla="*/ 2315112 w 12192002"/>
              <a:gd name="connsiteY137" fmla="*/ 313680 h 2116463"/>
              <a:gd name="connsiteX138" fmla="*/ 2443255 w 12192002"/>
              <a:gd name="connsiteY138" fmla="*/ 322147 h 2116463"/>
              <a:gd name="connsiteX139" fmla="*/ 2568028 w 12192002"/>
              <a:gd name="connsiteY139" fmla="*/ 336048 h 2116463"/>
              <a:gd name="connsiteX140" fmla="*/ 2646527 w 12192002"/>
              <a:gd name="connsiteY140" fmla="*/ 309807 h 2116463"/>
              <a:gd name="connsiteX141" fmla="*/ 2781569 w 12192002"/>
              <a:gd name="connsiteY141" fmla="*/ 320343 h 2116463"/>
              <a:gd name="connsiteX142" fmla="*/ 3030291 w 12192002"/>
              <a:gd name="connsiteY142" fmla="*/ 342164 h 2116463"/>
              <a:gd name="connsiteX143" fmla="*/ 3142556 w 12192002"/>
              <a:gd name="connsiteY143" fmla="*/ 344807 h 2116463"/>
              <a:gd name="connsiteX144" fmla="*/ 3262356 w 12192002"/>
              <a:gd name="connsiteY144" fmla="*/ 352582 h 2116463"/>
              <a:gd name="connsiteX145" fmla="*/ 3341698 w 12192002"/>
              <a:gd name="connsiteY145" fmla="*/ 358459 h 2116463"/>
              <a:gd name="connsiteX146" fmla="*/ 3344026 w 12192002"/>
              <a:gd name="connsiteY146" fmla="*/ 357484 h 2116463"/>
              <a:gd name="connsiteX147" fmla="*/ 3363888 w 12192002"/>
              <a:gd name="connsiteY147" fmla="*/ 359166 h 2116463"/>
              <a:gd name="connsiteX148" fmla="*/ 3400728 w 12192002"/>
              <a:gd name="connsiteY148" fmla="*/ 376118 h 2116463"/>
              <a:gd name="connsiteX149" fmla="*/ 3473223 w 12192002"/>
              <a:gd name="connsiteY149" fmla="*/ 364070 h 2116463"/>
              <a:gd name="connsiteX150" fmla="*/ 3536135 w 12192002"/>
              <a:gd name="connsiteY150" fmla="*/ 360409 h 2116463"/>
              <a:gd name="connsiteX151" fmla="*/ 3585978 w 12192002"/>
              <a:gd name="connsiteY151" fmla="*/ 350710 h 2116463"/>
              <a:gd name="connsiteX152" fmla="*/ 3594501 w 12192002"/>
              <a:gd name="connsiteY152" fmla="*/ 351400 h 2116463"/>
              <a:gd name="connsiteX153" fmla="*/ 3594736 w 12192002"/>
              <a:gd name="connsiteY153" fmla="*/ 351131 h 2116463"/>
              <a:gd name="connsiteX154" fmla="*/ 3603855 w 12192002"/>
              <a:gd name="connsiteY154" fmla="*/ 351295 h 2116463"/>
              <a:gd name="connsiteX155" fmla="*/ 3610035 w 12192002"/>
              <a:gd name="connsiteY155" fmla="*/ 352657 h 2116463"/>
              <a:gd name="connsiteX156" fmla="*/ 3682513 w 12192002"/>
              <a:gd name="connsiteY156" fmla="*/ 320386 h 2116463"/>
              <a:gd name="connsiteX157" fmla="*/ 3789760 w 12192002"/>
              <a:gd name="connsiteY157" fmla="*/ 296463 h 2116463"/>
              <a:gd name="connsiteX158" fmla="*/ 3897275 w 12192002"/>
              <a:gd name="connsiteY158" fmla="*/ 276225 h 2116463"/>
              <a:gd name="connsiteX159" fmla="*/ 3936846 w 12192002"/>
              <a:gd name="connsiteY159" fmla="*/ 270570 h 2116463"/>
              <a:gd name="connsiteX160" fmla="*/ 4004538 w 12192002"/>
              <a:gd name="connsiteY160" fmla="*/ 253113 h 2116463"/>
              <a:gd name="connsiteX161" fmla="*/ 4033778 w 12192002"/>
              <a:gd name="connsiteY161" fmla="*/ 240545 h 2116463"/>
              <a:gd name="connsiteX162" fmla="*/ 4035363 w 12192002"/>
              <a:gd name="connsiteY162" fmla="*/ 240780 h 2116463"/>
              <a:gd name="connsiteX163" fmla="*/ 4036996 w 12192002"/>
              <a:gd name="connsiteY163" fmla="*/ 237113 h 2116463"/>
              <a:gd name="connsiteX164" fmla="*/ 4042364 w 12192002"/>
              <a:gd name="connsiteY164" fmla="*/ 234679 h 2116463"/>
              <a:gd name="connsiteX165" fmla="*/ 4058954 w 12192002"/>
              <a:gd name="connsiteY165" fmla="*/ 233058 h 2116463"/>
              <a:gd name="connsiteX166" fmla="*/ 4065510 w 12192002"/>
              <a:gd name="connsiteY166" fmla="*/ 233276 h 2116463"/>
              <a:gd name="connsiteX167" fmla="*/ 4074427 w 12192002"/>
              <a:gd name="connsiteY167" fmla="*/ 231832 h 2116463"/>
              <a:gd name="connsiteX168" fmla="*/ 4074546 w 12192002"/>
              <a:gd name="connsiteY168" fmla="*/ 231533 h 2116463"/>
              <a:gd name="connsiteX169" fmla="*/ 4083097 w 12192002"/>
              <a:gd name="connsiteY169" fmla="*/ 230698 h 2116463"/>
              <a:gd name="connsiteX170" fmla="*/ 4142745 w 12192002"/>
              <a:gd name="connsiteY170" fmla="*/ 204165 h 2116463"/>
              <a:gd name="connsiteX171" fmla="*/ 4191248 w 12192002"/>
              <a:gd name="connsiteY171" fmla="*/ 188300 h 2116463"/>
              <a:gd name="connsiteX172" fmla="*/ 4201744 w 12192002"/>
              <a:gd name="connsiteY172" fmla="*/ 182666 h 2116463"/>
              <a:gd name="connsiteX173" fmla="*/ 4202048 w 12192002"/>
              <a:gd name="connsiteY173" fmla="*/ 181407 h 2116463"/>
              <a:gd name="connsiteX174" fmla="*/ 4248116 w 12192002"/>
              <a:gd name="connsiteY174" fmla="*/ 178612 h 2116463"/>
              <a:gd name="connsiteX175" fmla="*/ 4276141 w 12192002"/>
              <a:gd name="connsiteY175" fmla="*/ 180936 h 2116463"/>
              <a:gd name="connsiteX176" fmla="*/ 4290062 w 12192002"/>
              <a:gd name="connsiteY176" fmla="*/ 180690 h 2116463"/>
              <a:gd name="connsiteX177" fmla="*/ 4295143 w 12192002"/>
              <a:gd name="connsiteY177" fmla="*/ 183607 h 2116463"/>
              <a:gd name="connsiteX178" fmla="*/ 4315108 w 12192002"/>
              <a:gd name="connsiteY178" fmla="*/ 181728 h 2116463"/>
              <a:gd name="connsiteX179" fmla="*/ 4316965 w 12192002"/>
              <a:gd name="connsiteY179" fmla="*/ 180387 h 2116463"/>
              <a:gd name="connsiteX180" fmla="*/ 4376488 w 12192002"/>
              <a:gd name="connsiteY180" fmla="*/ 162330 h 2116463"/>
              <a:gd name="connsiteX181" fmla="*/ 4442156 w 12192002"/>
              <a:gd name="connsiteY181" fmla="*/ 160984 h 2116463"/>
              <a:gd name="connsiteX182" fmla="*/ 4524889 w 12192002"/>
              <a:gd name="connsiteY182" fmla="*/ 170071 h 2116463"/>
              <a:gd name="connsiteX183" fmla="*/ 4715526 w 12192002"/>
              <a:gd name="connsiteY183" fmla="*/ 165103 h 2116463"/>
              <a:gd name="connsiteX184" fmla="*/ 4762447 w 12192002"/>
              <a:gd name="connsiteY184" fmla="*/ 156615 h 2116463"/>
              <a:gd name="connsiteX185" fmla="*/ 4840439 w 12192002"/>
              <a:gd name="connsiteY185" fmla="*/ 128847 h 2116463"/>
              <a:gd name="connsiteX186" fmla="*/ 5011513 w 12192002"/>
              <a:gd name="connsiteY186" fmla="*/ 104830 h 2116463"/>
              <a:gd name="connsiteX187" fmla="*/ 5065790 w 12192002"/>
              <a:gd name="connsiteY187" fmla="*/ 88449 h 2116463"/>
              <a:gd name="connsiteX188" fmla="*/ 5121659 w 12192002"/>
              <a:gd name="connsiteY188" fmla="*/ 95020 h 2116463"/>
              <a:gd name="connsiteX189" fmla="*/ 5139595 w 12192002"/>
              <a:gd name="connsiteY189" fmla="*/ 84167 h 2116463"/>
              <a:gd name="connsiteX190" fmla="*/ 5142598 w 12192002"/>
              <a:gd name="connsiteY190" fmla="*/ 82066 h 2116463"/>
              <a:gd name="connsiteX191" fmla="*/ 5156554 w 12192002"/>
              <a:gd name="connsiteY191" fmla="*/ 78666 h 2116463"/>
              <a:gd name="connsiteX192" fmla="*/ 5174660 w 12192002"/>
              <a:gd name="connsiteY192" fmla="*/ 71443 h 2116463"/>
              <a:gd name="connsiteX193" fmla="*/ 5222961 w 12192002"/>
              <a:gd name="connsiteY193" fmla="*/ 68453 h 2116463"/>
              <a:gd name="connsiteX194" fmla="*/ 5261763 w 12192002"/>
              <a:gd name="connsiteY194" fmla="*/ 57329 h 2116463"/>
              <a:gd name="connsiteX195" fmla="*/ 5381667 w 12192002"/>
              <a:gd name="connsiteY195" fmla="*/ 36912 h 2116463"/>
              <a:gd name="connsiteX196" fmla="*/ 5432760 w 12192002"/>
              <a:gd name="connsiteY196" fmla="*/ 19210 h 2116463"/>
              <a:gd name="connsiteX197" fmla="*/ 5470905 w 12192002"/>
              <a:gd name="connsiteY197" fmla="*/ 7957 h 2116463"/>
              <a:gd name="connsiteX198" fmla="*/ 5608808 w 12192002"/>
              <a:gd name="connsiteY198" fmla="*/ 13675 h 2116463"/>
              <a:gd name="connsiteX0" fmla="*/ 5608808 w 12192002"/>
              <a:gd name="connsiteY0" fmla="*/ 12821 h 2115609"/>
              <a:gd name="connsiteX1" fmla="*/ 5754380 w 12192002"/>
              <a:gd name="connsiteY1" fmla="*/ 8910 h 2115609"/>
              <a:gd name="connsiteX2" fmla="*/ 5957375 w 12192002"/>
              <a:gd name="connsiteY2" fmla="*/ 9798 h 2115609"/>
              <a:gd name="connsiteX3" fmla="*/ 6010090 w 12192002"/>
              <a:gd name="connsiteY3" fmla="*/ 13442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6010090 w 12192002"/>
              <a:gd name="connsiteY3" fmla="*/ 13442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073067 w 12192002"/>
              <a:gd name="connsiteY6" fmla="*/ 35224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105613 w 12192002"/>
              <a:gd name="connsiteY6" fmla="*/ 28753 h 2115609"/>
              <a:gd name="connsiteX7" fmla="*/ 6168673 w 12192002"/>
              <a:gd name="connsiteY7" fmla="*/ 19608 h 2115609"/>
              <a:gd name="connsiteX8" fmla="*/ 6317559 w 12192002"/>
              <a:gd name="connsiteY8" fmla="*/ 36498 h 2115609"/>
              <a:gd name="connsiteX9" fmla="*/ 6549454 w 12192002"/>
              <a:gd name="connsiteY9" fmla="*/ 68495 h 2115609"/>
              <a:gd name="connsiteX10" fmla="*/ 6708221 w 12192002"/>
              <a:gd name="connsiteY10" fmla="*/ 97271 h 2115609"/>
              <a:gd name="connsiteX11" fmla="*/ 6904145 w 12192002"/>
              <a:gd name="connsiteY11" fmla="*/ 125226 h 2115609"/>
              <a:gd name="connsiteX12" fmla="*/ 7018495 w 12192002"/>
              <a:gd name="connsiteY12" fmla="*/ 154732 h 2115609"/>
              <a:gd name="connsiteX13" fmla="*/ 7096987 w 12192002"/>
              <a:gd name="connsiteY13" fmla="*/ 154358 h 2115609"/>
              <a:gd name="connsiteX14" fmla="*/ 7170807 w 12192002"/>
              <a:gd name="connsiteY14" fmla="*/ 166586 h 2115609"/>
              <a:gd name="connsiteX15" fmla="*/ 7197003 w 12192002"/>
              <a:gd name="connsiteY15" fmla="*/ 171234 h 2115609"/>
              <a:gd name="connsiteX16" fmla="*/ 7201101 w 12192002"/>
              <a:gd name="connsiteY16" fmla="*/ 176592 h 2115609"/>
              <a:gd name="connsiteX17" fmla="*/ 7218559 w 12192002"/>
              <a:gd name="connsiteY17" fmla="*/ 181142 h 2115609"/>
              <a:gd name="connsiteX18" fmla="*/ 7310852 w 12192002"/>
              <a:gd name="connsiteY18" fmla="*/ 206391 h 2115609"/>
              <a:gd name="connsiteX19" fmla="*/ 7312179 w 12192002"/>
              <a:gd name="connsiteY19" fmla="*/ 204949 h 2115609"/>
              <a:gd name="connsiteX20" fmla="*/ 7405390 w 12192002"/>
              <a:gd name="connsiteY20" fmla="*/ 195354 h 2115609"/>
              <a:gd name="connsiteX21" fmla="*/ 7495794 w 12192002"/>
              <a:gd name="connsiteY21" fmla="*/ 187249 h 2115609"/>
              <a:gd name="connsiteX22" fmla="*/ 7507039 w 12192002"/>
              <a:gd name="connsiteY22" fmla="*/ 189201 h 2115609"/>
              <a:gd name="connsiteX23" fmla="*/ 7507411 w 12192002"/>
              <a:gd name="connsiteY23" fmla="*/ 188874 h 2115609"/>
              <a:gd name="connsiteX24" fmla="*/ 7519570 w 12192002"/>
              <a:gd name="connsiteY24" fmla="*/ 190209 h 2115609"/>
              <a:gd name="connsiteX25" fmla="*/ 7527542 w 12192002"/>
              <a:gd name="connsiteY25" fmla="*/ 192762 h 2115609"/>
              <a:gd name="connsiteX26" fmla="*/ 7614346 w 12192002"/>
              <a:gd name="connsiteY26" fmla="*/ 198590 h 2115609"/>
              <a:gd name="connsiteX27" fmla="*/ 7718744 w 12192002"/>
              <a:gd name="connsiteY27" fmla="*/ 195119 h 2115609"/>
              <a:gd name="connsiteX28" fmla="*/ 7905407 w 12192002"/>
              <a:gd name="connsiteY28" fmla="*/ 220834 h 2115609"/>
              <a:gd name="connsiteX29" fmla="*/ 8090271 w 12192002"/>
              <a:gd name="connsiteY29" fmla="*/ 262807 h 2115609"/>
              <a:gd name="connsiteX30" fmla="*/ 8245834 w 12192002"/>
              <a:gd name="connsiteY30" fmla="*/ 308968 h 2115609"/>
              <a:gd name="connsiteX31" fmla="*/ 8252033 w 12192002"/>
              <a:gd name="connsiteY31" fmla="*/ 321960 h 2115609"/>
              <a:gd name="connsiteX32" fmla="*/ 8263376 w 12192002"/>
              <a:gd name="connsiteY32" fmla="*/ 331803 h 2115609"/>
              <a:gd name="connsiteX33" fmla="*/ 8266075 w 12192002"/>
              <a:gd name="connsiteY33" fmla="*/ 331573 h 2115609"/>
              <a:gd name="connsiteX34" fmla="*/ 8283149 w 12192002"/>
              <a:gd name="connsiteY34" fmla="*/ 338748 h 2115609"/>
              <a:gd name="connsiteX35" fmla="*/ 8284276 w 12192002"/>
              <a:gd name="connsiteY35" fmla="*/ 343191 h 2115609"/>
              <a:gd name="connsiteX36" fmla="*/ 8295173 w 12192002"/>
              <a:gd name="connsiteY36" fmla="*/ 349014 h 2115609"/>
              <a:gd name="connsiteX37" fmla="*/ 8314432 w 12192002"/>
              <a:gd name="connsiteY37" fmla="*/ 362909 h 2115609"/>
              <a:gd name="connsiteX38" fmla="*/ 8320104 w 12192002"/>
              <a:gd name="connsiteY38" fmla="*/ 363235 h 2115609"/>
              <a:gd name="connsiteX39" fmla="*/ 8352372 w 12192002"/>
              <a:gd name="connsiteY39" fmla="*/ 380653 h 2115609"/>
              <a:gd name="connsiteX40" fmla="*/ 8353799 w 12192002"/>
              <a:gd name="connsiteY40" fmla="*/ 379813 h 2115609"/>
              <a:gd name="connsiteX41" fmla="*/ 8367182 w 12192002"/>
              <a:gd name="connsiteY41" fmla="*/ 380007 h 2115609"/>
              <a:gd name="connsiteX42" fmla="*/ 8490249 w 12192002"/>
              <a:gd name="connsiteY42" fmla="*/ 394049 h 2115609"/>
              <a:gd name="connsiteX43" fmla="*/ 8497594 w 12192002"/>
              <a:gd name="connsiteY43" fmla="*/ 397099 h 2115609"/>
              <a:gd name="connsiteX44" fmla="*/ 8497968 w 12192002"/>
              <a:gd name="connsiteY44" fmla="*/ 396920 h 2115609"/>
              <a:gd name="connsiteX45" fmla="*/ 8506167 w 12192002"/>
              <a:gd name="connsiteY45" fmla="*/ 399658 h 2115609"/>
              <a:gd name="connsiteX46" fmla="*/ 8510983 w 12192002"/>
              <a:gd name="connsiteY46" fmla="*/ 402659 h 2115609"/>
              <a:gd name="connsiteX47" fmla="*/ 8525230 w 12192002"/>
              <a:gd name="connsiteY47" fmla="*/ 408574 h 2115609"/>
              <a:gd name="connsiteX48" fmla="*/ 8596071 w 12192002"/>
              <a:gd name="connsiteY48" fmla="*/ 393732 h 2115609"/>
              <a:gd name="connsiteX49" fmla="*/ 8707847 w 12192002"/>
              <a:gd name="connsiteY49" fmla="*/ 402304 h 2115609"/>
              <a:gd name="connsiteX50" fmla="*/ 8752444 w 12192002"/>
              <a:gd name="connsiteY50" fmla="*/ 404405 h 2115609"/>
              <a:gd name="connsiteX51" fmla="*/ 8928988 w 12192002"/>
              <a:gd name="connsiteY51" fmla="*/ 423637 h 2115609"/>
              <a:gd name="connsiteX52" fmla="*/ 8963048 w 12192002"/>
              <a:gd name="connsiteY52" fmla="*/ 420449 h 2115609"/>
              <a:gd name="connsiteX53" fmla="*/ 8968011 w 12192002"/>
              <a:gd name="connsiteY53" fmla="*/ 418224 h 2115609"/>
              <a:gd name="connsiteX54" fmla="*/ 8974337 w 12192002"/>
              <a:gd name="connsiteY54" fmla="*/ 417524 h 2115609"/>
              <a:gd name="connsiteX55" fmla="*/ 8990394 w 12192002"/>
              <a:gd name="connsiteY55" fmla="*/ 420750 h 2115609"/>
              <a:gd name="connsiteX56" fmla="*/ 8996232 w 12192002"/>
              <a:gd name="connsiteY56" fmla="*/ 422811 h 2115609"/>
              <a:gd name="connsiteX57" fmla="*/ 9005201 w 12192002"/>
              <a:gd name="connsiteY57" fmla="*/ 424022 h 2115609"/>
              <a:gd name="connsiteX58" fmla="*/ 9005486 w 12192002"/>
              <a:gd name="connsiteY58" fmla="*/ 423782 h 2115609"/>
              <a:gd name="connsiteX59" fmla="*/ 9053453 w 12192002"/>
              <a:gd name="connsiteY59" fmla="*/ 427067 h 2115609"/>
              <a:gd name="connsiteX60" fmla="*/ 9113812 w 12192002"/>
              <a:gd name="connsiteY60" fmla="*/ 418753 h 2115609"/>
              <a:gd name="connsiteX61" fmla="*/ 9137318 w 12192002"/>
              <a:gd name="connsiteY61" fmla="*/ 417387 h 2115609"/>
              <a:gd name="connsiteX62" fmla="*/ 9150210 w 12192002"/>
              <a:gd name="connsiteY62" fmla="*/ 415218 h 2115609"/>
              <a:gd name="connsiteX63" fmla="*/ 9151232 w 12192002"/>
              <a:gd name="connsiteY63" fmla="*/ 414153 h 2115609"/>
              <a:gd name="connsiteX64" fmla="*/ 9189246 w 12192002"/>
              <a:gd name="connsiteY64" fmla="*/ 425355 h 2115609"/>
              <a:gd name="connsiteX65" fmla="*/ 9194810 w 12192002"/>
              <a:gd name="connsiteY65" fmla="*/ 434594 h 2115609"/>
              <a:gd name="connsiteX66" fmla="*/ 9231370 w 12192002"/>
              <a:gd name="connsiteY66" fmla="*/ 444673 h 2115609"/>
              <a:gd name="connsiteX67" fmla="*/ 9343052 w 12192002"/>
              <a:gd name="connsiteY67" fmla="*/ 496578 h 2115609"/>
              <a:gd name="connsiteX68" fmla="*/ 9584507 w 12192002"/>
              <a:gd name="connsiteY68" fmla="*/ 542280 h 2115609"/>
              <a:gd name="connsiteX69" fmla="*/ 9728309 w 12192002"/>
              <a:gd name="connsiteY69" fmla="*/ 553700 h 2115609"/>
              <a:gd name="connsiteX70" fmla="*/ 9847792 w 12192002"/>
              <a:gd name="connsiteY70" fmla="*/ 573907 h 2115609"/>
              <a:gd name="connsiteX71" fmla="*/ 9960019 w 12192002"/>
              <a:gd name="connsiteY71" fmla="*/ 580675 h 2115609"/>
              <a:gd name="connsiteX72" fmla="*/ 10039240 w 12192002"/>
              <a:gd name="connsiteY72" fmla="*/ 596190 h 2115609"/>
              <a:gd name="connsiteX73" fmla="*/ 10082169 w 12192002"/>
              <a:gd name="connsiteY73" fmla="*/ 594526 h 2115609"/>
              <a:gd name="connsiteX74" fmla="*/ 10126500 w 12192002"/>
              <a:gd name="connsiteY74" fmla="*/ 596621 h 2115609"/>
              <a:gd name="connsiteX75" fmla="*/ 10261101 w 12192002"/>
              <a:gd name="connsiteY75" fmla="*/ 608136 h 2115609"/>
              <a:gd name="connsiteX76" fmla="*/ 10336855 w 12192002"/>
              <a:gd name="connsiteY76" fmla="*/ 617887 h 2115609"/>
              <a:gd name="connsiteX77" fmla="*/ 10383868 w 12192002"/>
              <a:gd name="connsiteY77" fmla="*/ 618498 h 2115609"/>
              <a:gd name="connsiteX78" fmla="*/ 10445984 w 12192002"/>
              <a:gd name="connsiteY78" fmla="*/ 622345 h 2115609"/>
              <a:gd name="connsiteX79" fmla="*/ 10519280 w 12192002"/>
              <a:gd name="connsiteY79" fmla="*/ 624403 h 2115609"/>
              <a:gd name="connsiteX80" fmla="*/ 10644619 w 12192002"/>
              <a:gd name="connsiteY80" fmla="*/ 644649 h 2115609"/>
              <a:gd name="connsiteX81" fmla="*/ 10857724 w 12192002"/>
              <a:gd name="connsiteY81" fmla="*/ 705767 h 2115609"/>
              <a:gd name="connsiteX82" fmla="*/ 10951063 w 12192002"/>
              <a:gd name="connsiteY82" fmla="*/ 718850 h 2115609"/>
              <a:gd name="connsiteX83" fmla="*/ 11030956 w 12192002"/>
              <a:gd name="connsiteY83" fmla="*/ 714094 h 2115609"/>
              <a:gd name="connsiteX84" fmla="*/ 11085938 w 12192002"/>
              <a:gd name="connsiteY84" fmla="*/ 716975 h 2115609"/>
              <a:gd name="connsiteX85" fmla="*/ 11143411 w 12192002"/>
              <a:gd name="connsiteY85" fmla="*/ 726224 h 2115609"/>
              <a:gd name="connsiteX86" fmla="*/ 11195087 w 12192002"/>
              <a:gd name="connsiteY86" fmla="*/ 725577 h 2115609"/>
              <a:gd name="connsiteX87" fmla="*/ 11273972 w 12192002"/>
              <a:gd name="connsiteY87" fmla="*/ 746596 h 2115609"/>
              <a:gd name="connsiteX88" fmla="*/ 11369715 w 12192002"/>
              <a:gd name="connsiteY88" fmla="*/ 806264 h 2115609"/>
              <a:gd name="connsiteX89" fmla="*/ 11462695 w 12192002"/>
              <a:gd name="connsiteY89" fmla="*/ 867737 h 2115609"/>
              <a:gd name="connsiteX90" fmla="*/ 11516473 w 12192002"/>
              <a:gd name="connsiteY90" fmla="*/ 921289 h 2115609"/>
              <a:gd name="connsiteX91" fmla="*/ 11630749 w 12192002"/>
              <a:gd name="connsiteY91" fmla="*/ 983178 h 2115609"/>
              <a:gd name="connsiteX92" fmla="*/ 11712382 w 12192002"/>
              <a:gd name="connsiteY92" fmla="*/ 1040947 h 2115609"/>
              <a:gd name="connsiteX93" fmla="*/ 11876461 w 12192002"/>
              <a:gd name="connsiteY93" fmla="*/ 1072267 h 2115609"/>
              <a:gd name="connsiteX94" fmla="*/ 11931502 w 12192002"/>
              <a:gd name="connsiteY94" fmla="*/ 1084647 h 2115609"/>
              <a:gd name="connsiteX95" fmla="*/ 12052936 w 12192002"/>
              <a:gd name="connsiteY95" fmla="*/ 1069165 h 2115609"/>
              <a:gd name="connsiteX96" fmla="*/ 12140863 w 12192002"/>
              <a:gd name="connsiteY96" fmla="*/ 1028119 h 2115609"/>
              <a:gd name="connsiteX97" fmla="*/ 12192002 w 12192002"/>
              <a:gd name="connsiteY97" fmla="*/ 1008921 h 2115609"/>
              <a:gd name="connsiteX98" fmla="*/ 12192002 w 12192002"/>
              <a:gd name="connsiteY98" fmla="*/ 1948632 h 2115609"/>
              <a:gd name="connsiteX99" fmla="*/ 12192000 w 12192002"/>
              <a:gd name="connsiteY99" fmla="*/ 1948632 h 2115609"/>
              <a:gd name="connsiteX100" fmla="*/ 12192000 w 12192002"/>
              <a:gd name="connsiteY100" fmla="*/ 2115609 h 2115609"/>
              <a:gd name="connsiteX101" fmla="*/ 0 w 12192002"/>
              <a:gd name="connsiteY101" fmla="*/ 2115609 h 2115609"/>
              <a:gd name="connsiteX102" fmla="*/ 0 w 12192002"/>
              <a:gd name="connsiteY102" fmla="*/ 1341410 h 2115609"/>
              <a:gd name="connsiteX103" fmla="*/ 2 w 12192002"/>
              <a:gd name="connsiteY103" fmla="*/ 1341410 h 2115609"/>
              <a:gd name="connsiteX104" fmla="*/ 2 w 12192002"/>
              <a:gd name="connsiteY104" fmla="*/ 585100 h 2115609"/>
              <a:gd name="connsiteX105" fmla="*/ 15526 w 12192002"/>
              <a:gd name="connsiteY105" fmla="*/ 579631 h 2115609"/>
              <a:gd name="connsiteX106" fmla="*/ 118381 w 12192002"/>
              <a:gd name="connsiteY106" fmla="*/ 576775 h 2115609"/>
              <a:gd name="connsiteX107" fmla="*/ 292435 w 12192002"/>
              <a:gd name="connsiteY107" fmla="*/ 524970 h 2115609"/>
              <a:gd name="connsiteX108" fmla="*/ 404015 w 12192002"/>
              <a:gd name="connsiteY108" fmla="*/ 504274 h 2115609"/>
              <a:gd name="connsiteX109" fmla="*/ 445099 w 12192002"/>
              <a:gd name="connsiteY109" fmla="*/ 498451 h 2115609"/>
              <a:gd name="connsiteX110" fmla="*/ 571717 w 12192002"/>
              <a:gd name="connsiteY110" fmla="*/ 460421 h 2115609"/>
              <a:gd name="connsiteX111" fmla="*/ 578535 w 12192002"/>
              <a:gd name="connsiteY111" fmla="*/ 460610 h 2115609"/>
              <a:gd name="connsiteX112" fmla="*/ 596792 w 12192002"/>
              <a:gd name="connsiteY112" fmla="*/ 457958 h 2115609"/>
              <a:gd name="connsiteX113" fmla="*/ 708875 w 12192002"/>
              <a:gd name="connsiteY113" fmla="*/ 415100 h 2115609"/>
              <a:gd name="connsiteX114" fmla="*/ 719742 w 12192002"/>
              <a:gd name="connsiteY114" fmla="*/ 409423 h 2115609"/>
              <a:gd name="connsiteX115" fmla="*/ 720047 w 12192002"/>
              <a:gd name="connsiteY115" fmla="*/ 408161 h 2115609"/>
              <a:gd name="connsiteX116" fmla="*/ 763053 w 12192002"/>
              <a:gd name="connsiteY116" fmla="*/ 407390 h 2115609"/>
              <a:gd name="connsiteX117" fmla="*/ 767901 w 12192002"/>
              <a:gd name="connsiteY117" fmla="*/ 405169 h 2115609"/>
              <a:gd name="connsiteX118" fmla="*/ 797041 w 12192002"/>
              <a:gd name="connsiteY118" fmla="*/ 407376 h 2115609"/>
              <a:gd name="connsiteX119" fmla="*/ 811506 w 12192002"/>
              <a:gd name="connsiteY119" fmla="*/ 407071 h 2115609"/>
              <a:gd name="connsiteX120" fmla="*/ 816809 w 12192002"/>
              <a:gd name="connsiteY120" fmla="*/ 409965 h 2115609"/>
              <a:gd name="connsiteX121" fmla="*/ 837540 w 12192002"/>
              <a:gd name="connsiteY121" fmla="*/ 408001 h 2115609"/>
              <a:gd name="connsiteX122" fmla="*/ 858269 w 12192002"/>
              <a:gd name="connsiteY122" fmla="*/ 409214 h 2115609"/>
              <a:gd name="connsiteX123" fmla="*/ 948732 w 12192002"/>
              <a:gd name="connsiteY123" fmla="*/ 397376 h 2115609"/>
              <a:gd name="connsiteX124" fmla="*/ 1149979 w 12192002"/>
              <a:gd name="connsiteY124" fmla="*/ 399781 h 2115609"/>
              <a:gd name="connsiteX125" fmla="*/ 1496110 w 12192002"/>
              <a:gd name="connsiteY125" fmla="*/ 350346 h 2115609"/>
              <a:gd name="connsiteX126" fmla="*/ 1608669 w 12192002"/>
              <a:gd name="connsiteY126" fmla="*/ 324756 h 2115609"/>
              <a:gd name="connsiteX127" fmla="*/ 1675071 w 12192002"/>
              <a:gd name="connsiteY127" fmla="*/ 317859 h 2115609"/>
              <a:gd name="connsiteX128" fmla="*/ 1738204 w 12192002"/>
              <a:gd name="connsiteY128" fmla="*/ 301510 h 2115609"/>
              <a:gd name="connsiteX129" fmla="*/ 1786655 w 12192002"/>
              <a:gd name="connsiteY129" fmla="*/ 296459 h 2115609"/>
              <a:gd name="connsiteX130" fmla="*/ 1873080 w 12192002"/>
              <a:gd name="connsiteY130" fmla="*/ 324081 h 2115609"/>
              <a:gd name="connsiteX131" fmla="*/ 1921650 w 12192002"/>
              <a:gd name="connsiteY131" fmla="*/ 325676 h 2115609"/>
              <a:gd name="connsiteX132" fmla="*/ 1928172 w 12192002"/>
              <a:gd name="connsiteY132" fmla="*/ 320845 h 2115609"/>
              <a:gd name="connsiteX133" fmla="*/ 1997356 w 12192002"/>
              <a:gd name="connsiteY133" fmla="*/ 342790 h 2115609"/>
              <a:gd name="connsiteX134" fmla="*/ 2094665 w 12192002"/>
              <a:gd name="connsiteY134" fmla="*/ 334770 h 2115609"/>
              <a:gd name="connsiteX135" fmla="*/ 2208578 w 12192002"/>
              <a:gd name="connsiteY135" fmla="*/ 318059 h 2115609"/>
              <a:gd name="connsiteX136" fmla="*/ 2315112 w 12192002"/>
              <a:gd name="connsiteY136" fmla="*/ 312826 h 2115609"/>
              <a:gd name="connsiteX137" fmla="*/ 2443255 w 12192002"/>
              <a:gd name="connsiteY137" fmla="*/ 321293 h 2115609"/>
              <a:gd name="connsiteX138" fmla="*/ 2568028 w 12192002"/>
              <a:gd name="connsiteY138" fmla="*/ 335194 h 2115609"/>
              <a:gd name="connsiteX139" fmla="*/ 2646527 w 12192002"/>
              <a:gd name="connsiteY139" fmla="*/ 308953 h 2115609"/>
              <a:gd name="connsiteX140" fmla="*/ 2781569 w 12192002"/>
              <a:gd name="connsiteY140" fmla="*/ 319489 h 2115609"/>
              <a:gd name="connsiteX141" fmla="*/ 3030291 w 12192002"/>
              <a:gd name="connsiteY141" fmla="*/ 341310 h 2115609"/>
              <a:gd name="connsiteX142" fmla="*/ 3142556 w 12192002"/>
              <a:gd name="connsiteY142" fmla="*/ 343953 h 2115609"/>
              <a:gd name="connsiteX143" fmla="*/ 3262356 w 12192002"/>
              <a:gd name="connsiteY143" fmla="*/ 351728 h 2115609"/>
              <a:gd name="connsiteX144" fmla="*/ 3341698 w 12192002"/>
              <a:gd name="connsiteY144" fmla="*/ 357605 h 2115609"/>
              <a:gd name="connsiteX145" fmla="*/ 3344026 w 12192002"/>
              <a:gd name="connsiteY145" fmla="*/ 356630 h 2115609"/>
              <a:gd name="connsiteX146" fmla="*/ 3363888 w 12192002"/>
              <a:gd name="connsiteY146" fmla="*/ 358312 h 2115609"/>
              <a:gd name="connsiteX147" fmla="*/ 3400728 w 12192002"/>
              <a:gd name="connsiteY147" fmla="*/ 375264 h 2115609"/>
              <a:gd name="connsiteX148" fmla="*/ 3473223 w 12192002"/>
              <a:gd name="connsiteY148" fmla="*/ 363216 h 2115609"/>
              <a:gd name="connsiteX149" fmla="*/ 3536135 w 12192002"/>
              <a:gd name="connsiteY149" fmla="*/ 359555 h 2115609"/>
              <a:gd name="connsiteX150" fmla="*/ 3585978 w 12192002"/>
              <a:gd name="connsiteY150" fmla="*/ 349856 h 2115609"/>
              <a:gd name="connsiteX151" fmla="*/ 3594501 w 12192002"/>
              <a:gd name="connsiteY151" fmla="*/ 350546 h 2115609"/>
              <a:gd name="connsiteX152" fmla="*/ 3594736 w 12192002"/>
              <a:gd name="connsiteY152" fmla="*/ 350277 h 2115609"/>
              <a:gd name="connsiteX153" fmla="*/ 3603855 w 12192002"/>
              <a:gd name="connsiteY153" fmla="*/ 350441 h 2115609"/>
              <a:gd name="connsiteX154" fmla="*/ 3610035 w 12192002"/>
              <a:gd name="connsiteY154" fmla="*/ 351803 h 2115609"/>
              <a:gd name="connsiteX155" fmla="*/ 3682513 w 12192002"/>
              <a:gd name="connsiteY155" fmla="*/ 319532 h 2115609"/>
              <a:gd name="connsiteX156" fmla="*/ 3789760 w 12192002"/>
              <a:gd name="connsiteY156" fmla="*/ 295609 h 2115609"/>
              <a:gd name="connsiteX157" fmla="*/ 3897275 w 12192002"/>
              <a:gd name="connsiteY157" fmla="*/ 275371 h 2115609"/>
              <a:gd name="connsiteX158" fmla="*/ 3936846 w 12192002"/>
              <a:gd name="connsiteY158" fmla="*/ 269716 h 2115609"/>
              <a:gd name="connsiteX159" fmla="*/ 4004538 w 12192002"/>
              <a:gd name="connsiteY159" fmla="*/ 252259 h 2115609"/>
              <a:gd name="connsiteX160" fmla="*/ 4033778 w 12192002"/>
              <a:gd name="connsiteY160" fmla="*/ 239691 h 2115609"/>
              <a:gd name="connsiteX161" fmla="*/ 4035363 w 12192002"/>
              <a:gd name="connsiteY161" fmla="*/ 239926 h 2115609"/>
              <a:gd name="connsiteX162" fmla="*/ 4036996 w 12192002"/>
              <a:gd name="connsiteY162" fmla="*/ 236259 h 2115609"/>
              <a:gd name="connsiteX163" fmla="*/ 4042364 w 12192002"/>
              <a:gd name="connsiteY163" fmla="*/ 233825 h 2115609"/>
              <a:gd name="connsiteX164" fmla="*/ 4058954 w 12192002"/>
              <a:gd name="connsiteY164" fmla="*/ 232204 h 2115609"/>
              <a:gd name="connsiteX165" fmla="*/ 4065510 w 12192002"/>
              <a:gd name="connsiteY165" fmla="*/ 232422 h 2115609"/>
              <a:gd name="connsiteX166" fmla="*/ 4074427 w 12192002"/>
              <a:gd name="connsiteY166" fmla="*/ 230978 h 2115609"/>
              <a:gd name="connsiteX167" fmla="*/ 4074546 w 12192002"/>
              <a:gd name="connsiteY167" fmla="*/ 230679 h 2115609"/>
              <a:gd name="connsiteX168" fmla="*/ 4083097 w 12192002"/>
              <a:gd name="connsiteY168" fmla="*/ 229844 h 2115609"/>
              <a:gd name="connsiteX169" fmla="*/ 4142745 w 12192002"/>
              <a:gd name="connsiteY169" fmla="*/ 203311 h 2115609"/>
              <a:gd name="connsiteX170" fmla="*/ 4191248 w 12192002"/>
              <a:gd name="connsiteY170" fmla="*/ 187446 h 2115609"/>
              <a:gd name="connsiteX171" fmla="*/ 4201744 w 12192002"/>
              <a:gd name="connsiteY171" fmla="*/ 181812 h 2115609"/>
              <a:gd name="connsiteX172" fmla="*/ 4202048 w 12192002"/>
              <a:gd name="connsiteY172" fmla="*/ 180553 h 2115609"/>
              <a:gd name="connsiteX173" fmla="*/ 4248116 w 12192002"/>
              <a:gd name="connsiteY173" fmla="*/ 177758 h 2115609"/>
              <a:gd name="connsiteX174" fmla="*/ 4276141 w 12192002"/>
              <a:gd name="connsiteY174" fmla="*/ 180082 h 2115609"/>
              <a:gd name="connsiteX175" fmla="*/ 4290062 w 12192002"/>
              <a:gd name="connsiteY175" fmla="*/ 179836 h 2115609"/>
              <a:gd name="connsiteX176" fmla="*/ 4295143 w 12192002"/>
              <a:gd name="connsiteY176" fmla="*/ 182753 h 2115609"/>
              <a:gd name="connsiteX177" fmla="*/ 4315108 w 12192002"/>
              <a:gd name="connsiteY177" fmla="*/ 180874 h 2115609"/>
              <a:gd name="connsiteX178" fmla="*/ 4316965 w 12192002"/>
              <a:gd name="connsiteY178" fmla="*/ 179533 h 2115609"/>
              <a:gd name="connsiteX179" fmla="*/ 4376488 w 12192002"/>
              <a:gd name="connsiteY179" fmla="*/ 161476 h 2115609"/>
              <a:gd name="connsiteX180" fmla="*/ 4442156 w 12192002"/>
              <a:gd name="connsiteY180" fmla="*/ 160130 h 2115609"/>
              <a:gd name="connsiteX181" fmla="*/ 4524889 w 12192002"/>
              <a:gd name="connsiteY181" fmla="*/ 169217 h 2115609"/>
              <a:gd name="connsiteX182" fmla="*/ 4715526 w 12192002"/>
              <a:gd name="connsiteY182" fmla="*/ 164249 h 2115609"/>
              <a:gd name="connsiteX183" fmla="*/ 4762447 w 12192002"/>
              <a:gd name="connsiteY183" fmla="*/ 155761 h 2115609"/>
              <a:gd name="connsiteX184" fmla="*/ 4840439 w 12192002"/>
              <a:gd name="connsiteY184" fmla="*/ 127993 h 2115609"/>
              <a:gd name="connsiteX185" fmla="*/ 5011513 w 12192002"/>
              <a:gd name="connsiteY185" fmla="*/ 103976 h 2115609"/>
              <a:gd name="connsiteX186" fmla="*/ 5065790 w 12192002"/>
              <a:gd name="connsiteY186" fmla="*/ 87595 h 2115609"/>
              <a:gd name="connsiteX187" fmla="*/ 5121659 w 12192002"/>
              <a:gd name="connsiteY187" fmla="*/ 94166 h 2115609"/>
              <a:gd name="connsiteX188" fmla="*/ 5139595 w 12192002"/>
              <a:gd name="connsiteY188" fmla="*/ 83313 h 2115609"/>
              <a:gd name="connsiteX189" fmla="*/ 5142598 w 12192002"/>
              <a:gd name="connsiteY189" fmla="*/ 81212 h 2115609"/>
              <a:gd name="connsiteX190" fmla="*/ 5156554 w 12192002"/>
              <a:gd name="connsiteY190" fmla="*/ 77812 h 2115609"/>
              <a:gd name="connsiteX191" fmla="*/ 5174660 w 12192002"/>
              <a:gd name="connsiteY191" fmla="*/ 70589 h 2115609"/>
              <a:gd name="connsiteX192" fmla="*/ 5222961 w 12192002"/>
              <a:gd name="connsiteY192" fmla="*/ 67599 h 2115609"/>
              <a:gd name="connsiteX193" fmla="*/ 5261763 w 12192002"/>
              <a:gd name="connsiteY193" fmla="*/ 56475 h 2115609"/>
              <a:gd name="connsiteX194" fmla="*/ 5381667 w 12192002"/>
              <a:gd name="connsiteY194" fmla="*/ 36058 h 2115609"/>
              <a:gd name="connsiteX195" fmla="*/ 5432760 w 12192002"/>
              <a:gd name="connsiteY195" fmla="*/ 18356 h 2115609"/>
              <a:gd name="connsiteX196" fmla="*/ 5470905 w 12192002"/>
              <a:gd name="connsiteY196" fmla="*/ 7103 h 2115609"/>
              <a:gd name="connsiteX197" fmla="*/ 5608808 w 12192002"/>
              <a:gd name="connsiteY197" fmla="*/ 12821 h 2115609"/>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41282 w 12192002"/>
              <a:gd name="connsiteY4" fmla="*/ 1246 h 2108506"/>
              <a:gd name="connsiteX5" fmla="*/ 6071327 w 12192002"/>
              <a:gd name="connsiteY5" fmla="*/ 32373 h 2108506"/>
              <a:gd name="connsiteX6" fmla="*/ 6105613 w 12192002"/>
              <a:gd name="connsiteY6" fmla="*/ 21650 h 2108506"/>
              <a:gd name="connsiteX7" fmla="*/ 6168673 w 12192002"/>
              <a:gd name="connsiteY7" fmla="*/ 12505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68673 w 12192002"/>
              <a:gd name="connsiteY7" fmla="*/ 12505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376488 w 12192002"/>
              <a:gd name="connsiteY179" fmla="*/ 154373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590517 w 12192002"/>
              <a:gd name="connsiteY126" fmla="*/ 322587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62981 h 2108506"/>
              <a:gd name="connsiteX126" fmla="*/ 1590517 w 12192002"/>
              <a:gd name="connsiteY126" fmla="*/ 322587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62981 h 2108506"/>
              <a:gd name="connsiteX126" fmla="*/ 1536061 w 12192002"/>
              <a:gd name="connsiteY126" fmla="*/ 337391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38767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38767 w 12192002"/>
              <a:gd name="connsiteY127" fmla="*/ 310756 h 2108506"/>
              <a:gd name="connsiteX128" fmla="*/ 1738204 w 12192002"/>
              <a:gd name="connsiteY128" fmla="*/ 294407 h 2108506"/>
              <a:gd name="connsiteX129" fmla="*/ 1804807 w 12192002"/>
              <a:gd name="connsiteY129" fmla="*/ 309094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2192002" h="2108506">
                <a:moveTo>
                  <a:pt x="5608808" y="5718"/>
                </a:moveTo>
                <a:lnTo>
                  <a:pt x="5690848" y="21545"/>
                </a:lnTo>
                <a:lnTo>
                  <a:pt x="5911996" y="22433"/>
                </a:lnTo>
                <a:cubicBezTo>
                  <a:pt x="5924748" y="25751"/>
                  <a:pt x="5971451" y="31598"/>
                  <a:pt x="5982862" y="31011"/>
                </a:cubicBezTo>
                <a:lnTo>
                  <a:pt x="6023130" y="40722"/>
                </a:lnTo>
                <a:lnTo>
                  <a:pt x="6071327" y="32373"/>
                </a:lnTo>
                <a:lnTo>
                  <a:pt x="6105613" y="21650"/>
                </a:lnTo>
                <a:cubicBezTo>
                  <a:pt x="6122305" y="24806"/>
                  <a:pt x="6142425" y="26017"/>
                  <a:pt x="6177749" y="27308"/>
                </a:cubicBezTo>
                <a:cubicBezTo>
                  <a:pt x="6213073" y="28599"/>
                  <a:pt x="6297550" y="13873"/>
                  <a:pt x="6317559" y="29395"/>
                </a:cubicBezTo>
                <a:cubicBezTo>
                  <a:pt x="6409695" y="55828"/>
                  <a:pt x="6472153" y="17302"/>
                  <a:pt x="6549454" y="61392"/>
                </a:cubicBezTo>
                <a:cubicBezTo>
                  <a:pt x="6628105" y="66612"/>
                  <a:pt x="6649105" y="80713"/>
                  <a:pt x="6708221" y="90168"/>
                </a:cubicBezTo>
                <a:cubicBezTo>
                  <a:pt x="6787988" y="104257"/>
                  <a:pt x="6871921" y="123331"/>
                  <a:pt x="6904145" y="118123"/>
                </a:cubicBezTo>
                <a:cubicBezTo>
                  <a:pt x="6943644" y="112525"/>
                  <a:pt x="6937527" y="136691"/>
                  <a:pt x="7018495" y="147629"/>
                </a:cubicBezTo>
                <a:cubicBezTo>
                  <a:pt x="7050188" y="145300"/>
                  <a:pt x="7061147" y="146277"/>
                  <a:pt x="7096987" y="147255"/>
                </a:cubicBezTo>
                <a:lnTo>
                  <a:pt x="7170807" y="159483"/>
                </a:lnTo>
                <a:cubicBezTo>
                  <a:pt x="7184505" y="158469"/>
                  <a:pt x="7192111" y="160608"/>
                  <a:pt x="7197003" y="164131"/>
                </a:cubicBezTo>
                <a:lnTo>
                  <a:pt x="7201101" y="169489"/>
                </a:lnTo>
                <a:lnTo>
                  <a:pt x="7218559" y="174039"/>
                </a:lnTo>
                <a:lnTo>
                  <a:pt x="7310852" y="199288"/>
                </a:lnTo>
                <a:lnTo>
                  <a:pt x="7312179" y="197846"/>
                </a:lnTo>
                <a:cubicBezTo>
                  <a:pt x="7333989" y="192306"/>
                  <a:pt x="7374788" y="191201"/>
                  <a:pt x="7405390" y="188251"/>
                </a:cubicBezTo>
                <a:cubicBezTo>
                  <a:pt x="7422527" y="193444"/>
                  <a:pt x="7476985" y="176028"/>
                  <a:pt x="7495794" y="180146"/>
                </a:cubicBezTo>
                <a:lnTo>
                  <a:pt x="7507039" y="182098"/>
                </a:lnTo>
                <a:lnTo>
                  <a:pt x="7507411" y="181771"/>
                </a:lnTo>
                <a:cubicBezTo>
                  <a:pt x="7510172" y="181417"/>
                  <a:pt x="7513992" y="181767"/>
                  <a:pt x="7519570" y="183106"/>
                </a:cubicBezTo>
                <a:lnTo>
                  <a:pt x="7527542" y="185659"/>
                </a:lnTo>
                <a:lnTo>
                  <a:pt x="7614346" y="191487"/>
                </a:lnTo>
                <a:lnTo>
                  <a:pt x="7723282" y="212688"/>
                </a:lnTo>
                <a:cubicBezTo>
                  <a:pt x="7785503" y="221260"/>
                  <a:pt x="7835119" y="198819"/>
                  <a:pt x="7905407" y="213731"/>
                </a:cubicBezTo>
                <a:cubicBezTo>
                  <a:pt x="7967070" y="211326"/>
                  <a:pt x="8025467" y="232562"/>
                  <a:pt x="8090271" y="255704"/>
                </a:cubicBezTo>
                <a:cubicBezTo>
                  <a:pt x="8147130" y="270650"/>
                  <a:pt x="8181827" y="304772"/>
                  <a:pt x="8245834" y="301865"/>
                </a:cubicBezTo>
                <a:cubicBezTo>
                  <a:pt x="8246647" y="306725"/>
                  <a:pt x="8248859" y="311007"/>
                  <a:pt x="8252033" y="314857"/>
                </a:cubicBezTo>
                <a:lnTo>
                  <a:pt x="8263376" y="324700"/>
                </a:lnTo>
                <a:lnTo>
                  <a:pt x="8266075" y="324470"/>
                </a:lnTo>
                <a:cubicBezTo>
                  <a:pt x="8276151" y="325752"/>
                  <a:pt x="8280845" y="328400"/>
                  <a:pt x="8283149" y="331645"/>
                </a:cubicBezTo>
                <a:lnTo>
                  <a:pt x="8284276" y="336088"/>
                </a:lnTo>
                <a:lnTo>
                  <a:pt x="8295173" y="341911"/>
                </a:lnTo>
                <a:lnTo>
                  <a:pt x="8314432" y="355806"/>
                </a:lnTo>
                <a:lnTo>
                  <a:pt x="8320104" y="356132"/>
                </a:lnTo>
                <a:lnTo>
                  <a:pt x="8352372" y="373550"/>
                </a:lnTo>
                <a:lnTo>
                  <a:pt x="8353799" y="372710"/>
                </a:lnTo>
                <a:cubicBezTo>
                  <a:pt x="8357733" y="371227"/>
                  <a:pt x="8362024" y="370879"/>
                  <a:pt x="8367182" y="372904"/>
                </a:cubicBezTo>
                <a:lnTo>
                  <a:pt x="8490249" y="386946"/>
                </a:lnTo>
                <a:lnTo>
                  <a:pt x="8497594" y="389996"/>
                </a:lnTo>
                <a:lnTo>
                  <a:pt x="8497968" y="389817"/>
                </a:lnTo>
                <a:cubicBezTo>
                  <a:pt x="8500048" y="389967"/>
                  <a:pt x="8502649" y="390778"/>
                  <a:pt x="8506167" y="392555"/>
                </a:cubicBezTo>
                <a:lnTo>
                  <a:pt x="8510983" y="395556"/>
                </a:lnTo>
                <a:lnTo>
                  <a:pt x="8525230" y="401471"/>
                </a:lnTo>
                <a:lnTo>
                  <a:pt x="8596071" y="386629"/>
                </a:lnTo>
                <a:cubicBezTo>
                  <a:pt x="8639145" y="392106"/>
                  <a:pt x="8671609" y="375666"/>
                  <a:pt x="8707847" y="395201"/>
                </a:cubicBezTo>
                <a:cubicBezTo>
                  <a:pt x="8748197" y="400243"/>
                  <a:pt x="8719822" y="386582"/>
                  <a:pt x="8752444" y="397302"/>
                </a:cubicBezTo>
                <a:cubicBezTo>
                  <a:pt x="8789303" y="400859"/>
                  <a:pt x="8898034" y="415514"/>
                  <a:pt x="8928988" y="416534"/>
                </a:cubicBezTo>
                <a:cubicBezTo>
                  <a:pt x="8955520" y="396447"/>
                  <a:pt x="8954693" y="405395"/>
                  <a:pt x="8963048" y="413346"/>
                </a:cubicBezTo>
                <a:lnTo>
                  <a:pt x="8968011" y="411121"/>
                </a:lnTo>
                <a:lnTo>
                  <a:pt x="8974337" y="410421"/>
                </a:lnTo>
                <a:lnTo>
                  <a:pt x="8990394" y="413647"/>
                </a:lnTo>
                <a:lnTo>
                  <a:pt x="8996232" y="415708"/>
                </a:lnTo>
                <a:cubicBezTo>
                  <a:pt x="9000327" y="416811"/>
                  <a:pt x="9003146" y="417139"/>
                  <a:pt x="9005201" y="416919"/>
                </a:cubicBezTo>
                <a:lnTo>
                  <a:pt x="9005486" y="416679"/>
                </a:lnTo>
                <a:lnTo>
                  <a:pt x="9053453" y="419964"/>
                </a:lnTo>
                <a:cubicBezTo>
                  <a:pt x="9068117" y="406399"/>
                  <a:pt x="9112391" y="440833"/>
                  <a:pt x="9113812" y="411650"/>
                </a:cubicBezTo>
                <a:cubicBezTo>
                  <a:pt x="9130955" y="416479"/>
                  <a:pt x="9138865" y="429768"/>
                  <a:pt x="9137318" y="410284"/>
                </a:cubicBezTo>
                <a:cubicBezTo>
                  <a:pt x="9143084" y="411338"/>
                  <a:pt x="9147048" y="410246"/>
                  <a:pt x="9150210" y="408115"/>
                </a:cubicBezTo>
                <a:lnTo>
                  <a:pt x="9151232" y="407050"/>
                </a:lnTo>
                <a:lnTo>
                  <a:pt x="9189246" y="418252"/>
                </a:lnTo>
                <a:lnTo>
                  <a:pt x="9194810" y="427491"/>
                </a:lnTo>
                <a:lnTo>
                  <a:pt x="9231370" y="437570"/>
                </a:lnTo>
                <a:lnTo>
                  <a:pt x="9343052" y="489475"/>
                </a:lnTo>
                <a:cubicBezTo>
                  <a:pt x="9415432" y="494775"/>
                  <a:pt x="9518955" y="520901"/>
                  <a:pt x="9584507" y="535177"/>
                </a:cubicBezTo>
                <a:cubicBezTo>
                  <a:pt x="9602038" y="547789"/>
                  <a:pt x="9675059" y="556183"/>
                  <a:pt x="9728309" y="546597"/>
                </a:cubicBezTo>
                <a:lnTo>
                  <a:pt x="9847792" y="566804"/>
                </a:lnTo>
                <a:cubicBezTo>
                  <a:pt x="9888744" y="576629"/>
                  <a:pt x="9918983" y="573430"/>
                  <a:pt x="9960019" y="573572"/>
                </a:cubicBezTo>
                <a:cubicBezTo>
                  <a:pt x="9984397" y="578496"/>
                  <a:pt x="9998461" y="578986"/>
                  <a:pt x="10039240" y="589087"/>
                </a:cubicBezTo>
                <a:cubicBezTo>
                  <a:pt x="10046863" y="588164"/>
                  <a:pt x="10074570" y="589492"/>
                  <a:pt x="10082169" y="587423"/>
                </a:cubicBezTo>
                <a:lnTo>
                  <a:pt x="10126500" y="589518"/>
                </a:lnTo>
                <a:lnTo>
                  <a:pt x="10261101" y="601033"/>
                </a:lnTo>
                <a:cubicBezTo>
                  <a:pt x="10274744" y="608428"/>
                  <a:pt x="10323589" y="617494"/>
                  <a:pt x="10336855" y="610784"/>
                </a:cubicBezTo>
                <a:cubicBezTo>
                  <a:pt x="10347867" y="610939"/>
                  <a:pt x="10374830" y="619602"/>
                  <a:pt x="10383868" y="611395"/>
                </a:cubicBezTo>
                <a:cubicBezTo>
                  <a:pt x="10409284" y="618473"/>
                  <a:pt x="10436539" y="619280"/>
                  <a:pt x="10445984" y="615242"/>
                </a:cubicBezTo>
                <a:cubicBezTo>
                  <a:pt x="10473833" y="605375"/>
                  <a:pt x="10495464" y="618819"/>
                  <a:pt x="10519280" y="617300"/>
                </a:cubicBezTo>
                <a:cubicBezTo>
                  <a:pt x="10558606" y="622120"/>
                  <a:pt x="10616449" y="632731"/>
                  <a:pt x="10644619" y="637546"/>
                </a:cubicBezTo>
                <a:cubicBezTo>
                  <a:pt x="10707078" y="653219"/>
                  <a:pt x="10806649" y="686297"/>
                  <a:pt x="10857724" y="698664"/>
                </a:cubicBezTo>
                <a:cubicBezTo>
                  <a:pt x="10915291" y="711475"/>
                  <a:pt x="10885368" y="674913"/>
                  <a:pt x="10951063" y="711747"/>
                </a:cubicBezTo>
                <a:cubicBezTo>
                  <a:pt x="10982008" y="713685"/>
                  <a:pt x="11007787" y="709508"/>
                  <a:pt x="11030956" y="706991"/>
                </a:cubicBezTo>
                <a:cubicBezTo>
                  <a:pt x="11029909" y="692003"/>
                  <a:pt x="11057496" y="710168"/>
                  <a:pt x="11085938" y="709872"/>
                </a:cubicBezTo>
                <a:cubicBezTo>
                  <a:pt x="11102606" y="711342"/>
                  <a:pt x="11125909" y="715482"/>
                  <a:pt x="11143411" y="719121"/>
                </a:cubicBezTo>
                <a:cubicBezTo>
                  <a:pt x="11171652" y="722297"/>
                  <a:pt x="11164089" y="748256"/>
                  <a:pt x="11195087" y="718474"/>
                </a:cubicBezTo>
                <a:cubicBezTo>
                  <a:pt x="11221976" y="731051"/>
                  <a:pt x="11231916" y="740885"/>
                  <a:pt x="11273972" y="739493"/>
                </a:cubicBezTo>
                <a:cubicBezTo>
                  <a:pt x="11288331" y="750317"/>
                  <a:pt x="11354320" y="805211"/>
                  <a:pt x="11369715" y="799161"/>
                </a:cubicBezTo>
                <a:cubicBezTo>
                  <a:pt x="11408024" y="807120"/>
                  <a:pt x="11417570" y="859007"/>
                  <a:pt x="11462695" y="860634"/>
                </a:cubicBezTo>
                <a:cubicBezTo>
                  <a:pt x="11507338" y="877100"/>
                  <a:pt x="11468277" y="912354"/>
                  <a:pt x="11516473" y="914186"/>
                </a:cubicBezTo>
                <a:lnTo>
                  <a:pt x="11630749" y="976075"/>
                </a:lnTo>
                <a:cubicBezTo>
                  <a:pt x="11673295" y="1018637"/>
                  <a:pt x="11671430" y="1018996"/>
                  <a:pt x="11712382" y="1033844"/>
                </a:cubicBezTo>
                <a:cubicBezTo>
                  <a:pt x="11753334" y="1048692"/>
                  <a:pt x="11839941" y="1057881"/>
                  <a:pt x="11876461" y="1065164"/>
                </a:cubicBezTo>
                <a:cubicBezTo>
                  <a:pt x="11912981" y="1072447"/>
                  <a:pt x="11886396" y="1075829"/>
                  <a:pt x="11931502" y="1077544"/>
                </a:cubicBezTo>
                <a:cubicBezTo>
                  <a:pt x="11980978" y="1089530"/>
                  <a:pt x="11950963" y="1086215"/>
                  <a:pt x="12052936" y="1062062"/>
                </a:cubicBezTo>
                <a:cubicBezTo>
                  <a:pt x="12066364" y="1063629"/>
                  <a:pt x="12126659" y="1023230"/>
                  <a:pt x="12140863" y="1021016"/>
                </a:cubicBezTo>
                <a:lnTo>
                  <a:pt x="12192002" y="1001818"/>
                </a:lnTo>
                <a:lnTo>
                  <a:pt x="12192002" y="1941529"/>
                </a:lnTo>
                <a:lnTo>
                  <a:pt x="12192000" y="1941529"/>
                </a:lnTo>
                <a:lnTo>
                  <a:pt x="12192000" y="2108506"/>
                </a:lnTo>
                <a:lnTo>
                  <a:pt x="0" y="2108506"/>
                </a:lnTo>
                <a:lnTo>
                  <a:pt x="0" y="1334307"/>
                </a:lnTo>
                <a:lnTo>
                  <a:pt x="2" y="1334307"/>
                </a:lnTo>
                <a:lnTo>
                  <a:pt x="2" y="577997"/>
                </a:lnTo>
                <a:lnTo>
                  <a:pt x="15526" y="572528"/>
                </a:lnTo>
                <a:cubicBezTo>
                  <a:pt x="35255" y="571140"/>
                  <a:pt x="72229" y="578782"/>
                  <a:pt x="118381" y="569672"/>
                </a:cubicBezTo>
                <a:lnTo>
                  <a:pt x="292435" y="517867"/>
                </a:lnTo>
                <a:cubicBezTo>
                  <a:pt x="333820" y="510834"/>
                  <a:pt x="366418" y="496829"/>
                  <a:pt x="404015" y="497171"/>
                </a:cubicBezTo>
                <a:cubicBezTo>
                  <a:pt x="415660" y="488434"/>
                  <a:pt x="428065" y="483696"/>
                  <a:pt x="445099" y="491348"/>
                </a:cubicBezTo>
                <a:cubicBezTo>
                  <a:pt x="473049" y="484039"/>
                  <a:pt x="549479" y="459624"/>
                  <a:pt x="571717" y="453318"/>
                </a:cubicBezTo>
                <a:lnTo>
                  <a:pt x="578535" y="453507"/>
                </a:lnTo>
                <a:cubicBezTo>
                  <a:pt x="582714" y="453097"/>
                  <a:pt x="586282" y="451454"/>
                  <a:pt x="596792" y="450855"/>
                </a:cubicBezTo>
                <a:cubicBezTo>
                  <a:pt x="618517" y="443269"/>
                  <a:pt x="688384" y="416086"/>
                  <a:pt x="708875" y="407997"/>
                </a:cubicBezTo>
                <a:cubicBezTo>
                  <a:pt x="714996" y="407295"/>
                  <a:pt x="718074" y="405163"/>
                  <a:pt x="719742" y="402320"/>
                </a:cubicBezTo>
                <a:cubicBezTo>
                  <a:pt x="719843" y="401899"/>
                  <a:pt x="719947" y="401478"/>
                  <a:pt x="720047" y="401058"/>
                </a:cubicBezTo>
                <a:lnTo>
                  <a:pt x="763053" y="400287"/>
                </a:lnTo>
                <a:lnTo>
                  <a:pt x="767901" y="398066"/>
                </a:lnTo>
                <a:lnTo>
                  <a:pt x="797041" y="400273"/>
                </a:lnTo>
                <a:lnTo>
                  <a:pt x="811506" y="399968"/>
                </a:lnTo>
                <a:lnTo>
                  <a:pt x="816809" y="402862"/>
                </a:lnTo>
                <a:cubicBezTo>
                  <a:pt x="821862" y="404332"/>
                  <a:pt x="828232" y="404307"/>
                  <a:pt x="837540" y="400898"/>
                </a:cubicBezTo>
                <a:lnTo>
                  <a:pt x="858269" y="402111"/>
                </a:lnTo>
                <a:cubicBezTo>
                  <a:pt x="864622" y="403663"/>
                  <a:pt x="943264" y="386925"/>
                  <a:pt x="948732" y="390273"/>
                </a:cubicBezTo>
                <a:cubicBezTo>
                  <a:pt x="1007438" y="388698"/>
                  <a:pt x="1078958" y="398584"/>
                  <a:pt x="1149979" y="392678"/>
                </a:cubicBezTo>
                <a:cubicBezTo>
                  <a:pt x="1264076" y="377965"/>
                  <a:pt x="1368363" y="362886"/>
                  <a:pt x="1446192" y="348177"/>
                </a:cubicBezTo>
                <a:cubicBezTo>
                  <a:pt x="1474455" y="314108"/>
                  <a:pt x="1497078" y="349067"/>
                  <a:pt x="1536061" y="337391"/>
                </a:cubicBezTo>
                <a:cubicBezTo>
                  <a:pt x="1556026" y="325094"/>
                  <a:pt x="1616404" y="311961"/>
                  <a:pt x="1638767" y="310756"/>
                </a:cubicBezTo>
                <a:cubicBezTo>
                  <a:pt x="1660357" y="306882"/>
                  <a:pt x="1719608" y="297973"/>
                  <a:pt x="1738204" y="294407"/>
                </a:cubicBezTo>
                <a:lnTo>
                  <a:pt x="1804807" y="309094"/>
                </a:lnTo>
                <a:cubicBezTo>
                  <a:pt x="1832842" y="314180"/>
                  <a:pt x="1843563" y="302219"/>
                  <a:pt x="1873080" y="316978"/>
                </a:cubicBezTo>
                <a:cubicBezTo>
                  <a:pt x="1885328" y="326054"/>
                  <a:pt x="1907076" y="326767"/>
                  <a:pt x="1921650" y="318573"/>
                </a:cubicBezTo>
                <a:cubicBezTo>
                  <a:pt x="1924160" y="317161"/>
                  <a:pt x="1926358" y="315534"/>
                  <a:pt x="1928172" y="313742"/>
                </a:cubicBezTo>
                <a:cubicBezTo>
                  <a:pt x="1964849" y="335423"/>
                  <a:pt x="1978703" y="320040"/>
                  <a:pt x="1997356" y="335687"/>
                </a:cubicBezTo>
                <a:cubicBezTo>
                  <a:pt x="2045552" y="336362"/>
                  <a:pt x="2077539" y="314058"/>
                  <a:pt x="2094665" y="327667"/>
                </a:cubicBezTo>
                <a:cubicBezTo>
                  <a:pt x="2129868" y="323545"/>
                  <a:pt x="2171836" y="314613"/>
                  <a:pt x="2208578" y="310956"/>
                </a:cubicBezTo>
                <a:cubicBezTo>
                  <a:pt x="2233182" y="309380"/>
                  <a:pt x="2276000" y="305185"/>
                  <a:pt x="2315112" y="305723"/>
                </a:cubicBezTo>
                <a:cubicBezTo>
                  <a:pt x="2354027" y="327719"/>
                  <a:pt x="2411581" y="297630"/>
                  <a:pt x="2443255" y="314190"/>
                </a:cubicBezTo>
                <a:lnTo>
                  <a:pt x="2568028" y="328091"/>
                </a:lnTo>
                <a:cubicBezTo>
                  <a:pt x="2608701" y="323517"/>
                  <a:pt x="2582516" y="361785"/>
                  <a:pt x="2646527" y="301850"/>
                </a:cubicBezTo>
                <a:cubicBezTo>
                  <a:pt x="2717602" y="315300"/>
                  <a:pt x="2719299" y="284731"/>
                  <a:pt x="2781569" y="312386"/>
                </a:cubicBezTo>
                <a:lnTo>
                  <a:pt x="3030291" y="334207"/>
                </a:lnTo>
                <a:cubicBezTo>
                  <a:pt x="3072289" y="329615"/>
                  <a:pt x="3082691" y="335621"/>
                  <a:pt x="3142556" y="336850"/>
                </a:cubicBezTo>
                <a:cubicBezTo>
                  <a:pt x="3203390" y="334312"/>
                  <a:pt x="3209724" y="342284"/>
                  <a:pt x="3262356" y="344625"/>
                </a:cubicBezTo>
                <a:cubicBezTo>
                  <a:pt x="3295546" y="346901"/>
                  <a:pt x="3336380" y="348031"/>
                  <a:pt x="3341698" y="350502"/>
                </a:cubicBezTo>
                <a:lnTo>
                  <a:pt x="3344026" y="349527"/>
                </a:lnTo>
                <a:cubicBezTo>
                  <a:pt x="3353997" y="347833"/>
                  <a:pt x="3359859" y="348911"/>
                  <a:pt x="3363888" y="351209"/>
                </a:cubicBezTo>
                <a:lnTo>
                  <a:pt x="3400728" y="368161"/>
                </a:lnTo>
                <a:lnTo>
                  <a:pt x="3473223" y="356113"/>
                </a:lnTo>
                <a:cubicBezTo>
                  <a:pt x="3488625" y="350483"/>
                  <a:pt x="3513943" y="356748"/>
                  <a:pt x="3536135" y="352452"/>
                </a:cubicBezTo>
                <a:cubicBezTo>
                  <a:pt x="3549392" y="355161"/>
                  <a:pt x="3571626" y="340962"/>
                  <a:pt x="3585978" y="342753"/>
                </a:cubicBezTo>
                <a:lnTo>
                  <a:pt x="3594501" y="343443"/>
                </a:lnTo>
                <a:lnTo>
                  <a:pt x="3594736" y="343174"/>
                </a:lnTo>
                <a:cubicBezTo>
                  <a:pt x="3596729" y="342719"/>
                  <a:pt x="3599583" y="342719"/>
                  <a:pt x="3603855" y="343338"/>
                </a:cubicBezTo>
                <a:lnTo>
                  <a:pt x="3610035" y="344700"/>
                </a:lnTo>
                <a:lnTo>
                  <a:pt x="3682513" y="312429"/>
                </a:lnTo>
                <a:cubicBezTo>
                  <a:pt x="3725132" y="305189"/>
                  <a:pt x="3741010" y="303212"/>
                  <a:pt x="3789760" y="288506"/>
                </a:cubicBezTo>
                <a:cubicBezTo>
                  <a:pt x="3829631" y="281642"/>
                  <a:pt x="3861095" y="267772"/>
                  <a:pt x="3897275" y="268268"/>
                </a:cubicBezTo>
                <a:cubicBezTo>
                  <a:pt x="3908538" y="259578"/>
                  <a:pt x="3920509" y="254889"/>
                  <a:pt x="3936846" y="262613"/>
                </a:cubicBezTo>
                <a:cubicBezTo>
                  <a:pt x="3972980" y="253420"/>
                  <a:pt x="3976670" y="238091"/>
                  <a:pt x="4004538" y="245156"/>
                </a:cubicBezTo>
                <a:cubicBezTo>
                  <a:pt x="4016877" y="219348"/>
                  <a:pt x="4021427" y="227724"/>
                  <a:pt x="4033778" y="232588"/>
                </a:cubicBezTo>
                <a:lnTo>
                  <a:pt x="4035363" y="232823"/>
                </a:lnTo>
                <a:lnTo>
                  <a:pt x="4036996" y="229156"/>
                </a:lnTo>
                <a:lnTo>
                  <a:pt x="4042364" y="226722"/>
                </a:lnTo>
                <a:lnTo>
                  <a:pt x="4058954" y="225101"/>
                </a:lnTo>
                <a:lnTo>
                  <a:pt x="4065510" y="225319"/>
                </a:lnTo>
                <a:cubicBezTo>
                  <a:pt x="4069909" y="225160"/>
                  <a:pt x="4072681" y="224659"/>
                  <a:pt x="4074427" y="223875"/>
                </a:cubicBezTo>
                <a:cubicBezTo>
                  <a:pt x="4074466" y="223776"/>
                  <a:pt x="4074507" y="223677"/>
                  <a:pt x="4074546" y="223576"/>
                </a:cubicBezTo>
                <a:lnTo>
                  <a:pt x="4083097" y="222741"/>
                </a:lnTo>
                <a:cubicBezTo>
                  <a:pt x="4099102" y="216854"/>
                  <a:pt x="4124720" y="203274"/>
                  <a:pt x="4142745" y="196208"/>
                </a:cubicBezTo>
                <a:cubicBezTo>
                  <a:pt x="4161277" y="195737"/>
                  <a:pt x="4204215" y="197632"/>
                  <a:pt x="4191248" y="180343"/>
                </a:cubicBezTo>
                <a:cubicBezTo>
                  <a:pt x="4197143" y="179665"/>
                  <a:pt x="4200119" y="177546"/>
                  <a:pt x="4201744" y="174709"/>
                </a:cubicBezTo>
                <a:cubicBezTo>
                  <a:pt x="4201845" y="174289"/>
                  <a:pt x="4201947" y="173870"/>
                  <a:pt x="4202048" y="173450"/>
                </a:cubicBezTo>
                <a:lnTo>
                  <a:pt x="4248116" y="170655"/>
                </a:lnTo>
                <a:lnTo>
                  <a:pt x="4276141" y="172979"/>
                </a:lnTo>
                <a:lnTo>
                  <a:pt x="4290062" y="172733"/>
                </a:lnTo>
                <a:lnTo>
                  <a:pt x="4295143" y="175650"/>
                </a:lnTo>
                <a:cubicBezTo>
                  <a:pt x="4299996" y="177141"/>
                  <a:pt x="4306126" y="177142"/>
                  <a:pt x="4315108" y="173771"/>
                </a:cubicBezTo>
                <a:lnTo>
                  <a:pt x="4362345" y="172430"/>
                </a:lnTo>
                <a:lnTo>
                  <a:pt x="4426405" y="164242"/>
                </a:lnTo>
                <a:cubicBezTo>
                  <a:pt x="4432507" y="165819"/>
                  <a:pt x="4464148" y="159524"/>
                  <a:pt x="4469384" y="162895"/>
                </a:cubicBezTo>
                <a:cubicBezTo>
                  <a:pt x="4503504" y="166097"/>
                  <a:pt x="4466898" y="175226"/>
                  <a:pt x="4524889" y="162114"/>
                </a:cubicBezTo>
                <a:cubicBezTo>
                  <a:pt x="4533822" y="159976"/>
                  <a:pt x="4680151" y="164102"/>
                  <a:pt x="4715526" y="157146"/>
                </a:cubicBezTo>
                <a:cubicBezTo>
                  <a:pt x="4741916" y="157812"/>
                  <a:pt x="4677963" y="166660"/>
                  <a:pt x="4762447" y="148658"/>
                </a:cubicBezTo>
                <a:cubicBezTo>
                  <a:pt x="4784109" y="148678"/>
                  <a:pt x="4806742" y="137532"/>
                  <a:pt x="4840439" y="120890"/>
                </a:cubicBezTo>
                <a:cubicBezTo>
                  <a:pt x="4916356" y="83483"/>
                  <a:pt x="4937025" y="96490"/>
                  <a:pt x="5011513" y="96873"/>
                </a:cubicBezTo>
                <a:cubicBezTo>
                  <a:pt x="5038947" y="62919"/>
                  <a:pt x="5028196" y="92008"/>
                  <a:pt x="5065790" y="80492"/>
                </a:cubicBezTo>
                <a:cubicBezTo>
                  <a:pt x="5064856" y="107880"/>
                  <a:pt x="5108319" y="58444"/>
                  <a:pt x="5121659" y="87063"/>
                </a:cubicBezTo>
                <a:cubicBezTo>
                  <a:pt x="5128079" y="84061"/>
                  <a:pt x="5133876" y="80250"/>
                  <a:pt x="5139595" y="76210"/>
                </a:cubicBezTo>
                <a:lnTo>
                  <a:pt x="5142598" y="74109"/>
                </a:lnTo>
                <a:lnTo>
                  <a:pt x="5156554" y="70709"/>
                </a:lnTo>
                <a:lnTo>
                  <a:pt x="5174660" y="63486"/>
                </a:lnTo>
                <a:lnTo>
                  <a:pt x="5222961" y="60496"/>
                </a:lnTo>
                <a:cubicBezTo>
                  <a:pt x="5230550" y="57866"/>
                  <a:pt x="5251598" y="49556"/>
                  <a:pt x="5261763" y="49372"/>
                </a:cubicBezTo>
                <a:lnTo>
                  <a:pt x="5381667" y="28955"/>
                </a:lnTo>
                <a:cubicBezTo>
                  <a:pt x="5391827" y="25969"/>
                  <a:pt x="5429368" y="21285"/>
                  <a:pt x="5432760" y="11253"/>
                </a:cubicBezTo>
                <a:cubicBezTo>
                  <a:pt x="5439009" y="-1038"/>
                  <a:pt x="5478134" y="13028"/>
                  <a:pt x="5470905" y="0"/>
                </a:cubicBezTo>
                <a:lnTo>
                  <a:pt x="5608808" y="5718"/>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E0F8A652-4CFF-CE95-2E22-DCC102D63F5D}"/>
              </a:ext>
            </a:extLst>
          </p:cNvPr>
          <p:cNvSpPr>
            <a:spLocks noGrp="1"/>
          </p:cNvSpPr>
          <p:nvPr>
            <p:ph type="title"/>
          </p:nvPr>
        </p:nvSpPr>
        <p:spPr>
          <a:xfrm>
            <a:off x="4447899" y="4931836"/>
            <a:ext cx="3277162" cy="752972"/>
          </a:xfrm>
        </p:spPr>
        <p:txBody>
          <a:bodyPr vert="horz" lIns="91440" tIns="45720" rIns="91440" bIns="45720" rtlCol="0" anchor="b">
            <a:noAutofit/>
          </a:bodyPr>
          <a:lstStyle/>
          <a:p>
            <a:pPr algn="ctr">
              <a:lnSpc>
                <a:spcPct val="100000"/>
              </a:lnSpc>
            </a:pPr>
            <a:br>
              <a:rPr lang="en-US" sz="2000" b="1" dirty="0">
                <a:latin typeface="Papyrus" panose="03070502060502030205" pitchFamily="66" charset="0"/>
              </a:rPr>
            </a:br>
            <a:r>
              <a:rPr lang="en-US" sz="2000" b="1" dirty="0">
                <a:latin typeface="Papyrus" panose="03070502060502030205" pitchFamily="66" charset="0"/>
              </a:rPr>
              <a:t>Exodus 1:11</a:t>
            </a:r>
          </a:p>
        </p:txBody>
      </p:sp>
      <p:sp>
        <p:nvSpPr>
          <p:cNvPr id="13" name="Title 1">
            <a:extLst>
              <a:ext uri="{FF2B5EF4-FFF2-40B4-BE49-F238E27FC236}">
                <a16:creationId xmlns:a16="http://schemas.microsoft.com/office/drawing/2014/main" id="{4F1C0CCC-DCBC-AC83-4646-377FA9218D20}"/>
              </a:ext>
            </a:extLst>
          </p:cNvPr>
          <p:cNvSpPr txBox="1">
            <a:spLocks/>
          </p:cNvSpPr>
          <p:nvPr/>
        </p:nvSpPr>
        <p:spPr>
          <a:xfrm>
            <a:off x="1" y="5684808"/>
            <a:ext cx="12188952" cy="1173192"/>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lnSpc>
                <a:spcPct val="100000"/>
              </a:lnSpc>
            </a:pPr>
            <a:r>
              <a:rPr lang="en-US" b="1" dirty="0">
                <a:solidFill>
                  <a:schemeClr val="tx1"/>
                </a:solidFill>
                <a:latin typeface="Papyrus" panose="03070502060502030205" pitchFamily="66" charset="0"/>
              </a:rPr>
              <a:t>1290-1250 BC – 13</a:t>
            </a:r>
            <a:r>
              <a:rPr lang="en-US" b="1" baseline="30000" dirty="0">
                <a:solidFill>
                  <a:schemeClr val="tx1"/>
                </a:solidFill>
                <a:latin typeface="Papyrus" panose="03070502060502030205" pitchFamily="66" charset="0"/>
              </a:rPr>
              <a:t>th</a:t>
            </a:r>
            <a:r>
              <a:rPr lang="en-US" b="1" dirty="0">
                <a:solidFill>
                  <a:schemeClr val="tx1"/>
                </a:solidFill>
                <a:latin typeface="Papyrus" panose="03070502060502030205" pitchFamily="66" charset="0"/>
              </a:rPr>
              <a:t> Century</a:t>
            </a:r>
            <a:br>
              <a:rPr lang="en-US" b="1" dirty="0">
                <a:solidFill>
                  <a:schemeClr val="tx1"/>
                </a:solidFill>
                <a:latin typeface="Papyrus" panose="03070502060502030205" pitchFamily="66" charset="0"/>
              </a:rPr>
            </a:br>
            <a:r>
              <a:rPr lang="en-US" b="1" dirty="0">
                <a:solidFill>
                  <a:schemeClr val="tx1"/>
                </a:solidFill>
                <a:latin typeface="Papyrus" panose="03070502060502030205" pitchFamily="66" charset="0"/>
              </a:rPr>
              <a:t>late date</a:t>
            </a:r>
          </a:p>
        </p:txBody>
      </p:sp>
    </p:spTree>
    <p:extLst>
      <p:ext uri="{BB962C8B-B14F-4D97-AF65-F5344CB8AC3E}">
        <p14:creationId xmlns:p14="http://schemas.microsoft.com/office/powerpoint/2010/main" val="243910091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B618F2A-729F-47D2-8A8D-8A466AEC7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4021F1B-3457-3BAD-EA69-59406B0987FA}"/>
              </a:ext>
            </a:extLst>
          </p:cNvPr>
          <p:cNvSpPr>
            <a:spLocks noGrp="1"/>
          </p:cNvSpPr>
          <p:nvPr>
            <p:ph type="title"/>
          </p:nvPr>
        </p:nvSpPr>
        <p:spPr>
          <a:xfrm>
            <a:off x="2574458" y="120770"/>
            <a:ext cx="9043383" cy="2011854"/>
          </a:xfrm>
        </p:spPr>
        <p:txBody>
          <a:bodyPr vert="horz" lIns="91440" tIns="45720" rIns="91440" bIns="45720" rtlCol="0">
            <a:noAutofit/>
          </a:bodyPr>
          <a:lstStyle/>
          <a:p>
            <a:pPr algn="ctr"/>
            <a:r>
              <a:rPr lang="en-US" sz="3600" b="1" dirty="0">
                <a:latin typeface="Papyrus" panose="03070502060502030205" pitchFamily="66" charset="0"/>
              </a:rPr>
              <a:t>1446 BC – 15th Century</a:t>
            </a:r>
            <a:br>
              <a:rPr lang="en-US" sz="3600" b="1" dirty="0">
                <a:latin typeface="Papyrus" panose="03070502060502030205" pitchFamily="66" charset="0"/>
              </a:rPr>
            </a:br>
            <a:r>
              <a:rPr lang="en-US" sz="3600" b="1" dirty="0">
                <a:latin typeface="Papyrus" panose="03070502060502030205" pitchFamily="66" charset="0"/>
              </a:rPr>
              <a:t>early date</a:t>
            </a:r>
          </a:p>
        </p:txBody>
      </p:sp>
      <p:sp>
        <p:nvSpPr>
          <p:cNvPr id="25" name="Freeform: Shape 24">
            <a:extLst>
              <a:ext uri="{FF2B5EF4-FFF2-40B4-BE49-F238E27FC236}">
                <a16:creationId xmlns:a16="http://schemas.microsoft.com/office/drawing/2014/main" id="{D00BE712-2389-4458-846C-977A1C33A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291" y="823564"/>
            <a:ext cx="2161167" cy="235725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statue of a person sitting on a pedestal&#10;&#10;Description automatically generated">
            <a:extLst>
              <a:ext uri="{FF2B5EF4-FFF2-40B4-BE49-F238E27FC236}">
                <a16:creationId xmlns:a16="http://schemas.microsoft.com/office/drawing/2014/main" id="{AF779D7E-82C2-C470-122C-53469AEEF92D}"/>
              </a:ext>
            </a:extLst>
          </p:cNvPr>
          <p:cNvPicPr>
            <a:picLocks noChangeAspect="1"/>
          </p:cNvPicPr>
          <p:nvPr/>
        </p:nvPicPr>
        <p:blipFill rotWithShape="1">
          <a:blip r:embed="rId2">
            <a:extLst>
              <a:ext uri="{28A0092B-C50C-407E-A947-70E740481C1C}">
                <a14:useLocalDpi xmlns:a14="http://schemas.microsoft.com/office/drawing/2010/main" val="0"/>
              </a:ext>
            </a:extLst>
          </a:blip>
          <a:srcRect r="-4" b="26237"/>
          <a:stretch/>
        </p:blipFill>
        <p:spPr>
          <a:xfrm>
            <a:off x="574158" y="984423"/>
            <a:ext cx="1839433" cy="2032616"/>
          </a:xfrm>
          <a:prstGeom prst="rect">
            <a:avLst/>
          </a:prstGeom>
        </p:spPr>
      </p:pic>
      <p:sp>
        <p:nvSpPr>
          <p:cNvPr id="26" name="Freeform: Shape 25">
            <a:extLst>
              <a:ext uri="{FF2B5EF4-FFF2-40B4-BE49-F238E27FC236}">
                <a16:creationId xmlns:a16="http://schemas.microsoft.com/office/drawing/2014/main" id="{DC81E382-C2B2-4716-AE09-C2BCE852D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540" y="2313779"/>
            <a:ext cx="2519915" cy="284273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statue of a person with a crown&#10;&#10;Description automatically generated">
            <a:extLst>
              <a:ext uri="{FF2B5EF4-FFF2-40B4-BE49-F238E27FC236}">
                <a16:creationId xmlns:a16="http://schemas.microsoft.com/office/drawing/2014/main" id="{F94C81FB-493B-E0CD-C750-61933F3BEA68}"/>
              </a:ext>
            </a:extLst>
          </p:cNvPr>
          <p:cNvPicPr>
            <a:picLocks noChangeAspect="1"/>
          </p:cNvPicPr>
          <p:nvPr/>
        </p:nvPicPr>
        <p:blipFill rotWithShape="1">
          <a:blip r:embed="rId3">
            <a:extLst>
              <a:ext uri="{28A0092B-C50C-407E-A947-70E740481C1C}">
                <a14:useLocalDpi xmlns:a14="http://schemas.microsoft.com/office/drawing/2010/main" val="0"/>
              </a:ext>
            </a:extLst>
          </a:blip>
          <a:srcRect r="6" b="10812"/>
          <a:stretch/>
        </p:blipFill>
        <p:spPr>
          <a:xfrm>
            <a:off x="1360966" y="2379496"/>
            <a:ext cx="2371062" cy="2711303"/>
          </a:xfrm>
          <a:prstGeom prst="rect">
            <a:avLst/>
          </a:prstGeom>
        </p:spPr>
      </p:pic>
      <p:sp>
        <p:nvSpPr>
          <p:cNvPr id="3" name="Content Placeholder 2">
            <a:extLst>
              <a:ext uri="{FF2B5EF4-FFF2-40B4-BE49-F238E27FC236}">
                <a16:creationId xmlns:a16="http://schemas.microsoft.com/office/drawing/2014/main" id="{2771429E-9828-CE45-BE7E-B4A98005B7D4}"/>
              </a:ext>
            </a:extLst>
          </p:cNvPr>
          <p:cNvSpPr>
            <a:spLocks noGrp="1"/>
          </p:cNvSpPr>
          <p:nvPr>
            <p:ph idx="1"/>
          </p:nvPr>
        </p:nvSpPr>
        <p:spPr>
          <a:xfrm>
            <a:off x="3860999" y="2313779"/>
            <a:ext cx="7000484" cy="4363066"/>
          </a:xfrm>
        </p:spPr>
        <p:txBody>
          <a:bodyPr>
            <a:noAutofit/>
          </a:bodyPr>
          <a:lstStyle/>
          <a:p>
            <a:pPr marL="0" indent="0" algn="ctr">
              <a:buNone/>
            </a:pPr>
            <a:r>
              <a:rPr lang="en-US" sz="2400" b="1" dirty="0">
                <a:effectLst/>
                <a:latin typeface="Papyrus" panose="03070502060502030205" pitchFamily="66" charset="0"/>
                <a:ea typeface="Calibri" panose="020F0502020204030204" pitchFamily="34" charset="0"/>
              </a:rPr>
              <a:t>“In the four hundred and eightieth year after the people of Israel came out of the land of Egypt, in the fourth year of Solomon's reign over Israel, in the month of Ziv, which is the second month, he began to build the house of the </a:t>
            </a:r>
            <a:r>
              <a:rPr lang="en-US" sz="2400" b="1" cap="small" dirty="0">
                <a:effectLst/>
                <a:latin typeface="Papyrus" panose="03070502060502030205" pitchFamily="66" charset="0"/>
                <a:ea typeface="Calibri" panose="020F0502020204030204" pitchFamily="34" charset="0"/>
              </a:rPr>
              <a:t>Lord</a:t>
            </a:r>
            <a:r>
              <a:rPr lang="en-US" sz="2400" b="1" dirty="0">
                <a:effectLst/>
                <a:latin typeface="Papyrus" panose="03070502060502030205" pitchFamily="66" charset="0"/>
                <a:ea typeface="Calibri" panose="020F0502020204030204" pitchFamily="34" charset="0"/>
              </a:rPr>
              <a:t>.” </a:t>
            </a:r>
            <a:r>
              <a:rPr lang="en-US" sz="2400" b="1" dirty="0">
                <a:latin typeface="Papyrus" panose="03070502060502030205" pitchFamily="66" charset="0"/>
              </a:rPr>
              <a:t>1 Kings 6:1</a:t>
            </a:r>
          </a:p>
          <a:p>
            <a:pPr marL="0" indent="0" algn="ctr">
              <a:buNone/>
            </a:pPr>
            <a:r>
              <a:rPr lang="en-US" sz="2400" b="1" dirty="0">
                <a:effectLst/>
                <a:latin typeface="Papyrus" panose="03070502060502030205" pitchFamily="66" charset="0"/>
                <a:ea typeface="Calibri" panose="020F0502020204030204" pitchFamily="34" charset="0"/>
              </a:rPr>
              <a:t>“While Israel lived in </a:t>
            </a:r>
            <a:r>
              <a:rPr lang="en-US" sz="2400" b="1" dirty="0" err="1">
                <a:effectLst/>
                <a:latin typeface="Papyrus" panose="03070502060502030205" pitchFamily="66" charset="0"/>
                <a:ea typeface="Calibri" panose="020F0502020204030204" pitchFamily="34" charset="0"/>
              </a:rPr>
              <a:t>Heshbon</a:t>
            </a:r>
            <a:r>
              <a:rPr lang="en-US" sz="2400" b="1" dirty="0">
                <a:effectLst/>
                <a:latin typeface="Papyrus" panose="03070502060502030205" pitchFamily="66" charset="0"/>
                <a:ea typeface="Calibri" panose="020F0502020204030204" pitchFamily="34" charset="0"/>
              </a:rPr>
              <a:t> and its villages, and in </a:t>
            </a:r>
            <a:r>
              <a:rPr lang="en-US" sz="2400" b="1" dirty="0" err="1">
                <a:effectLst/>
                <a:latin typeface="Papyrus" panose="03070502060502030205" pitchFamily="66" charset="0"/>
                <a:ea typeface="Calibri" panose="020F0502020204030204" pitchFamily="34" charset="0"/>
              </a:rPr>
              <a:t>Aroer</a:t>
            </a:r>
            <a:r>
              <a:rPr lang="en-US" sz="2400" b="1" dirty="0">
                <a:effectLst/>
                <a:latin typeface="Papyrus" panose="03070502060502030205" pitchFamily="66" charset="0"/>
                <a:ea typeface="Calibri" panose="020F0502020204030204" pitchFamily="34" charset="0"/>
              </a:rPr>
              <a:t> and its villages, and in all the cities that are on the banks of the </a:t>
            </a:r>
            <a:r>
              <a:rPr lang="en-US" sz="2400" b="1" dirty="0" err="1">
                <a:effectLst/>
                <a:latin typeface="Papyrus" panose="03070502060502030205" pitchFamily="66" charset="0"/>
                <a:ea typeface="Calibri" panose="020F0502020204030204" pitchFamily="34" charset="0"/>
              </a:rPr>
              <a:t>Arnon</a:t>
            </a:r>
            <a:r>
              <a:rPr lang="en-US" sz="2400" b="1" dirty="0">
                <a:effectLst/>
                <a:latin typeface="Papyrus" panose="03070502060502030205" pitchFamily="66" charset="0"/>
                <a:ea typeface="Calibri" panose="020F0502020204030204" pitchFamily="34" charset="0"/>
              </a:rPr>
              <a:t>, 300 years, why did you not deliver them within that time?” </a:t>
            </a:r>
            <a:r>
              <a:rPr lang="en-US" sz="2400" b="1" dirty="0">
                <a:latin typeface="Papyrus" panose="03070502060502030205" pitchFamily="66" charset="0"/>
              </a:rPr>
              <a:t>Judges 11:26</a:t>
            </a:r>
          </a:p>
        </p:txBody>
      </p:sp>
      <p:sp>
        <p:nvSpPr>
          <p:cNvPr id="27" name="Freeform: Shape 26">
            <a:extLst>
              <a:ext uri="{FF2B5EF4-FFF2-40B4-BE49-F238E27FC236}">
                <a16:creationId xmlns:a16="http://schemas.microsoft.com/office/drawing/2014/main" id="{57E7B070-439E-4AF3-B634-E374EAE6F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1122" y="0"/>
            <a:ext cx="1050879" cy="6858000"/>
          </a:xfrm>
          <a:custGeom>
            <a:avLst/>
            <a:gdLst>
              <a:gd name="connsiteX0" fmla="*/ 891323 w 1590119"/>
              <a:gd name="connsiteY0" fmla="*/ 0 h 6858000"/>
              <a:gd name="connsiteX1" fmla="*/ 1590119 w 1590119"/>
              <a:gd name="connsiteY1" fmla="*/ 0 h 6858000"/>
              <a:gd name="connsiteX2" fmla="*/ 1590119 w 1590119"/>
              <a:gd name="connsiteY2" fmla="*/ 6858000 h 6858000"/>
              <a:gd name="connsiteX3" fmla="*/ 0 w 1590119"/>
              <a:gd name="connsiteY3" fmla="*/ 6858000 h 6858000"/>
              <a:gd name="connsiteX4" fmla="*/ 1349 w 1590119"/>
              <a:gd name="connsiteY4" fmla="*/ 6851959 h 6858000"/>
              <a:gd name="connsiteX5" fmla="*/ 41944 w 1590119"/>
              <a:gd name="connsiteY5" fmla="*/ 6694854 h 6858000"/>
              <a:gd name="connsiteX6" fmla="*/ 75872 w 1590119"/>
              <a:gd name="connsiteY6" fmla="*/ 6555141 h 6858000"/>
              <a:gd name="connsiteX7" fmla="*/ 98214 w 1590119"/>
              <a:gd name="connsiteY7" fmla="*/ 6499945 h 6858000"/>
              <a:gd name="connsiteX8" fmla="*/ 119889 w 1590119"/>
              <a:gd name="connsiteY8" fmla="*/ 6462052 h 6858000"/>
              <a:gd name="connsiteX9" fmla="*/ 145915 w 1590119"/>
              <a:gd name="connsiteY9" fmla="*/ 6353365 h 6858000"/>
              <a:gd name="connsiteX10" fmla="*/ 176876 w 1590119"/>
              <a:gd name="connsiteY10" fmla="*/ 6168099 h 6858000"/>
              <a:gd name="connsiteX11" fmla="*/ 186159 w 1590119"/>
              <a:gd name="connsiteY11" fmla="*/ 6129910 h 6858000"/>
              <a:gd name="connsiteX12" fmla="*/ 204834 w 1590119"/>
              <a:gd name="connsiteY12" fmla="*/ 6102071 h 6858000"/>
              <a:gd name="connsiteX13" fmla="*/ 218488 w 1590119"/>
              <a:gd name="connsiteY13" fmla="*/ 6099954 h 6858000"/>
              <a:gd name="connsiteX14" fmla="*/ 225310 w 1590119"/>
              <a:gd name="connsiteY14" fmla="*/ 6079752 h 6858000"/>
              <a:gd name="connsiteX15" fmla="*/ 239629 w 1590119"/>
              <a:gd name="connsiteY15" fmla="*/ 5968395 h 6858000"/>
              <a:gd name="connsiteX16" fmla="*/ 272115 w 1590119"/>
              <a:gd name="connsiteY16" fmla="*/ 5889852 h 6858000"/>
              <a:gd name="connsiteX17" fmla="*/ 286713 w 1590119"/>
              <a:gd name="connsiteY17" fmla="*/ 5559484 h 6858000"/>
              <a:gd name="connsiteX18" fmla="*/ 366344 w 1590119"/>
              <a:gd name="connsiteY18" fmla="*/ 5167343 h 6858000"/>
              <a:gd name="connsiteX19" fmla="*/ 452842 w 1590119"/>
              <a:gd name="connsiteY19" fmla="*/ 4934305 h 6858000"/>
              <a:gd name="connsiteX20" fmla="*/ 439645 w 1590119"/>
              <a:gd name="connsiteY20" fmla="*/ 4909400 h 6858000"/>
              <a:gd name="connsiteX21" fmla="*/ 435211 w 1590119"/>
              <a:gd name="connsiteY21" fmla="*/ 4883139 h 6858000"/>
              <a:gd name="connsiteX22" fmla="*/ 437794 w 1590119"/>
              <a:gd name="connsiteY22" fmla="*/ 4880455 h 6858000"/>
              <a:gd name="connsiteX23" fmla="*/ 441930 w 1590119"/>
              <a:gd name="connsiteY23" fmla="*/ 4851513 h 6858000"/>
              <a:gd name="connsiteX24" fmla="*/ 440563 w 1590119"/>
              <a:gd name="connsiteY24" fmla="*/ 4716425 h 6858000"/>
              <a:gd name="connsiteX25" fmla="*/ 442946 w 1590119"/>
              <a:gd name="connsiteY25" fmla="*/ 4715998 h 6858000"/>
              <a:gd name="connsiteX26" fmla="*/ 448445 w 1590119"/>
              <a:gd name="connsiteY26" fmla="*/ 4708369 h 6858000"/>
              <a:gd name="connsiteX27" fmla="*/ 432644 w 1590119"/>
              <a:gd name="connsiteY27" fmla="*/ 4659816 h 6858000"/>
              <a:gd name="connsiteX28" fmla="*/ 354698 w 1590119"/>
              <a:gd name="connsiteY28" fmla="*/ 4516668 h 6858000"/>
              <a:gd name="connsiteX29" fmla="*/ 360665 w 1590119"/>
              <a:gd name="connsiteY29" fmla="*/ 4201563 h 6858000"/>
              <a:gd name="connsiteX30" fmla="*/ 294487 w 1590119"/>
              <a:gd name="connsiteY30" fmla="*/ 4123559 h 6858000"/>
              <a:gd name="connsiteX31" fmla="*/ 283625 w 1590119"/>
              <a:gd name="connsiteY31" fmla="*/ 4062454 h 6858000"/>
              <a:gd name="connsiteX32" fmla="*/ 244252 w 1590119"/>
              <a:gd name="connsiteY32" fmla="*/ 3874138 h 6858000"/>
              <a:gd name="connsiteX33" fmla="*/ 132627 w 1590119"/>
              <a:gd name="connsiteY33" fmla="*/ 3615332 h 6858000"/>
              <a:gd name="connsiteX34" fmla="*/ 106001 w 1590119"/>
              <a:gd name="connsiteY34" fmla="*/ 3528750 h 6858000"/>
              <a:gd name="connsiteX35" fmla="*/ 110383 w 1590119"/>
              <a:gd name="connsiteY35" fmla="*/ 3473436 h 6858000"/>
              <a:gd name="connsiteX36" fmla="*/ 139213 w 1590119"/>
              <a:gd name="connsiteY36" fmla="*/ 3396718 h 6858000"/>
              <a:gd name="connsiteX37" fmla="*/ 207815 w 1590119"/>
              <a:gd name="connsiteY37" fmla="*/ 2991944 h 6858000"/>
              <a:gd name="connsiteX38" fmla="*/ 243432 w 1590119"/>
              <a:gd name="connsiteY38" fmla="*/ 2889135 h 6858000"/>
              <a:gd name="connsiteX39" fmla="*/ 226438 w 1590119"/>
              <a:gd name="connsiteY39" fmla="*/ 2785156 h 6858000"/>
              <a:gd name="connsiteX40" fmla="*/ 250663 w 1590119"/>
              <a:gd name="connsiteY40" fmla="*/ 2750753 h 6858000"/>
              <a:gd name="connsiteX41" fmla="*/ 255369 w 1590119"/>
              <a:gd name="connsiteY41" fmla="*/ 2744971 h 6858000"/>
              <a:gd name="connsiteX42" fmla="*/ 262669 w 1590119"/>
              <a:gd name="connsiteY42" fmla="*/ 2718600 h 6858000"/>
              <a:gd name="connsiteX43" fmla="*/ 279153 w 1590119"/>
              <a:gd name="connsiteY43" fmla="*/ 2715189 h 6858000"/>
              <a:gd name="connsiteX44" fmla="*/ 300475 w 1590119"/>
              <a:gd name="connsiteY44" fmla="*/ 2678384 h 6858000"/>
              <a:gd name="connsiteX45" fmla="*/ 309883 w 1590119"/>
              <a:gd name="connsiteY45" fmla="*/ 2628725 h 6858000"/>
              <a:gd name="connsiteX46" fmla="*/ 338414 w 1590119"/>
              <a:gd name="connsiteY46" fmla="*/ 2388513 h 6858000"/>
              <a:gd name="connsiteX47" fmla="*/ 364707 w 1590119"/>
              <a:gd name="connsiteY47" fmla="*/ 2247203 h 6858000"/>
              <a:gd name="connsiteX48" fmla="*/ 389183 w 1590119"/>
              <a:gd name="connsiteY48" fmla="*/ 2197300 h 6858000"/>
              <a:gd name="connsiteX49" fmla="*/ 413624 w 1590119"/>
              <a:gd name="connsiteY49" fmla="*/ 2125071 h 6858000"/>
              <a:gd name="connsiteX50" fmla="*/ 467969 w 1590119"/>
              <a:gd name="connsiteY50" fmla="*/ 2000525 h 6858000"/>
              <a:gd name="connsiteX51" fmla="*/ 521483 w 1590119"/>
              <a:gd name="connsiteY51" fmla="*/ 1828108 h 6858000"/>
              <a:gd name="connsiteX52" fmla="*/ 498598 w 1590119"/>
              <a:gd name="connsiteY52" fmla="*/ 1686412 h 6858000"/>
              <a:gd name="connsiteX53" fmla="*/ 526021 w 1590119"/>
              <a:gd name="connsiteY53" fmla="*/ 1587892 h 6858000"/>
              <a:gd name="connsiteX54" fmla="*/ 501687 w 1590119"/>
              <a:gd name="connsiteY54" fmla="*/ 1253932 h 6858000"/>
              <a:gd name="connsiteX55" fmla="*/ 531843 w 1590119"/>
              <a:gd name="connsiteY55" fmla="*/ 1078707 h 6858000"/>
              <a:gd name="connsiteX56" fmla="*/ 554592 w 1590119"/>
              <a:gd name="connsiteY56" fmla="*/ 1019564 h 6858000"/>
              <a:gd name="connsiteX57" fmla="*/ 591955 w 1590119"/>
              <a:gd name="connsiteY57" fmla="*/ 920284 h 6858000"/>
              <a:gd name="connsiteX58" fmla="*/ 649541 w 1590119"/>
              <a:gd name="connsiteY58" fmla="*/ 853593 h 6858000"/>
              <a:gd name="connsiteX59" fmla="*/ 669028 w 1590119"/>
              <a:gd name="connsiteY59" fmla="*/ 767605 h 6858000"/>
              <a:gd name="connsiteX60" fmla="*/ 635197 w 1590119"/>
              <a:gd name="connsiteY60" fmla="*/ 737918 h 6858000"/>
              <a:gd name="connsiteX61" fmla="*/ 668497 w 1590119"/>
              <a:gd name="connsiteY61" fmla="*/ 649088 h 6858000"/>
              <a:gd name="connsiteX62" fmla="*/ 723212 w 1590119"/>
              <a:gd name="connsiteY62" fmla="*/ 515401 h 6858000"/>
              <a:gd name="connsiteX63" fmla="*/ 744865 w 1590119"/>
              <a:gd name="connsiteY63" fmla="*/ 435789 h 6858000"/>
              <a:gd name="connsiteX64" fmla="*/ 814767 w 1590119"/>
              <a:gd name="connsiteY64" fmla="*/ 221057 h 6858000"/>
              <a:gd name="connsiteX65" fmla="*/ 892983 w 1590119"/>
              <a:gd name="connsiteY65" fmla="*/ 80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0119" h="6858000">
                <a:moveTo>
                  <a:pt x="891323" y="0"/>
                </a:moveTo>
                <a:lnTo>
                  <a:pt x="1590119" y="0"/>
                </a:lnTo>
                <a:lnTo>
                  <a:pt x="1590119" y="6858000"/>
                </a:lnTo>
                <a:lnTo>
                  <a:pt x="0" y="6858000"/>
                </a:lnTo>
                <a:lnTo>
                  <a:pt x="1349" y="6851959"/>
                </a:lnTo>
                <a:cubicBezTo>
                  <a:pt x="13120" y="6803742"/>
                  <a:pt x="31501" y="6737013"/>
                  <a:pt x="41944" y="6694854"/>
                </a:cubicBezTo>
                <a:cubicBezTo>
                  <a:pt x="57905" y="6664679"/>
                  <a:pt x="93030" y="6595467"/>
                  <a:pt x="75872" y="6555141"/>
                </a:cubicBezTo>
                <a:cubicBezTo>
                  <a:pt x="100204" y="6565788"/>
                  <a:pt x="74867" y="6508860"/>
                  <a:pt x="98214" y="6499945"/>
                </a:cubicBezTo>
                <a:cubicBezTo>
                  <a:pt x="117217" y="6495142"/>
                  <a:pt x="113959" y="6476752"/>
                  <a:pt x="119889" y="6462052"/>
                </a:cubicBezTo>
                <a:cubicBezTo>
                  <a:pt x="138728" y="6450356"/>
                  <a:pt x="150800" y="6377856"/>
                  <a:pt x="145915" y="6353365"/>
                </a:cubicBezTo>
                <a:cubicBezTo>
                  <a:pt x="120553" y="6285311"/>
                  <a:pt x="195114" y="6222673"/>
                  <a:pt x="176876" y="6168099"/>
                </a:cubicBezTo>
                <a:cubicBezTo>
                  <a:pt x="177524" y="6153355"/>
                  <a:pt x="180978" y="6140892"/>
                  <a:pt x="186159" y="6129910"/>
                </a:cubicBezTo>
                <a:lnTo>
                  <a:pt x="204834" y="6102071"/>
                </a:lnTo>
                <a:lnTo>
                  <a:pt x="218488" y="6099954"/>
                </a:lnTo>
                <a:lnTo>
                  <a:pt x="225310" y="6079752"/>
                </a:lnTo>
                <a:lnTo>
                  <a:pt x="239629" y="5968395"/>
                </a:lnTo>
                <a:cubicBezTo>
                  <a:pt x="262452" y="5913997"/>
                  <a:pt x="207320" y="5929232"/>
                  <a:pt x="272115" y="5889852"/>
                </a:cubicBezTo>
                <a:cubicBezTo>
                  <a:pt x="273618" y="5781780"/>
                  <a:pt x="313796" y="5663801"/>
                  <a:pt x="286713" y="5559484"/>
                </a:cubicBezTo>
                <a:cubicBezTo>
                  <a:pt x="306023" y="5439735"/>
                  <a:pt x="344858" y="5271516"/>
                  <a:pt x="366344" y="5167343"/>
                </a:cubicBezTo>
                <a:cubicBezTo>
                  <a:pt x="392780" y="5083368"/>
                  <a:pt x="395165" y="5001485"/>
                  <a:pt x="452842" y="4934305"/>
                </a:cubicBezTo>
                <a:cubicBezTo>
                  <a:pt x="446645" y="4926661"/>
                  <a:pt x="442437" y="4918270"/>
                  <a:pt x="439645" y="4909400"/>
                </a:cubicBezTo>
                <a:lnTo>
                  <a:pt x="435211" y="4883139"/>
                </a:lnTo>
                <a:lnTo>
                  <a:pt x="437794" y="4880455"/>
                </a:lnTo>
                <a:cubicBezTo>
                  <a:pt x="444414" y="4867468"/>
                  <a:pt x="444593" y="4858573"/>
                  <a:pt x="441930" y="4851513"/>
                </a:cubicBezTo>
                <a:lnTo>
                  <a:pt x="440563" y="4716425"/>
                </a:lnTo>
                <a:lnTo>
                  <a:pt x="442946" y="4715998"/>
                </a:lnTo>
                <a:lnTo>
                  <a:pt x="448445" y="4708369"/>
                </a:lnTo>
                <a:lnTo>
                  <a:pt x="432644" y="4659816"/>
                </a:lnTo>
                <a:cubicBezTo>
                  <a:pt x="415762" y="4616544"/>
                  <a:pt x="362961" y="4556239"/>
                  <a:pt x="354698" y="4516668"/>
                </a:cubicBezTo>
                <a:cubicBezTo>
                  <a:pt x="315978" y="4379049"/>
                  <a:pt x="376320" y="4270469"/>
                  <a:pt x="360665" y="4201563"/>
                </a:cubicBezTo>
                <a:cubicBezTo>
                  <a:pt x="348214" y="4159172"/>
                  <a:pt x="305311" y="4144027"/>
                  <a:pt x="294487" y="4123559"/>
                </a:cubicBezTo>
                <a:cubicBezTo>
                  <a:pt x="289220" y="4106249"/>
                  <a:pt x="248756" y="4078750"/>
                  <a:pt x="283625" y="4062454"/>
                </a:cubicBezTo>
                <a:cubicBezTo>
                  <a:pt x="231777" y="3970610"/>
                  <a:pt x="271432" y="3951379"/>
                  <a:pt x="244252" y="3874138"/>
                </a:cubicBezTo>
                <a:cubicBezTo>
                  <a:pt x="158603" y="3787816"/>
                  <a:pt x="229002" y="3663152"/>
                  <a:pt x="132627" y="3615332"/>
                </a:cubicBezTo>
                <a:lnTo>
                  <a:pt x="106001" y="3528750"/>
                </a:lnTo>
                <a:lnTo>
                  <a:pt x="110383" y="3473436"/>
                </a:lnTo>
                <a:cubicBezTo>
                  <a:pt x="115056" y="3447907"/>
                  <a:pt x="123577" y="3421667"/>
                  <a:pt x="139213" y="3396718"/>
                </a:cubicBezTo>
                <a:cubicBezTo>
                  <a:pt x="120034" y="3192821"/>
                  <a:pt x="184948" y="3126867"/>
                  <a:pt x="207815" y="2991944"/>
                </a:cubicBezTo>
                <a:cubicBezTo>
                  <a:pt x="284610" y="2937951"/>
                  <a:pt x="218374" y="2960356"/>
                  <a:pt x="243432" y="2889135"/>
                </a:cubicBezTo>
                <a:cubicBezTo>
                  <a:pt x="180752" y="2893044"/>
                  <a:pt x="292436" y="2807843"/>
                  <a:pt x="226438" y="2785156"/>
                </a:cubicBezTo>
                <a:cubicBezTo>
                  <a:pt x="233088" y="2772915"/>
                  <a:pt x="241613" y="2761770"/>
                  <a:pt x="250663" y="2750753"/>
                </a:cubicBezTo>
                <a:lnTo>
                  <a:pt x="255369" y="2744971"/>
                </a:lnTo>
                <a:lnTo>
                  <a:pt x="262669" y="2718600"/>
                </a:lnTo>
                <a:lnTo>
                  <a:pt x="279153" y="2715189"/>
                </a:lnTo>
                <a:lnTo>
                  <a:pt x="300475" y="2678384"/>
                </a:lnTo>
                <a:cubicBezTo>
                  <a:pt x="306233" y="2663978"/>
                  <a:pt x="309818" y="2647747"/>
                  <a:pt x="309883" y="2628725"/>
                </a:cubicBezTo>
                <a:cubicBezTo>
                  <a:pt x="285048" y="2559344"/>
                  <a:pt x="372563" y="2474897"/>
                  <a:pt x="338414" y="2388513"/>
                </a:cubicBezTo>
                <a:cubicBezTo>
                  <a:pt x="331280" y="2357215"/>
                  <a:pt x="342392" y="2263217"/>
                  <a:pt x="364707" y="2247203"/>
                </a:cubicBezTo>
                <a:cubicBezTo>
                  <a:pt x="371191" y="2227968"/>
                  <a:pt x="366330" y="2204441"/>
                  <a:pt x="389183" y="2197300"/>
                </a:cubicBezTo>
                <a:cubicBezTo>
                  <a:pt x="417110" y="2184640"/>
                  <a:pt x="383536" y="2112583"/>
                  <a:pt x="413624" y="2125071"/>
                </a:cubicBezTo>
                <a:cubicBezTo>
                  <a:pt x="390797" y="2073994"/>
                  <a:pt x="450055" y="2040202"/>
                  <a:pt x="467969" y="2000525"/>
                </a:cubicBezTo>
                <a:cubicBezTo>
                  <a:pt x="444283" y="1959798"/>
                  <a:pt x="505221" y="1916723"/>
                  <a:pt x="521483" y="1828108"/>
                </a:cubicBezTo>
                <a:cubicBezTo>
                  <a:pt x="493867" y="1783182"/>
                  <a:pt x="532873" y="1768478"/>
                  <a:pt x="498598" y="1686412"/>
                </a:cubicBezTo>
                <a:cubicBezTo>
                  <a:pt x="499353" y="1646375"/>
                  <a:pt x="525505" y="1659973"/>
                  <a:pt x="526021" y="1587892"/>
                </a:cubicBezTo>
                <a:cubicBezTo>
                  <a:pt x="482701" y="1459517"/>
                  <a:pt x="499981" y="1355166"/>
                  <a:pt x="501687" y="1253932"/>
                </a:cubicBezTo>
                <a:cubicBezTo>
                  <a:pt x="510308" y="1140938"/>
                  <a:pt x="568750" y="1230689"/>
                  <a:pt x="531843" y="1078707"/>
                </a:cubicBezTo>
                <a:cubicBezTo>
                  <a:pt x="557969" y="1069304"/>
                  <a:pt x="561693" y="1051940"/>
                  <a:pt x="554592" y="1019564"/>
                </a:cubicBezTo>
                <a:cubicBezTo>
                  <a:pt x="560569" y="965078"/>
                  <a:pt x="620137" y="983342"/>
                  <a:pt x="591955" y="920284"/>
                </a:cubicBezTo>
                <a:cubicBezTo>
                  <a:pt x="622847" y="937645"/>
                  <a:pt x="619610" y="820746"/>
                  <a:pt x="649541" y="853593"/>
                </a:cubicBezTo>
                <a:cubicBezTo>
                  <a:pt x="684193" y="825311"/>
                  <a:pt x="638263" y="796536"/>
                  <a:pt x="669028" y="767605"/>
                </a:cubicBezTo>
                <a:cubicBezTo>
                  <a:pt x="680827" y="729597"/>
                  <a:pt x="631129" y="782107"/>
                  <a:pt x="635197" y="737918"/>
                </a:cubicBezTo>
                <a:cubicBezTo>
                  <a:pt x="645969" y="685712"/>
                  <a:pt x="586670" y="671883"/>
                  <a:pt x="668497" y="649088"/>
                </a:cubicBezTo>
                <a:cubicBezTo>
                  <a:pt x="658648" y="589473"/>
                  <a:pt x="694291" y="586799"/>
                  <a:pt x="723212" y="515401"/>
                </a:cubicBezTo>
                <a:cubicBezTo>
                  <a:pt x="709307" y="479307"/>
                  <a:pt x="722620" y="456179"/>
                  <a:pt x="744865" y="435789"/>
                </a:cubicBezTo>
                <a:cubicBezTo>
                  <a:pt x="751793" y="361187"/>
                  <a:pt x="790303" y="300896"/>
                  <a:pt x="814767" y="221057"/>
                </a:cubicBezTo>
                <a:cubicBezTo>
                  <a:pt x="807705" y="126654"/>
                  <a:pt x="867051" y="93429"/>
                  <a:pt x="892983" y="8052"/>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BFE17A0-D201-4097-8BF1-5A5085F67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9463" y="4682207"/>
            <a:ext cx="2077392" cy="171859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statue of a person with a pharaoh's head&#10;&#10;Description automatically generated">
            <a:extLst>
              <a:ext uri="{FF2B5EF4-FFF2-40B4-BE49-F238E27FC236}">
                <a16:creationId xmlns:a16="http://schemas.microsoft.com/office/drawing/2014/main" id="{873E3FF5-AD7C-C629-EDA2-E2936E4416F3}"/>
              </a:ext>
            </a:extLst>
          </p:cNvPr>
          <p:cNvPicPr>
            <a:picLocks noChangeAspect="1"/>
          </p:cNvPicPr>
          <p:nvPr/>
        </p:nvPicPr>
        <p:blipFill rotWithShape="1">
          <a:blip r:embed="rId4">
            <a:extLst>
              <a:ext uri="{28A0092B-C50C-407E-A947-70E740481C1C}">
                <a14:useLocalDpi xmlns:a14="http://schemas.microsoft.com/office/drawing/2010/main" val="0"/>
              </a:ext>
            </a:extLst>
          </a:blip>
          <a:srcRect t="449" r="-9" b="16815"/>
          <a:stretch/>
        </p:blipFill>
        <p:spPr>
          <a:xfrm>
            <a:off x="699463" y="4682215"/>
            <a:ext cx="2077391" cy="1718593"/>
          </a:xfrm>
          <a:prstGeom prst="rect">
            <a:avLst/>
          </a:prstGeom>
        </p:spPr>
      </p:pic>
    </p:spTree>
    <p:extLst>
      <p:ext uri="{BB962C8B-B14F-4D97-AF65-F5344CB8AC3E}">
        <p14:creationId xmlns:p14="http://schemas.microsoft.com/office/powerpoint/2010/main" val="914491789"/>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5" name="Rectangle 14">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n ancient egyptian papyrus&#10;&#10;Description automatically generated">
            <a:extLst>
              <a:ext uri="{FF2B5EF4-FFF2-40B4-BE49-F238E27FC236}">
                <a16:creationId xmlns:a16="http://schemas.microsoft.com/office/drawing/2014/main" id="{BAF4D7AC-30E3-666D-2227-26B03D6D8830}"/>
              </a:ext>
            </a:extLst>
          </p:cNvPr>
          <p:cNvPicPr>
            <a:picLocks noChangeAspect="1"/>
          </p:cNvPicPr>
          <p:nvPr/>
        </p:nvPicPr>
        <p:blipFill rotWithShape="1">
          <a:blip r:embed="rId5">
            <a:extLst>
              <a:ext uri="{28A0092B-C50C-407E-A947-70E740481C1C}">
                <a14:useLocalDpi xmlns:a14="http://schemas.microsoft.com/office/drawing/2010/main" val="0"/>
              </a:ext>
            </a:extLst>
          </a:blip>
          <a:srcRect l="7907" r="21319" b="2"/>
          <a:stretch/>
        </p:blipFill>
        <p:spPr>
          <a:xfrm>
            <a:off x="3584196" y="-1"/>
            <a:ext cx="8607807" cy="6871647"/>
          </a:xfrm>
          <a:custGeom>
            <a:avLst/>
            <a:gdLst/>
            <a:ahLst/>
            <a:cxnLst/>
            <a:rect l="l" t="t" r="r" b="b"/>
            <a:pathLst>
              <a:path w="8607807" h="6858000">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p:spPr>
      </p:pic>
      <p:sp>
        <p:nvSpPr>
          <p:cNvPr id="4" name="Title 1">
            <a:extLst>
              <a:ext uri="{FF2B5EF4-FFF2-40B4-BE49-F238E27FC236}">
                <a16:creationId xmlns:a16="http://schemas.microsoft.com/office/drawing/2014/main" id="{C9DD9A50-9F8E-8D26-3B48-AA5F7B9F5E9C}"/>
              </a:ext>
            </a:extLst>
          </p:cNvPr>
          <p:cNvSpPr>
            <a:spLocks noGrp="1"/>
          </p:cNvSpPr>
          <p:nvPr>
            <p:ph type="title"/>
          </p:nvPr>
        </p:nvSpPr>
        <p:spPr>
          <a:xfrm>
            <a:off x="124871" y="1737940"/>
            <a:ext cx="3968151" cy="2640247"/>
          </a:xfrm>
        </p:spPr>
        <p:txBody>
          <a:bodyPr vert="horz" lIns="91440" tIns="45720" rIns="91440" bIns="45720" rtlCol="0" anchor="b">
            <a:noAutofit/>
          </a:bodyPr>
          <a:lstStyle/>
          <a:p>
            <a:r>
              <a:rPr lang="en-US" sz="4400" b="1" dirty="0">
                <a:latin typeface="Papyrus" panose="03070502060502030205" pitchFamily="66" charset="0"/>
              </a:rPr>
              <a:t>Dating of the Exodus</a:t>
            </a:r>
          </a:p>
        </p:txBody>
      </p:sp>
      <p:sp>
        <p:nvSpPr>
          <p:cNvPr id="3" name="Content Placeholder 2">
            <a:extLst>
              <a:ext uri="{FF2B5EF4-FFF2-40B4-BE49-F238E27FC236}">
                <a16:creationId xmlns:a16="http://schemas.microsoft.com/office/drawing/2014/main" id="{FE440E82-408F-CC22-B1A9-3120D00D6C8A}"/>
              </a:ext>
            </a:extLst>
          </p:cNvPr>
          <p:cNvSpPr>
            <a:spLocks noGrp="1"/>
          </p:cNvSpPr>
          <p:nvPr>
            <p:ph idx="1"/>
          </p:nvPr>
        </p:nvSpPr>
        <p:spPr>
          <a:xfrm>
            <a:off x="0" y="4550716"/>
            <a:ext cx="4093022" cy="604209"/>
          </a:xfrm>
        </p:spPr>
        <p:txBody>
          <a:bodyPr vert="horz" lIns="91440" tIns="45720" rIns="91440" bIns="45720" rtlCol="0">
            <a:normAutofit/>
          </a:bodyPr>
          <a:lstStyle/>
          <a:p>
            <a:pPr marL="0" indent="0" algn="ctr">
              <a:buNone/>
            </a:pPr>
            <a:r>
              <a:rPr lang="en-US" sz="3200" spc="160" dirty="0">
                <a:latin typeface="Papyrus" panose="03070502060502030205" pitchFamily="66" charset="0"/>
              </a:rPr>
              <a:t>The </a:t>
            </a:r>
            <a:r>
              <a:rPr lang="en-US" sz="3200" b="1" spc="160" dirty="0">
                <a:latin typeface="Papyrus" panose="03070502060502030205" pitchFamily="66" charset="0"/>
              </a:rPr>
              <a:t>Debate</a:t>
            </a:r>
          </a:p>
        </p:txBody>
      </p:sp>
    </p:spTree>
    <p:extLst>
      <p:ext uri="{BB962C8B-B14F-4D97-AF65-F5344CB8AC3E}">
        <p14:creationId xmlns:p14="http://schemas.microsoft.com/office/powerpoint/2010/main" val="190639424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EA09D-456D-63F2-F98B-9D762C1D0F67}"/>
              </a:ext>
            </a:extLst>
          </p:cNvPr>
          <p:cNvSpPr>
            <a:spLocks noGrp="1"/>
          </p:cNvSpPr>
          <p:nvPr>
            <p:ph type="title"/>
          </p:nvPr>
        </p:nvSpPr>
        <p:spPr>
          <a:xfrm>
            <a:off x="129396" y="0"/>
            <a:ext cx="10921040" cy="1023564"/>
          </a:xfrm>
        </p:spPr>
        <p:txBody>
          <a:bodyPr>
            <a:normAutofit/>
          </a:bodyPr>
          <a:lstStyle/>
          <a:p>
            <a:pPr algn="ctr"/>
            <a:r>
              <a:rPr lang="en-US" sz="4000" b="1" dirty="0">
                <a:latin typeface="Papyrus" panose="03070502060502030205" pitchFamily="66" charset="0"/>
              </a:rPr>
              <a:t>The Scriptural test</a:t>
            </a:r>
          </a:p>
        </p:txBody>
      </p:sp>
      <p:sp>
        <p:nvSpPr>
          <p:cNvPr id="3" name="Content Placeholder 2">
            <a:extLst>
              <a:ext uri="{FF2B5EF4-FFF2-40B4-BE49-F238E27FC236}">
                <a16:creationId xmlns:a16="http://schemas.microsoft.com/office/drawing/2014/main" id="{572B4156-3372-A55E-6EC1-B1CAE71BC312}"/>
              </a:ext>
            </a:extLst>
          </p:cNvPr>
          <p:cNvSpPr>
            <a:spLocks noGrp="1"/>
          </p:cNvSpPr>
          <p:nvPr>
            <p:ph idx="1"/>
          </p:nvPr>
        </p:nvSpPr>
        <p:spPr>
          <a:xfrm>
            <a:off x="129396" y="950163"/>
            <a:ext cx="10921041" cy="5692175"/>
          </a:xfrm>
        </p:spPr>
        <p:txBody>
          <a:bodyPr>
            <a:noAutofit/>
          </a:bodyPr>
          <a:lstStyle/>
          <a:p>
            <a:pPr marL="0" indent="0" algn="ctr">
              <a:buNone/>
            </a:pPr>
            <a:r>
              <a:rPr lang="en-US" sz="2400" b="1" u="sng" dirty="0">
                <a:latin typeface="Papyrus" panose="03070502060502030205" pitchFamily="66" charset="0"/>
              </a:rPr>
              <a:t>The Pharaoh of the Oppression must have reigned for at least 40 years.</a:t>
            </a:r>
          </a:p>
          <a:p>
            <a:pPr marL="0" indent="0" algn="ctr">
              <a:buNone/>
            </a:pPr>
            <a:r>
              <a:rPr lang="en-US" sz="2400" b="1" dirty="0">
                <a:latin typeface="Papyrus" panose="03070502060502030205" pitchFamily="66" charset="0"/>
              </a:rPr>
              <a:t>“Now when forty years had passed, an angel appeared to him in the wilderness of Mount Sinai, in a flame of fire in a bush.” Acts 7:30</a:t>
            </a:r>
          </a:p>
          <a:p>
            <a:pPr marL="0" indent="0" algn="ctr">
              <a:buNone/>
            </a:pPr>
            <a:r>
              <a:rPr lang="en-US" sz="2400" b="1" kern="100" dirty="0">
                <a:effectLst/>
                <a:latin typeface="Papyrus" panose="03070502060502030205" pitchFamily="66" charset="0"/>
                <a:ea typeface="Calibri" panose="020F0502020204030204" pitchFamily="34" charset="0"/>
              </a:rPr>
              <a:t>Early Date</a:t>
            </a:r>
          </a:p>
          <a:p>
            <a:pPr marL="0" indent="0" algn="ctr">
              <a:buNone/>
            </a:pPr>
            <a:r>
              <a:rPr lang="en-US" b="1" kern="100" dirty="0">
                <a:effectLst/>
                <a:latin typeface="Papyrus" panose="03070502060502030205" pitchFamily="66" charset="0"/>
                <a:ea typeface="Calibri" panose="020F0502020204030204" pitchFamily="34" charset="0"/>
              </a:rPr>
              <a:t>Amenhotep I’s father, Ahmose, reigned for 25 years.  (this was the guy that ran out the Hyksos)</a:t>
            </a:r>
          </a:p>
          <a:p>
            <a:pPr marL="0" indent="0" algn="ctr">
              <a:buNone/>
            </a:pPr>
            <a:r>
              <a:rPr lang="en-US" b="1" kern="100" dirty="0">
                <a:effectLst/>
                <a:latin typeface="Papyrus" panose="03070502060502030205" pitchFamily="66" charset="0"/>
                <a:ea typeface="Calibri" panose="020F0502020204030204" pitchFamily="34" charset="0"/>
              </a:rPr>
              <a:t>Amenhotep II’s father, Thutmose III, reigned for 54 years.</a:t>
            </a:r>
          </a:p>
          <a:p>
            <a:pPr marL="0" indent="0" algn="ctr">
              <a:buNone/>
            </a:pPr>
            <a:r>
              <a:rPr lang="en-US" b="1" kern="100" dirty="0">
                <a:effectLst/>
                <a:latin typeface="Papyrus" panose="03070502060502030205" pitchFamily="66" charset="0"/>
                <a:ea typeface="Calibri" panose="020F0502020204030204" pitchFamily="34" charset="0"/>
              </a:rPr>
              <a:t>Amenhotep III’s father, Thutmose IV, reigned for 10 years.</a:t>
            </a:r>
          </a:p>
          <a:p>
            <a:pPr marL="0" indent="0" algn="ctr">
              <a:buNone/>
            </a:pPr>
            <a:r>
              <a:rPr lang="en-US" b="1" kern="100" dirty="0">
                <a:effectLst/>
                <a:latin typeface="Papyrus" panose="03070502060502030205" pitchFamily="66" charset="0"/>
                <a:ea typeface="Calibri" panose="020F0502020204030204" pitchFamily="34" charset="0"/>
              </a:rPr>
              <a:t>Amenhotep IV’s father, Amenhotep III, reigned for 38 years.</a:t>
            </a:r>
          </a:p>
          <a:p>
            <a:pPr marL="0" indent="0" algn="ctr">
              <a:buNone/>
            </a:pPr>
            <a:r>
              <a:rPr lang="en-US" sz="2400" b="1" kern="100" dirty="0">
                <a:effectLst/>
                <a:latin typeface="Papyrus" panose="03070502060502030205" pitchFamily="66" charset="0"/>
                <a:ea typeface="Calibri" panose="020F0502020204030204" pitchFamily="34" charset="0"/>
              </a:rPr>
              <a:t>Late Date</a:t>
            </a:r>
          </a:p>
          <a:p>
            <a:pPr marL="0" indent="0" algn="ctr">
              <a:buNone/>
            </a:pPr>
            <a:r>
              <a:rPr lang="en-US" b="1" kern="100" dirty="0">
                <a:effectLst/>
                <a:latin typeface="Papyrus" panose="03070502060502030205" pitchFamily="66" charset="0"/>
                <a:ea typeface="Calibri" panose="020F0502020204030204" pitchFamily="34" charset="0"/>
              </a:rPr>
              <a:t>Seti I’s father, Ramesses I, reigned for 1 year.</a:t>
            </a:r>
          </a:p>
          <a:p>
            <a:pPr marL="0" indent="0" algn="ctr">
              <a:buNone/>
            </a:pPr>
            <a:r>
              <a:rPr lang="en-US" b="1" kern="100" dirty="0">
                <a:effectLst/>
                <a:latin typeface="Papyrus" panose="03070502060502030205" pitchFamily="66" charset="0"/>
                <a:ea typeface="Calibri" panose="020F0502020204030204" pitchFamily="34" charset="0"/>
              </a:rPr>
              <a:t>Ramesses II’s father, Seti I, reigned for 15 years.</a:t>
            </a:r>
          </a:p>
          <a:p>
            <a:pPr marL="0" indent="0" algn="ctr">
              <a:buNone/>
            </a:pPr>
            <a:r>
              <a:rPr lang="en-US" b="1" kern="100" dirty="0" err="1">
                <a:effectLst/>
                <a:latin typeface="Papyrus" panose="03070502060502030205" pitchFamily="66" charset="0"/>
                <a:ea typeface="Calibri" panose="020F0502020204030204" pitchFamily="34" charset="0"/>
              </a:rPr>
              <a:t>Merneptah’s</a:t>
            </a:r>
            <a:r>
              <a:rPr lang="en-US" b="1" kern="100" dirty="0">
                <a:effectLst/>
                <a:latin typeface="Papyrus" panose="03070502060502030205" pitchFamily="66" charset="0"/>
                <a:ea typeface="Calibri" panose="020F0502020204030204" pitchFamily="34" charset="0"/>
              </a:rPr>
              <a:t> father, Ramesses II, reigned for 66 years.</a:t>
            </a:r>
          </a:p>
          <a:p>
            <a:pPr marL="0" indent="0">
              <a:buNone/>
            </a:pPr>
            <a:endParaRPr lang="en-US" b="1" dirty="0">
              <a:latin typeface="Papyrus" panose="03070502060502030205" pitchFamily="66" charset="0"/>
            </a:endParaRPr>
          </a:p>
        </p:txBody>
      </p:sp>
    </p:spTree>
    <p:extLst>
      <p:ext uri="{BB962C8B-B14F-4D97-AF65-F5344CB8AC3E}">
        <p14:creationId xmlns:p14="http://schemas.microsoft.com/office/powerpoint/2010/main" val="130872617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06A6D22D-8E16-C53C-3C6A-5377F2C134A9}"/>
              </a:ext>
            </a:extLst>
          </p:cNvPr>
          <p:cNvSpPr>
            <a:spLocks noGrp="1"/>
          </p:cNvSpPr>
          <p:nvPr>
            <p:ph type="title"/>
          </p:nvPr>
        </p:nvSpPr>
        <p:spPr>
          <a:xfrm>
            <a:off x="0" y="333555"/>
            <a:ext cx="7030528" cy="1426234"/>
          </a:xfrm>
        </p:spPr>
        <p:txBody>
          <a:bodyPr>
            <a:noAutofit/>
          </a:bodyPr>
          <a:lstStyle/>
          <a:p>
            <a:pPr algn="ctr"/>
            <a:r>
              <a:rPr lang="en-US" sz="4000" b="1" dirty="0">
                <a:latin typeface="Papyrus" panose="03070502060502030205" pitchFamily="66" charset="0"/>
              </a:rPr>
              <a:t>The Scriptural test</a:t>
            </a:r>
          </a:p>
        </p:txBody>
      </p:sp>
      <p:sp>
        <p:nvSpPr>
          <p:cNvPr id="3" name="Content Placeholder 2">
            <a:extLst>
              <a:ext uri="{FF2B5EF4-FFF2-40B4-BE49-F238E27FC236}">
                <a16:creationId xmlns:a16="http://schemas.microsoft.com/office/drawing/2014/main" id="{94A60563-3BA9-F5F4-A466-4C826C89C784}"/>
              </a:ext>
            </a:extLst>
          </p:cNvPr>
          <p:cNvSpPr>
            <a:spLocks noGrp="1"/>
          </p:cNvSpPr>
          <p:nvPr>
            <p:ph idx="1"/>
          </p:nvPr>
        </p:nvSpPr>
        <p:spPr>
          <a:xfrm>
            <a:off x="120770" y="2093344"/>
            <a:ext cx="6146535" cy="4643885"/>
          </a:xfrm>
        </p:spPr>
        <p:txBody>
          <a:bodyPr>
            <a:normAutofit/>
          </a:bodyPr>
          <a:lstStyle/>
          <a:p>
            <a:pPr marL="0" indent="0" algn="ctr">
              <a:buNone/>
            </a:pPr>
            <a:r>
              <a:rPr lang="en-US" b="1" dirty="0">
                <a:latin typeface="Papyrus" panose="03070502060502030205" pitchFamily="66" charset="0"/>
              </a:rPr>
              <a:t>The successor of the “Pharaoh of the Exodus” cannot be the firstborn son.</a:t>
            </a:r>
          </a:p>
          <a:p>
            <a:pPr marL="0" indent="0" algn="ctr">
              <a:buNone/>
            </a:pPr>
            <a:endParaRPr lang="en-US" b="1" dirty="0">
              <a:latin typeface="Papyrus" panose="03070502060502030205" pitchFamily="66" charset="0"/>
            </a:endParaRPr>
          </a:p>
          <a:p>
            <a:pPr marL="0" indent="0" algn="ctr">
              <a:buNone/>
            </a:pPr>
            <a:r>
              <a:rPr lang="en-US" b="1" dirty="0">
                <a:latin typeface="Papyrus" panose="03070502060502030205" pitchFamily="66" charset="0"/>
              </a:rPr>
              <a:t>“At midnight the </a:t>
            </a:r>
            <a:r>
              <a:rPr lang="en-US" b="1" cap="small" dirty="0">
                <a:effectLst/>
                <a:latin typeface="Papyrus" panose="03070502060502030205" pitchFamily="66" charset="0"/>
              </a:rPr>
              <a:t>Lord</a:t>
            </a:r>
            <a:r>
              <a:rPr lang="en-US" b="1" dirty="0">
                <a:latin typeface="Papyrus" panose="03070502060502030205" pitchFamily="66" charset="0"/>
              </a:rPr>
              <a:t> struck down all the firstborn in the land of Egypt, from the firstborn of Pharaoh who sat on his throne to the firstborn of the captive who was in the dungeon, and all the firstborn of the livestock.” Exodus 12:29</a:t>
            </a:r>
          </a:p>
          <a:p>
            <a:pPr marL="0" indent="0" algn="ctr">
              <a:buNone/>
            </a:pPr>
            <a:endParaRPr lang="en-US" b="1" dirty="0">
              <a:latin typeface="Papyrus" panose="03070502060502030205" pitchFamily="66" charset="0"/>
            </a:endParaRPr>
          </a:p>
          <a:p>
            <a:pPr marL="0" indent="0" algn="ctr">
              <a:buNone/>
            </a:pPr>
            <a:r>
              <a:rPr lang="en-US" b="1" dirty="0">
                <a:latin typeface="Papyrus" panose="03070502060502030205" pitchFamily="66" charset="0"/>
              </a:rPr>
              <a:t>The Dream Stele</a:t>
            </a:r>
          </a:p>
        </p:txBody>
      </p:sp>
      <p:pic>
        <p:nvPicPr>
          <p:cNvPr id="6" name="Picture 5" descr="A stone carving on a wall&#10;&#10;Description automatically generated">
            <a:extLst>
              <a:ext uri="{FF2B5EF4-FFF2-40B4-BE49-F238E27FC236}">
                <a16:creationId xmlns:a16="http://schemas.microsoft.com/office/drawing/2014/main" id="{B9D2BF36-58A1-71A9-DBC6-8FEAAD452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3784" y="895402"/>
            <a:ext cx="3951737" cy="5082620"/>
          </a:xfrm>
          <a:prstGeom prst="rect">
            <a:avLst/>
          </a:prstGeom>
        </p:spPr>
      </p:pic>
    </p:spTree>
    <p:extLst>
      <p:ext uri="{BB962C8B-B14F-4D97-AF65-F5344CB8AC3E}">
        <p14:creationId xmlns:p14="http://schemas.microsoft.com/office/powerpoint/2010/main" val="32701885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C2EA3-616C-D911-B8A8-D86D823D1123}"/>
              </a:ext>
            </a:extLst>
          </p:cNvPr>
          <p:cNvSpPr>
            <a:spLocks noGrp="1"/>
          </p:cNvSpPr>
          <p:nvPr>
            <p:ph type="title"/>
          </p:nvPr>
        </p:nvSpPr>
        <p:spPr>
          <a:xfrm>
            <a:off x="181069" y="217282"/>
            <a:ext cx="5622202" cy="1946401"/>
          </a:xfrm>
        </p:spPr>
        <p:txBody>
          <a:bodyPr>
            <a:noAutofit/>
          </a:bodyPr>
          <a:lstStyle/>
          <a:p>
            <a:pPr>
              <a:lnSpc>
                <a:spcPct val="100000"/>
              </a:lnSpc>
            </a:pPr>
            <a:r>
              <a:rPr lang="en-US" sz="4000" b="1" dirty="0">
                <a:latin typeface="Papyrus" panose="03070502060502030205" pitchFamily="66" charset="0"/>
              </a:rPr>
              <a:t>The Pharaoh of the Exodus</a:t>
            </a:r>
          </a:p>
        </p:txBody>
      </p:sp>
      <p:sp>
        <p:nvSpPr>
          <p:cNvPr id="11" name="Content Placeholder 10">
            <a:extLst>
              <a:ext uri="{FF2B5EF4-FFF2-40B4-BE49-F238E27FC236}">
                <a16:creationId xmlns:a16="http://schemas.microsoft.com/office/drawing/2014/main" id="{D49241E9-D4DC-192A-2EAE-B595192B934C}"/>
              </a:ext>
            </a:extLst>
          </p:cNvPr>
          <p:cNvSpPr>
            <a:spLocks noGrp="1"/>
          </p:cNvSpPr>
          <p:nvPr>
            <p:ph idx="1"/>
          </p:nvPr>
        </p:nvSpPr>
        <p:spPr>
          <a:xfrm>
            <a:off x="959667" y="3429001"/>
            <a:ext cx="3875963" cy="1767688"/>
          </a:xfrm>
        </p:spPr>
        <p:txBody>
          <a:bodyPr>
            <a:normAutofit/>
          </a:bodyPr>
          <a:lstStyle/>
          <a:p>
            <a:pPr marL="0" indent="0" algn="ctr">
              <a:buNone/>
            </a:pPr>
            <a:r>
              <a:rPr lang="en-US" sz="3200" b="1" dirty="0">
                <a:latin typeface="Papyrus" panose="03070502060502030205" pitchFamily="66" charset="0"/>
              </a:rPr>
              <a:t>And no, it’s not Yul Brynner.</a:t>
            </a:r>
          </a:p>
        </p:txBody>
      </p:sp>
      <p:pic>
        <p:nvPicPr>
          <p:cNvPr id="7" name="Content Placeholder 6" descr="A person in a garment&#10;&#10;Description automatically generated">
            <a:extLst>
              <a:ext uri="{FF2B5EF4-FFF2-40B4-BE49-F238E27FC236}">
                <a16:creationId xmlns:a16="http://schemas.microsoft.com/office/drawing/2014/main" id="{8859AA6E-CEB9-6723-5E49-94AE428DF4C8}"/>
              </a:ext>
            </a:extLst>
          </p:cNvPr>
          <p:cNvPicPr>
            <a:picLocks noChangeAspect="1"/>
          </p:cNvPicPr>
          <p:nvPr/>
        </p:nvPicPr>
        <p:blipFill rotWithShape="1">
          <a:blip r:embed="rId2">
            <a:extLst>
              <a:ext uri="{28A0092B-C50C-407E-A947-70E740481C1C}">
                <a14:useLocalDpi xmlns:a14="http://schemas.microsoft.com/office/drawing/2010/main" val="0"/>
              </a:ext>
            </a:extLst>
          </a:blip>
          <a:srcRect r="1" b="6224"/>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1554062759"/>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B9AD0-1328-8DF9-09AA-C0A3F06802ED}"/>
              </a:ext>
            </a:extLst>
          </p:cNvPr>
          <p:cNvSpPr>
            <a:spLocks noGrp="1"/>
          </p:cNvSpPr>
          <p:nvPr>
            <p:ph type="title"/>
          </p:nvPr>
        </p:nvSpPr>
        <p:spPr>
          <a:xfrm>
            <a:off x="4750332" y="168959"/>
            <a:ext cx="7220692" cy="1342546"/>
          </a:xfrm>
        </p:spPr>
        <p:txBody>
          <a:bodyPr>
            <a:noAutofit/>
          </a:bodyPr>
          <a:lstStyle/>
          <a:p>
            <a:pPr algn="r"/>
            <a:r>
              <a:rPr lang="en-US" sz="4000" b="1" dirty="0">
                <a:latin typeface="Papyrus" panose="03070502060502030205" pitchFamily="66" charset="0"/>
              </a:rPr>
              <a:t>The Archaeology</a:t>
            </a:r>
          </a:p>
        </p:txBody>
      </p:sp>
      <p:sp>
        <p:nvSpPr>
          <p:cNvPr id="12" name="Freeform: Shape 11">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mummy with a hand gesture&#10;&#10;Description automatically generated with medium confidence">
            <a:extLst>
              <a:ext uri="{FF2B5EF4-FFF2-40B4-BE49-F238E27FC236}">
                <a16:creationId xmlns:a16="http://schemas.microsoft.com/office/drawing/2014/main" id="{F9506999-06C5-BFC2-753D-37E6F174F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182009"/>
            <a:ext cx="3391756" cy="4897842"/>
          </a:xfrm>
          <a:prstGeom prst="rect">
            <a:avLst/>
          </a:prstGeom>
        </p:spPr>
      </p:pic>
      <p:sp>
        <p:nvSpPr>
          <p:cNvPr id="3" name="Content Placeholder 2">
            <a:extLst>
              <a:ext uri="{FF2B5EF4-FFF2-40B4-BE49-F238E27FC236}">
                <a16:creationId xmlns:a16="http://schemas.microsoft.com/office/drawing/2014/main" id="{E764F9A0-C137-48D2-346C-C33CE7022DD9}"/>
              </a:ext>
            </a:extLst>
          </p:cNvPr>
          <p:cNvSpPr>
            <a:spLocks noGrp="1"/>
          </p:cNvSpPr>
          <p:nvPr>
            <p:ph idx="1"/>
          </p:nvPr>
        </p:nvSpPr>
        <p:spPr>
          <a:xfrm>
            <a:off x="4115655" y="1667473"/>
            <a:ext cx="4245023" cy="2761030"/>
          </a:xfrm>
        </p:spPr>
        <p:txBody>
          <a:bodyPr>
            <a:normAutofit/>
          </a:bodyPr>
          <a:lstStyle/>
          <a:p>
            <a:pPr marL="0" indent="0" algn="ctr">
              <a:buNone/>
            </a:pPr>
            <a:r>
              <a:rPr lang="en-US" sz="3600" b="1" dirty="0">
                <a:latin typeface="Papyrus" panose="03070502060502030205" pitchFamily="66" charset="0"/>
              </a:rPr>
              <a:t>The Pharaoh of the Oppression</a:t>
            </a:r>
          </a:p>
          <a:p>
            <a:pPr marL="0" indent="0" algn="ctr">
              <a:buNone/>
            </a:pPr>
            <a:endParaRPr lang="en-US" sz="3600" b="1" dirty="0">
              <a:latin typeface="Papyrus" panose="03070502060502030205" pitchFamily="66" charset="0"/>
            </a:endParaRPr>
          </a:p>
          <a:p>
            <a:pPr marL="0" indent="0" algn="ctr">
              <a:buNone/>
            </a:pPr>
            <a:r>
              <a:rPr lang="en-US" sz="3600" b="1" dirty="0">
                <a:latin typeface="Papyrus" panose="03070502060502030205" pitchFamily="66" charset="0"/>
              </a:rPr>
              <a:t>Thutmose III</a:t>
            </a:r>
          </a:p>
        </p:txBody>
      </p:sp>
      <p:sp>
        <p:nvSpPr>
          <p:cNvPr id="14" name="Freeform: Shape 13">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19B35A-B9C7-E12B-FA4B-ED6DF88EC5C9}"/>
              </a:ext>
            </a:extLst>
          </p:cNvPr>
          <p:cNvSpPr txBox="1"/>
          <p:nvPr/>
        </p:nvSpPr>
        <p:spPr>
          <a:xfrm>
            <a:off x="4115655" y="4684011"/>
            <a:ext cx="7944073" cy="1384995"/>
          </a:xfrm>
          <a:prstGeom prst="rect">
            <a:avLst/>
          </a:prstGeom>
          <a:noFill/>
        </p:spPr>
        <p:txBody>
          <a:bodyPr wrap="square" rtlCol="0">
            <a:spAutoFit/>
          </a:bodyPr>
          <a:lstStyle/>
          <a:p>
            <a:pPr algn="ctr"/>
            <a:r>
              <a:rPr lang="en-US" sz="2800" b="1" dirty="0">
                <a:latin typeface="Papyrus" panose="03070502060502030205" pitchFamily="66" charset="0"/>
              </a:rPr>
              <a:t>“By faith he left Egypt, not being afraid of the anger of the king, for he endured as seeing him who is invisible.” Hebrews 11:27</a:t>
            </a:r>
            <a:endParaRPr lang="en-US" sz="2800" dirty="0"/>
          </a:p>
        </p:txBody>
      </p:sp>
    </p:spTree>
    <p:extLst>
      <p:ext uri="{BB962C8B-B14F-4D97-AF65-F5344CB8AC3E}">
        <p14:creationId xmlns:p14="http://schemas.microsoft.com/office/powerpoint/2010/main" val="138836179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E72EEBB-BE48-7764-28D7-2ED31FE11136}"/>
              </a:ext>
            </a:extLst>
          </p:cNvPr>
          <p:cNvSpPr>
            <a:spLocks noGrp="1"/>
          </p:cNvSpPr>
          <p:nvPr>
            <p:ph type="title"/>
          </p:nvPr>
        </p:nvSpPr>
        <p:spPr>
          <a:xfrm>
            <a:off x="5405894" y="159966"/>
            <a:ext cx="6644669" cy="1216024"/>
          </a:xfrm>
        </p:spPr>
        <p:txBody>
          <a:bodyPr>
            <a:noAutofit/>
          </a:bodyPr>
          <a:lstStyle/>
          <a:p>
            <a:pPr algn="r"/>
            <a:r>
              <a:rPr lang="en-US" sz="4000" b="1" dirty="0">
                <a:latin typeface="Papyrus" panose="03070502060502030205" pitchFamily="66" charset="0"/>
              </a:rPr>
              <a:t>The Archaeology</a:t>
            </a:r>
          </a:p>
        </p:txBody>
      </p:sp>
      <p:sp>
        <p:nvSpPr>
          <p:cNvPr id="13" name="Freeform: Shape 12">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up of a mummy&#10;&#10;Description automatically generated">
            <a:extLst>
              <a:ext uri="{FF2B5EF4-FFF2-40B4-BE49-F238E27FC236}">
                <a16:creationId xmlns:a16="http://schemas.microsoft.com/office/drawing/2014/main" id="{F66207FA-32A8-FB60-69C6-9A4E167A5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1564656"/>
            <a:ext cx="4688110" cy="3129313"/>
          </a:xfrm>
          <a:prstGeom prst="rect">
            <a:avLst/>
          </a:prstGeom>
        </p:spPr>
      </p:pic>
      <p:sp>
        <p:nvSpPr>
          <p:cNvPr id="3" name="Content Placeholder 2">
            <a:extLst>
              <a:ext uri="{FF2B5EF4-FFF2-40B4-BE49-F238E27FC236}">
                <a16:creationId xmlns:a16="http://schemas.microsoft.com/office/drawing/2014/main" id="{4444647F-6F0C-0093-552B-86C7384407FA}"/>
              </a:ext>
            </a:extLst>
          </p:cNvPr>
          <p:cNvSpPr>
            <a:spLocks noGrp="1"/>
          </p:cNvSpPr>
          <p:nvPr>
            <p:ph idx="1"/>
          </p:nvPr>
        </p:nvSpPr>
        <p:spPr>
          <a:xfrm>
            <a:off x="4907185" y="1729063"/>
            <a:ext cx="7065740" cy="3068304"/>
          </a:xfrm>
        </p:spPr>
        <p:txBody>
          <a:bodyPr>
            <a:noAutofit/>
          </a:bodyPr>
          <a:lstStyle/>
          <a:p>
            <a:pPr marL="0" indent="0">
              <a:buNone/>
            </a:pPr>
            <a:r>
              <a:rPr lang="en-US" sz="2800" b="1" dirty="0">
                <a:latin typeface="Papyrus" panose="03070502060502030205" pitchFamily="66" charset="0"/>
              </a:rPr>
              <a:t>Queen and Co-Regent with Thutmose III</a:t>
            </a:r>
          </a:p>
          <a:p>
            <a:pPr marL="0" indent="0">
              <a:buNone/>
            </a:pPr>
            <a:r>
              <a:rPr lang="en-US" sz="2800" b="1" dirty="0">
                <a:latin typeface="Papyrus" panose="03070502060502030205" pitchFamily="66" charset="0"/>
              </a:rPr>
              <a:t>(some argue this was who retrieved Moses from the Nile but there is no evidence to back up such a claim.)</a:t>
            </a:r>
          </a:p>
          <a:p>
            <a:pPr marL="0" indent="0">
              <a:buNone/>
            </a:pPr>
            <a:endParaRPr lang="en-US" sz="2800" b="1" dirty="0">
              <a:latin typeface="Papyrus" panose="03070502060502030205" pitchFamily="66" charset="0"/>
            </a:endParaRPr>
          </a:p>
          <a:p>
            <a:pPr marL="0" indent="0">
              <a:buNone/>
            </a:pPr>
            <a:r>
              <a:rPr lang="en-US" sz="2800" b="1" dirty="0">
                <a:latin typeface="Papyrus" panose="03070502060502030205" pitchFamily="66" charset="0"/>
              </a:rPr>
              <a:t>Hatshepsut</a:t>
            </a:r>
          </a:p>
        </p:txBody>
      </p:sp>
      <p:sp>
        <p:nvSpPr>
          <p:cNvPr id="15" name="Freeform: Shape 14">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0F211C-14EE-BC71-927B-9CE916F1687F}"/>
              </a:ext>
            </a:extLst>
          </p:cNvPr>
          <p:cNvSpPr txBox="1"/>
          <p:nvPr/>
        </p:nvSpPr>
        <p:spPr>
          <a:xfrm>
            <a:off x="219075" y="4970178"/>
            <a:ext cx="11753850" cy="1384995"/>
          </a:xfrm>
          <a:prstGeom prst="rect">
            <a:avLst/>
          </a:prstGeom>
          <a:noFill/>
        </p:spPr>
        <p:txBody>
          <a:bodyPr wrap="square" rtlCol="0">
            <a:spAutoFit/>
          </a:bodyPr>
          <a:lstStyle/>
          <a:p>
            <a:pPr marL="0" indent="0" algn="ctr">
              <a:buNone/>
            </a:pPr>
            <a:r>
              <a:rPr lang="en-US" sz="2800" b="1" dirty="0">
                <a:latin typeface="Papyrus" panose="03070502060502030205" pitchFamily="66" charset="0"/>
              </a:rPr>
              <a:t>“By faith Moses, when he was grown up, refused to be called the son of Pharaoh's daughter, choosing rather to be mistreated with the people of God than to enjoy the fleeting pleasures of sin.”  Hebrews 11:24-25</a:t>
            </a:r>
          </a:p>
        </p:txBody>
      </p:sp>
    </p:spTree>
    <p:extLst>
      <p:ext uri="{BB962C8B-B14F-4D97-AF65-F5344CB8AC3E}">
        <p14:creationId xmlns:p14="http://schemas.microsoft.com/office/powerpoint/2010/main" val="2050755485"/>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A5B2EBF-464F-ED1C-634D-E1879BFA50BF}"/>
              </a:ext>
            </a:extLst>
          </p:cNvPr>
          <p:cNvSpPr>
            <a:spLocks noGrp="1"/>
          </p:cNvSpPr>
          <p:nvPr>
            <p:ph type="title"/>
          </p:nvPr>
        </p:nvSpPr>
        <p:spPr>
          <a:xfrm>
            <a:off x="4701014" y="159967"/>
            <a:ext cx="7346314" cy="1216024"/>
          </a:xfrm>
        </p:spPr>
        <p:txBody>
          <a:bodyPr>
            <a:noAutofit/>
          </a:bodyPr>
          <a:lstStyle/>
          <a:p>
            <a:pPr algn="r"/>
            <a:r>
              <a:rPr lang="en-US" sz="4000" b="1" dirty="0">
                <a:latin typeface="Papyrus" panose="03070502060502030205" pitchFamily="66" charset="0"/>
              </a:rPr>
              <a:t>The Archaeology</a:t>
            </a:r>
          </a:p>
        </p:txBody>
      </p:sp>
      <p:sp>
        <p:nvSpPr>
          <p:cNvPr id="13" name="Freeform: Shape 12">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mummy head with a cloth around it&#10;&#10;Description automatically generated with medium confidence">
            <a:extLst>
              <a:ext uri="{FF2B5EF4-FFF2-40B4-BE49-F238E27FC236}">
                <a16:creationId xmlns:a16="http://schemas.microsoft.com/office/drawing/2014/main" id="{58265A37-AF26-6A3D-F531-FC5438F65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42" y="1266507"/>
            <a:ext cx="5274935" cy="3494644"/>
          </a:xfrm>
          <a:prstGeom prst="rect">
            <a:avLst/>
          </a:prstGeom>
        </p:spPr>
      </p:pic>
      <p:sp>
        <p:nvSpPr>
          <p:cNvPr id="3" name="Content Placeholder 2">
            <a:extLst>
              <a:ext uri="{FF2B5EF4-FFF2-40B4-BE49-F238E27FC236}">
                <a16:creationId xmlns:a16="http://schemas.microsoft.com/office/drawing/2014/main" id="{58952465-49AE-AC21-B240-85CA182DC416}"/>
              </a:ext>
            </a:extLst>
          </p:cNvPr>
          <p:cNvSpPr>
            <a:spLocks noGrp="1"/>
          </p:cNvSpPr>
          <p:nvPr>
            <p:ph idx="1"/>
          </p:nvPr>
        </p:nvSpPr>
        <p:spPr>
          <a:xfrm>
            <a:off x="5570718" y="1843928"/>
            <a:ext cx="4421019" cy="2590049"/>
          </a:xfrm>
        </p:spPr>
        <p:txBody>
          <a:bodyPr>
            <a:normAutofit/>
          </a:bodyPr>
          <a:lstStyle/>
          <a:p>
            <a:pPr marL="0" indent="0">
              <a:buNone/>
            </a:pPr>
            <a:r>
              <a:rPr lang="en-US" sz="3600" b="1" dirty="0">
                <a:latin typeface="Papyrus" panose="03070502060502030205" pitchFamily="66" charset="0"/>
              </a:rPr>
              <a:t>The Pharaoh of the Exodus</a:t>
            </a:r>
          </a:p>
          <a:p>
            <a:endParaRPr lang="en-US" sz="3600" b="1" dirty="0">
              <a:latin typeface="Papyrus" panose="03070502060502030205" pitchFamily="66" charset="0"/>
            </a:endParaRPr>
          </a:p>
          <a:p>
            <a:pPr marL="0" indent="0">
              <a:buNone/>
            </a:pPr>
            <a:r>
              <a:rPr lang="en-US" sz="3600" b="1" dirty="0">
                <a:latin typeface="Papyrus" panose="03070502060502030205" pitchFamily="66" charset="0"/>
              </a:rPr>
              <a:t>Amenhotep II</a:t>
            </a:r>
          </a:p>
        </p:txBody>
      </p:sp>
      <p:sp>
        <p:nvSpPr>
          <p:cNvPr id="15" name="Freeform: Shape 14">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2E4E9E-395F-01C2-57D0-A79672F45787}"/>
              </a:ext>
            </a:extLst>
          </p:cNvPr>
          <p:cNvSpPr txBox="1"/>
          <p:nvPr/>
        </p:nvSpPr>
        <p:spPr>
          <a:xfrm>
            <a:off x="174642" y="4963190"/>
            <a:ext cx="11887671" cy="1692771"/>
          </a:xfrm>
          <a:prstGeom prst="rect">
            <a:avLst/>
          </a:prstGeom>
          <a:noFill/>
        </p:spPr>
        <p:txBody>
          <a:bodyPr wrap="square" rtlCol="0">
            <a:spAutoFit/>
          </a:bodyPr>
          <a:lstStyle/>
          <a:p>
            <a:pPr algn="ctr"/>
            <a:r>
              <a:rPr lang="en-US" sz="2600" b="1" dirty="0">
                <a:latin typeface="Papyrus" panose="03070502060502030205" pitchFamily="66" charset="0"/>
              </a:rPr>
              <a:t>“By faith he kept the Passover and sprinkled the blood, so that the Destroyer of the firstborn might not touch them. By faith the people crossed the Red Sea as on dry land, but the Egyptians, when they attempted to do the same, were drowned.” Hebrews 11:28-29</a:t>
            </a:r>
          </a:p>
        </p:txBody>
      </p:sp>
    </p:spTree>
    <p:extLst>
      <p:ext uri="{BB962C8B-B14F-4D97-AF65-F5344CB8AC3E}">
        <p14:creationId xmlns:p14="http://schemas.microsoft.com/office/powerpoint/2010/main" val="1080033009"/>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15ED9-C5B3-3E95-0511-CA6987A17778}"/>
              </a:ext>
            </a:extLst>
          </p:cNvPr>
          <p:cNvSpPr>
            <a:spLocks noGrp="1"/>
          </p:cNvSpPr>
          <p:nvPr>
            <p:ph type="title"/>
          </p:nvPr>
        </p:nvSpPr>
        <p:spPr>
          <a:xfrm>
            <a:off x="146649" y="0"/>
            <a:ext cx="10854653" cy="1216024"/>
          </a:xfrm>
        </p:spPr>
        <p:txBody>
          <a:bodyPr>
            <a:normAutofit/>
          </a:bodyPr>
          <a:lstStyle/>
          <a:p>
            <a:pPr algn="ctr"/>
            <a:r>
              <a:rPr lang="en-US" sz="4000" b="1" dirty="0">
                <a:latin typeface="Papyrus" panose="03070502060502030205" pitchFamily="66" charset="0"/>
              </a:rPr>
              <a:t>Conclusion</a:t>
            </a:r>
          </a:p>
        </p:txBody>
      </p:sp>
      <p:sp>
        <p:nvSpPr>
          <p:cNvPr id="3" name="Content Placeholder 2">
            <a:extLst>
              <a:ext uri="{FF2B5EF4-FFF2-40B4-BE49-F238E27FC236}">
                <a16:creationId xmlns:a16="http://schemas.microsoft.com/office/drawing/2014/main" id="{3D3CC355-B704-C1B9-FB24-96EE27001B0E}"/>
              </a:ext>
            </a:extLst>
          </p:cNvPr>
          <p:cNvSpPr>
            <a:spLocks noGrp="1"/>
          </p:cNvSpPr>
          <p:nvPr>
            <p:ph idx="1"/>
          </p:nvPr>
        </p:nvSpPr>
        <p:spPr>
          <a:xfrm>
            <a:off x="146649" y="1431985"/>
            <a:ext cx="10994472" cy="3752490"/>
          </a:xfrm>
        </p:spPr>
        <p:txBody>
          <a:bodyPr>
            <a:noAutofit/>
          </a:bodyPr>
          <a:lstStyle/>
          <a:p>
            <a:pPr marL="0" indent="0" algn="ctr">
              <a:buNone/>
            </a:pPr>
            <a:endParaRPr lang="en-US" sz="3300" b="1" dirty="0">
              <a:latin typeface="Papyrus" panose="03070502060502030205" pitchFamily="66" charset="0"/>
            </a:endParaRPr>
          </a:p>
          <a:p>
            <a:pPr marL="0" indent="0" algn="ctr">
              <a:buNone/>
            </a:pPr>
            <a:r>
              <a:rPr lang="en-US" sz="3300" b="1" dirty="0">
                <a:latin typeface="Papyrus" panose="03070502060502030205" pitchFamily="66" charset="0"/>
              </a:rPr>
              <a:t>By Faith….</a:t>
            </a:r>
          </a:p>
          <a:p>
            <a:pPr marL="0" indent="0" algn="ctr">
              <a:buNone/>
            </a:pPr>
            <a:endParaRPr lang="en-US" sz="3300" b="1" dirty="0">
              <a:latin typeface="Papyrus" panose="03070502060502030205" pitchFamily="66" charset="0"/>
            </a:endParaRPr>
          </a:p>
          <a:p>
            <a:pPr marL="0" indent="0" algn="ctr">
              <a:buNone/>
            </a:pPr>
            <a:r>
              <a:rPr lang="en-US" sz="3300" b="1" dirty="0">
                <a:latin typeface="Papyrus" panose="03070502060502030205" pitchFamily="66" charset="0"/>
              </a:rPr>
              <a:t>“He considered the reproach of Christ greater wealth than the treasures of Egypt, for he was looking to the reward.” </a:t>
            </a:r>
          </a:p>
          <a:p>
            <a:pPr marL="0" indent="0" algn="ctr">
              <a:buNone/>
            </a:pPr>
            <a:r>
              <a:rPr lang="en-US" sz="3300" b="1" dirty="0">
                <a:latin typeface="Papyrus" panose="03070502060502030205" pitchFamily="66" charset="0"/>
              </a:rPr>
              <a:t>Hebrews 11:26</a:t>
            </a:r>
          </a:p>
        </p:txBody>
      </p:sp>
    </p:spTree>
    <p:extLst>
      <p:ext uri="{BB962C8B-B14F-4D97-AF65-F5344CB8AC3E}">
        <p14:creationId xmlns:p14="http://schemas.microsoft.com/office/powerpoint/2010/main" val="328591575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24">
            <a:extLst>
              <a:ext uri="{FF2B5EF4-FFF2-40B4-BE49-F238E27FC236}">
                <a16:creationId xmlns:a16="http://schemas.microsoft.com/office/drawing/2014/main" id="{CE50859B-F132-4DA3-9AEB-C701F9D01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23810DE-397B-4015-A69C-D6892ACBC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8708">
            <a:off x="-249318" y="3024527"/>
            <a:ext cx="12584740" cy="4556159"/>
          </a:xfrm>
          <a:custGeom>
            <a:avLst/>
            <a:gdLst>
              <a:gd name="connsiteX0" fmla="*/ 1976651 w 12584740"/>
              <a:gd name="connsiteY0" fmla="*/ 27745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0" fmla="*/ 2881775 w 12584740"/>
              <a:gd name="connsiteY0" fmla="*/ 233197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97764 w 12584740"/>
              <a:gd name="connsiteY24" fmla="*/ 1566491 h 4575313"/>
              <a:gd name="connsiteX25" fmla="*/ 12584740 w 12584740"/>
              <a:gd name="connsiteY25" fmla="*/ 3094030 h 4575313"/>
              <a:gd name="connsiteX26" fmla="*/ 483060 w 12584740"/>
              <a:gd name="connsiteY26" fmla="*/ 4575313 h 4575313"/>
              <a:gd name="connsiteX27" fmla="*/ 296084 w 12584740"/>
              <a:gd name="connsiteY27" fmla="*/ 3047774 h 4575313"/>
              <a:gd name="connsiteX28" fmla="*/ 235090 w 12584740"/>
              <a:gd name="connsiteY28" fmla="*/ 2549469 h 4575313"/>
              <a:gd name="connsiteX29" fmla="*/ 0 w 12584740"/>
              <a:gd name="connsiteY29" fmla="*/ 628841 h 4575313"/>
              <a:gd name="connsiteX30" fmla="*/ 7836 w 12584740"/>
              <a:gd name="connsiteY30" fmla="*/ 631521 h 4575313"/>
              <a:gd name="connsiteX31" fmla="*/ 59804 w 12584740"/>
              <a:gd name="connsiteY31" fmla="*/ 651795 h 4575313"/>
              <a:gd name="connsiteX32" fmla="*/ 189088 w 12584740"/>
              <a:gd name="connsiteY32" fmla="*/ 654369 h 4575313"/>
              <a:gd name="connsiteX33" fmla="*/ 238402 w 12584740"/>
              <a:gd name="connsiteY33" fmla="*/ 636963 h 4575313"/>
              <a:gd name="connsiteX34" fmla="*/ 332970 w 12584740"/>
              <a:gd name="connsiteY34" fmla="*/ 607012 h 4575313"/>
              <a:gd name="connsiteX35" fmla="*/ 407552 w 12584740"/>
              <a:gd name="connsiteY35" fmla="*/ 547943 h 4575313"/>
              <a:gd name="connsiteX36" fmla="*/ 497934 w 12584740"/>
              <a:gd name="connsiteY36" fmla="*/ 502354 h 4575313"/>
              <a:gd name="connsiteX37" fmla="*/ 510273 w 12584740"/>
              <a:gd name="connsiteY37" fmla="*/ 504172 h 4575313"/>
              <a:gd name="connsiteX38" fmla="*/ 561099 w 12584740"/>
              <a:gd name="connsiteY38" fmla="*/ 476357 h 4575313"/>
              <a:gd name="connsiteX39" fmla="*/ 705102 w 12584740"/>
              <a:gd name="connsiteY39" fmla="*/ 399826 h 4575313"/>
              <a:gd name="connsiteX40" fmla="*/ 800404 w 12584740"/>
              <a:gd name="connsiteY40" fmla="*/ 289909 h 4575313"/>
              <a:gd name="connsiteX41" fmla="*/ 842353 w 12584740"/>
              <a:gd name="connsiteY41" fmla="*/ 276713 h 4575313"/>
              <a:gd name="connsiteX42" fmla="*/ 912247 w 12584740"/>
              <a:gd name="connsiteY42" fmla="*/ 254246 h 4575313"/>
              <a:gd name="connsiteX43" fmla="*/ 927247 w 12584740"/>
              <a:gd name="connsiteY43" fmla="*/ 258217 h 4575313"/>
              <a:gd name="connsiteX44" fmla="*/ 933425 w 12584740"/>
              <a:gd name="connsiteY44" fmla="*/ 256149 h 4575313"/>
              <a:gd name="connsiteX45" fmla="*/ 934108 w 12584740"/>
              <a:gd name="connsiteY45" fmla="*/ 256433 h 4575313"/>
              <a:gd name="connsiteX46" fmla="*/ 935368 w 12584740"/>
              <a:gd name="connsiteY46" fmla="*/ 255498 h 4575313"/>
              <a:gd name="connsiteX47" fmla="*/ 949059 w 12584740"/>
              <a:gd name="connsiteY47" fmla="*/ 250913 h 4575313"/>
              <a:gd name="connsiteX48" fmla="*/ 980035 w 12584740"/>
              <a:gd name="connsiteY48" fmla="*/ 251605 h 4575313"/>
              <a:gd name="connsiteX49" fmla="*/ 998443 w 12584740"/>
              <a:gd name="connsiteY49" fmla="*/ 248823 h 4575313"/>
              <a:gd name="connsiteX50" fmla="*/ 1015140 w 12584740"/>
              <a:gd name="connsiteY50" fmla="*/ 230963 h 4575313"/>
              <a:gd name="connsiteX51" fmla="*/ 1027653 w 12584740"/>
              <a:gd name="connsiteY51" fmla="*/ 228229 h 4575313"/>
              <a:gd name="connsiteX52" fmla="*/ 1029989 w 12584740"/>
              <a:gd name="connsiteY52" fmla="*/ 225769 h 4575313"/>
              <a:gd name="connsiteX53" fmla="*/ 1036851 w 12584740"/>
              <a:gd name="connsiteY53" fmla="*/ 220779 h 4575313"/>
              <a:gd name="connsiteX54" fmla="*/ 1029120 w 12584740"/>
              <a:gd name="connsiteY54" fmla="*/ 217196 h 4575313"/>
              <a:gd name="connsiteX55" fmla="*/ 1113256 w 12584740"/>
              <a:gd name="connsiteY55" fmla="*/ 192543 h 4575313"/>
              <a:gd name="connsiteX56" fmla="*/ 1184710 w 12584740"/>
              <a:gd name="connsiteY56" fmla="*/ 171552 h 4575313"/>
              <a:gd name="connsiteX57" fmla="*/ 1310965 w 12584740"/>
              <a:gd name="connsiteY57" fmla="*/ 185879 h 4575313"/>
              <a:gd name="connsiteX58" fmla="*/ 1430934 w 12584740"/>
              <a:gd name="connsiteY58" fmla="*/ 139104 h 4575313"/>
              <a:gd name="connsiteX59" fmla="*/ 1463118 w 12584740"/>
              <a:gd name="connsiteY59" fmla="*/ 138911 h 4575313"/>
              <a:gd name="connsiteX60" fmla="*/ 1493444 w 12584740"/>
              <a:gd name="connsiteY60" fmla="*/ 147416 h 4575313"/>
              <a:gd name="connsiteX61" fmla="*/ 1493168 w 12584740"/>
              <a:gd name="connsiteY61" fmla="*/ 150455 h 4575313"/>
              <a:gd name="connsiteX62" fmla="*/ 1497974 w 12584740"/>
              <a:gd name="connsiteY62" fmla="*/ 151841 h 4575313"/>
              <a:gd name="connsiteX63" fmla="*/ 1502355 w 12584740"/>
              <a:gd name="connsiteY63" fmla="*/ 149916 h 4575313"/>
              <a:gd name="connsiteX64" fmla="*/ 1508100 w 12584740"/>
              <a:gd name="connsiteY64" fmla="*/ 151526 h 4575313"/>
              <a:gd name="connsiteX65" fmla="*/ 1523822 w 12584740"/>
              <a:gd name="connsiteY65" fmla="*/ 155112 h 4575313"/>
              <a:gd name="connsiteX66" fmla="*/ 1528971 w 12584740"/>
              <a:gd name="connsiteY66" fmla="*/ 161299 h 4575313"/>
              <a:gd name="connsiteX67" fmla="*/ 1590631 w 12584740"/>
              <a:gd name="connsiteY67" fmla="*/ 173836 h 4575313"/>
              <a:gd name="connsiteX68" fmla="*/ 1609537 w 12584740"/>
              <a:gd name="connsiteY68" fmla="*/ 169616 h 4575313"/>
              <a:gd name="connsiteX69" fmla="*/ 1631335 w 12584740"/>
              <a:gd name="connsiteY69" fmla="*/ 179686 h 4575313"/>
              <a:gd name="connsiteX70" fmla="*/ 1693983 w 12584740"/>
              <a:gd name="connsiteY70" fmla="*/ 183202 h 4575313"/>
              <a:gd name="connsiteX71" fmla="*/ 1763575 w 12584740"/>
              <a:gd name="connsiteY71" fmla="*/ 194844 h 4575313"/>
              <a:gd name="connsiteX72" fmla="*/ 1812709 w 12584740"/>
              <a:gd name="connsiteY72" fmla="*/ 208037 h 4575313"/>
              <a:gd name="connsiteX73" fmla="*/ 1945879 w 12584740"/>
              <a:gd name="connsiteY73" fmla="*/ 216206 h 4575313"/>
              <a:gd name="connsiteX74" fmla="*/ 1974418 w 12584740"/>
              <a:gd name="connsiteY74" fmla="*/ 208866 h 4575313"/>
              <a:gd name="connsiteX75" fmla="*/ 1976651 w 12584740"/>
              <a:gd name="connsiteY75" fmla="*/ 208757 h 4575313"/>
              <a:gd name="connsiteX76" fmla="*/ 2881775 w 12584740"/>
              <a:gd name="connsiteY76"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235090 w 12584740"/>
              <a:gd name="connsiteY27" fmla="*/ 2549469 h 4575313"/>
              <a:gd name="connsiteX28" fmla="*/ 0 w 12584740"/>
              <a:gd name="connsiteY28" fmla="*/ 628841 h 4575313"/>
              <a:gd name="connsiteX29" fmla="*/ 7836 w 12584740"/>
              <a:gd name="connsiteY29" fmla="*/ 631521 h 4575313"/>
              <a:gd name="connsiteX30" fmla="*/ 59804 w 12584740"/>
              <a:gd name="connsiteY30" fmla="*/ 651795 h 4575313"/>
              <a:gd name="connsiteX31" fmla="*/ 189088 w 12584740"/>
              <a:gd name="connsiteY31" fmla="*/ 654369 h 4575313"/>
              <a:gd name="connsiteX32" fmla="*/ 238402 w 12584740"/>
              <a:gd name="connsiteY32" fmla="*/ 636963 h 4575313"/>
              <a:gd name="connsiteX33" fmla="*/ 332970 w 12584740"/>
              <a:gd name="connsiteY33" fmla="*/ 607012 h 4575313"/>
              <a:gd name="connsiteX34" fmla="*/ 407552 w 12584740"/>
              <a:gd name="connsiteY34" fmla="*/ 547943 h 4575313"/>
              <a:gd name="connsiteX35" fmla="*/ 497934 w 12584740"/>
              <a:gd name="connsiteY35" fmla="*/ 502354 h 4575313"/>
              <a:gd name="connsiteX36" fmla="*/ 510273 w 12584740"/>
              <a:gd name="connsiteY36" fmla="*/ 504172 h 4575313"/>
              <a:gd name="connsiteX37" fmla="*/ 561099 w 12584740"/>
              <a:gd name="connsiteY37" fmla="*/ 476357 h 4575313"/>
              <a:gd name="connsiteX38" fmla="*/ 705102 w 12584740"/>
              <a:gd name="connsiteY38" fmla="*/ 399826 h 4575313"/>
              <a:gd name="connsiteX39" fmla="*/ 800404 w 12584740"/>
              <a:gd name="connsiteY39" fmla="*/ 289909 h 4575313"/>
              <a:gd name="connsiteX40" fmla="*/ 842353 w 12584740"/>
              <a:gd name="connsiteY40" fmla="*/ 276713 h 4575313"/>
              <a:gd name="connsiteX41" fmla="*/ 912247 w 12584740"/>
              <a:gd name="connsiteY41" fmla="*/ 254246 h 4575313"/>
              <a:gd name="connsiteX42" fmla="*/ 927247 w 12584740"/>
              <a:gd name="connsiteY42" fmla="*/ 258217 h 4575313"/>
              <a:gd name="connsiteX43" fmla="*/ 933425 w 12584740"/>
              <a:gd name="connsiteY43" fmla="*/ 256149 h 4575313"/>
              <a:gd name="connsiteX44" fmla="*/ 934108 w 12584740"/>
              <a:gd name="connsiteY44" fmla="*/ 256433 h 4575313"/>
              <a:gd name="connsiteX45" fmla="*/ 935368 w 12584740"/>
              <a:gd name="connsiteY45" fmla="*/ 255498 h 4575313"/>
              <a:gd name="connsiteX46" fmla="*/ 949059 w 12584740"/>
              <a:gd name="connsiteY46" fmla="*/ 250913 h 4575313"/>
              <a:gd name="connsiteX47" fmla="*/ 980035 w 12584740"/>
              <a:gd name="connsiteY47" fmla="*/ 251605 h 4575313"/>
              <a:gd name="connsiteX48" fmla="*/ 998443 w 12584740"/>
              <a:gd name="connsiteY48" fmla="*/ 248823 h 4575313"/>
              <a:gd name="connsiteX49" fmla="*/ 1015140 w 12584740"/>
              <a:gd name="connsiteY49" fmla="*/ 230963 h 4575313"/>
              <a:gd name="connsiteX50" fmla="*/ 1027653 w 12584740"/>
              <a:gd name="connsiteY50" fmla="*/ 228229 h 4575313"/>
              <a:gd name="connsiteX51" fmla="*/ 1029989 w 12584740"/>
              <a:gd name="connsiteY51" fmla="*/ 225769 h 4575313"/>
              <a:gd name="connsiteX52" fmla="*/ 1036851 w 12584740"/>
              <a:gd name="connsiteY52" fmla="*/ 220779 h 4575313"/>
              <a:gd name="connsiteX53" fmla="*/ 1029120 w 12584740"/>
              <a:gd name="connsiteY53" fmla="*/ 217196 h 4575313"/>
              <a:gd name="connsiteX54" fmla="*/ 1113256 w 12584740"/>
              <a:gd name="connsiteY54" fmla="*/ 192543 h 4575313"/>
              <a:gd name="connsiteX55" fmla="*/ 1184710 w 12584740"/>
              <a:gd name="connsiteY55" fmla="*/ 171552 h 4575313"/>
              <a:gd name="connsiteX56" fmla="*/ 1310965 w 12584740"/>
              <a:gd name="connsiteY56" fmla="*/ 185879 h 4575313"/>
              <a:gd name="connsiteX57" fmla="*/ 1430934 w 12584740"/>
              <a:gd name="connsiteY57" fmla="*/ 139104 h 4575313"/>
              <a:gd name="connsiteX58" fmla="*/ 1463118 w 12584740"/>
              <a:gd name="connsiteY58" fmla="*/ 138911 h 4575313"/>
              <a:gd name="connsiteX59" fmla="*/ 1493444 w 12584740"/>
              <a:gd name="connsiteY59" fmla="*/ 147416 h 4575313"/>
              <a:gd name="connsiteX60" fmla="*/ 1493168 w 12584740"/>
              <a:gd name="connsiteY60" fmla="*/ 150455 h 4575313"/>
              <a:gd name="connsiteX61" fmla="*/ 1497974 w 12584740"/>
              <a:gd name="connsiteY61" fmla="*/ 151841 h 4575313"/>
              <a:gd name="connsiteX62" fmla="*/ 1502355 w 12584740"/>
              <a:gd name="connsiteY62" fmla="*/ 149916 h 4575313"/>
              <a:gd name="connsiteX63" fmla="*/ 1508100 w 12584740"/>
              <a:gd name="connsiteY63" fmla="*/ 151526 h 4575313"/>
              <a:gd name="connsiteX64" fmla="*/ 1523822 w 12584740"/>
              <a:gd name="connsiteY64" fmla="*/ 155112 h 4575313"/>
              <a:gd name="connsiteX65" fmla="*/ 1528971 w 12584740"/>
              <a:gd name="connsiteY65" fmla="*/ 161299 h 4575313"/>
              <a:gd name="connsiteX66" fmla="*/ 1590631 w 12584740"/>
              <a:gd name="connsiteY66" fmla="*/ 173836 h 4575313"/>
              <a:gd name="connsiteX67" fmla="*/ 1609537 w 12584740"/>
              <a:gd name="connsiteY67" fmla="*/ 169616 h 4575313"/>
              <a:gd name="connsiteX68" fmla="*/ 1631335 w 12584740"/>
              <a:gd name="connsiteY68" fmla="*/ 179686 h 4575313"/>
              <a:gd name="connsiteX69" fmla="*/ 1693983 w 12584740"/>
              <a:gd name="connsiteY69" fmla="*/ 183202 h 4575313"/>
              <a:gd name="connsiteX70" fmla="*/ 1763575 w 12584740"/>
              <a:gd name="connsiteY70" fmla="*/ 194844 h 4575313"/>
              <a:gd name="connsiteX71" fmla="*/ 1812709 w 12584740"/>
              <a:gd name="connsiteY71" fmla="*/ 208037 h 4575313"/>
              <a:gd name="connsiteX72" fmla="*/ 1945879 w 12584740"/>
              <a:gd name="connsiteY72" fmla="*/ 216206 h 4575313"/>
              <a:gd name="connsiteX73" fmla="*/ 1974418 w 12584740"/>
              <a:gd name="connsiteY73" fmla="*/ 208866 h 4575313"/>
              <a:gd name="connsiteX74" fmla="*/ 1976651 w 12584740"/>
              <a:gd name="connsiteY74" fmla="*/ 208757 h 4575313"/>
              <a:gd name="connsiteX75" fmla="*/ 2881775 w 12584740"/>
              <a:gd name="connsiteY75"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0 w 12584740"/>
              <a:gd name="connsiteY27" fmla="*/ 628841 h 4575313"/>
              <a:gd name="connsiteX28" fmla="*/ 7836 w 12584740"/>
              <a:gd name="connsiteY28" fmla="*/ 631521 h 4575313"/>
              <a:gd name="connsiteX29" fmla="*/ 59804 w 12584740"/>
              <a:gd name="connsiteY29" fmla="*/ 651795 h 4575313"/>
              <a:gd name="connsiteX30" fmla="*/ 189088 w 12584740"/>
              <a:gd name="connsiteY30" fmla="*/ 654369 h 4575313"/>
              <a:gd name="connsiteX31" fmla="*/ 238402 w 12584740"/>
              <a:gd name="connsiteY31" fmla="*/ 636963 h 4575313"/>
              <a:gd name="connsiteX32" fmla="*/ 332970 w 12584740"/>
              <a:gd name="connsiteY32" fmla="*/ 607012 h 4575313"/>
              <a:gd name="connsiteX33" fmla="*/ 407552 w 12584740"/>
              <a:gd name="connsiteY33" fmla="*/ 547943 h 4575313"/>
              <a:gd name="connsiteX34" fmla="*/ 497934 w 12584740"/>
              <a:gd name="connsiteY34" fmla="*/ 502354 h 4575313"/>
              <a:gd name="connsiteX35" fmla="*/ 510273 w 12584740"/>
              <a:gd name="connsiteY35" fmla="*/ 504172 h 4575313"/>
              <a:gd name="connsiteX36" fmla="*/ 561099 w 12584740"/>
              <a:gd name="connsiteY36" fmla="*/ 476357 h 4575313"/>
              <a:gd name="connsiteX37" fmla="*/ 705102 w 12584740"/>
              <a:gd name="connsiteY37" fmla="*/ 399826 h 4575313"/>
              <a:gd name="connsiteX38" fmla="*/ 800404 w 12584740"/>
              <a:gd name="connsiteY38" fmla="*/ 289909 h 4575313"/>
              <a:gd name="connsiteX39" fmla="*/ 842353 w 12584740"/>
              <a:gd name="connsiteY39" fmla="*/ 276713 h 4575313"/>
              <a:gd name="connsiteX40" fmla="*/ 912247 w 12584740"/>
              <a:gd name="connsiteY40" fmla="*/ 254246 h 4575313"/>
              <a:gd name="connsiteX41" fmla="*/ 927247 w 12584740"/>
              <a:gd name="connsiteY41" fmla="*/ 258217 h 4575313"/>
              <a:gd name="connsiteX42" fmla="*/ 933425 w 12584740"/>
              <a:gd name="connsiteY42" fmla="*/ 256149 h 4575313"/>
              <a:gd name="connsiteX43" fmla="*/ 934108 w 12584740"/>
              <a:gd name="connsiteY43" fmla="*/ 256433 h 4575313"/>
              <a:gd name="connsiteX44" fmla="*/ 935368 w 12584740"/>
              <a:gd name="connsiteY44" fmla="*/ 255498 h 4575313"/>
              <a:gd name="connsiteX45" fmla="*/ 949059 w 12584740"/>
              <a:gd name="connsiteY45" fmla="*/ 250913 h 4575313"/>
              <a:gd name="connsiteX46" fmla="*/ 980035 w 12584740"/>
              <a:gd name="connsiteY46" fmla="*/ 251605 h 4575313"/>
              <a:gd name="connsiteX47" fmla="*/ 998443 w 12584740"/>
              <a:gd name="connsiteY47" fmla="*/ 248823 h 4575313"/>
              <a:gd name="connsiteX48" fmla="*/ 1015140 w 12584740"/>
              <a:gd name="connsiteY48" fmla="*/ 230963 h 4575313"/>
              <a:gd name="connsiteX49" fmla="*/ 1027653 w 12584740"/>
              <a:gd name="connsiteY49" fmla="*/ 228229 h 4575313"/>
              <a:gd name="connsiteX50" fmla="*/ 1029989 w 12584740"/>
              <a:gd name="connsiteY50" fmla="*/ 225769 h 4575313"/>
              <a:gd name="connsiteX51" fmla="*/ 1036851 w 12584740"/>
              <a:gd name="connsiteY51" fmla="*/ 220779 h 4575313"/>
              <a:gd name="connsiteX52" fmla="*/ 1029120 w 12584740"/>
              <a:gd name="connsiteY52" fmla="*/ 217196 h 4575313"/>
              <a:gd name="connsiteX53" fmla="*/ 1113256 w 12584740"/>
              <a:gd name="connsiteY53" fmla="*/ 192543 h 4575313"/>
              <a:gd name="connsiteX54" fmla="*/ 1184710 w 12584740"/>
              <a:gd name="connsiteY54" fmla="*/ 171552 h 4575313"/>
              <a:gd name="connsiteX55" fmla="*/ 1310965 w 12584740"/>
              <a:gd name="connsiteY55" fmla="*/ 185879 h 4575313"/>
              <a:gd name="connsiteX56" fmla="*/ 1430934 w 12584740"/>
              <a:gd name="connsiteY56" fmla="*/ 139104 h 4575313"/>
              <a:gd name="connsiteX57" fmla="*/ 1463118 w 12584740"/>
              <a:gd name="connsiteY57" fmla="*/ 138911 h 4575313"/>
              <a:gd name="connsiteX58" fmla="*/ 1493444 w 12584740"/>
              <a:gd name="connsiteY58" fmla="*/ 147416 h 4575313"/>
              <a:gd name="connsiteX59" fmla="*/ 1493168 w 12584740"/>
              <a:gd name="connsiteY59" fmla="*/ 150455 h 4575313"/>
              <a:gd name="connsiteX60" fmla="*/ 1497974 w 12584740"/>
              <a:gd name="connsiteY60" fmla="*/ 151841 h 4575313"/>
              <a:gd name="connsiteX61" fmla="*/ 1502355 w 12584740"/>
              <a:gd name="connsiteY61" fmla="*/ 149916 h 4575313"/>
              <a:gd name="connsiteX62" fmla="*/ 1508100 w 12584740"/>
              <a:gd name="connsiteY62" fmla="*/ 151526 h 4575313"/>
              <a:gd name="connsiteX63" fmla="*/ 1523822 w 12584740"/>
              <a:gd name="connsiteY63" fmla="*/ 155112 h 4575313"/>
              <a:gd name="connsiteX64" fmla="*/ 1528971 w 12584740"/>
              <a:gd name="connsiteY64" fmla="*/ 161299 h 4575313"/>
              <a:gd name="connsiteX65" fmla="*/ 1590631 w 12584740"/>
              <a:gd name="connsiteY65" fmla="*/ 173836 h 4575313"/>
              <a:gd name="connsiteX66" fmla="*/ 1609537 w 12584740"/>
              <a:gd name="connsiteY66" fmla="*/ 169616 h 4575313"/>
              <a:gd name="connsiteX67" fmla="*/ 1631335 w 12584740"/>
              <a:gd name="connsiteY67" fmla="*/ 179686 h 4575313"/>
              <a:gd name="connsiteX68" fmla="*/ 1693983 w 12584740"/>
              <a:gd name="connsiteY68" fmla="*/ 183202 h 4575313"/>
              <a:gd name="connsiteX69" fmla="*/ 1763575 w 12584740"/>
              <a:gd name="connsiteY69" fmla="*/ 194844 h 4575313"/>
              <a:gd name="connsiteX70" fmla="*/ 1812709 w 12584740"/>
              <a:gd name="connsiteY70" fmla="*/ 208037 h 4575313"/>
              <a:gd name="connsiteX71" fmla="*/ 1945879 w 12584740"/>
              <a:gd name="connsiteY71" fmla="*/ 216206 h 4575313"/>
              <a:gd name="connsiteX72" fmla="*/ 1974418 w 12584740"/>
              <a:gd name="connsiteY72" fmla="*/ 208866 h 4575313"/>
              <a:gd name="connsiteX73" fmla="*/ 1976651 w 12584740"/>
              <a:gd name="connsiteY73" fmla="*/ 208757 h 4575313"/>
              <a:gd name="connsiteX74" fmla="*/ 2881775 w 12584740"/>
              <a:gd name="connsiteY74"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0 w 12584740"/>
              <a:gd name="connsiteY26" fmla="*/ 628841 h 4575313"/>
              <a:gd name="connsiteX27" fmla="*/ 7836 w 12584740"/>
              <a:gd name="connsiteY27" fmla="*/ 631521 h 4575313"/>
              <a:gd name="connsiteX28" fmla="*/ 59804 w 12584740"/>
              <a:gd name="connsiteY28" fmla="*/ 651795 h 4575313"/>
              <a:gd name="connsiteX29" fmla="*/ 189088 w 12584740"/>
              <a:gd name="connsiteY29" fmla="*/ 654369 h 4575313"/>
              <a:gd name="connsiteX30" fmla="*/ 238402 w 12584740"/>
              <a:gd name="connsiteY30" fmla="*/ 636963 h 4575313"/>
              <a:gd name="connsiteX31" fmla="*/ 332970 w 12584740"/>
              <a:gd name="connsiteY31" fmla="*/ 607012 h 4575313"/>
              <a:gd name="connsiteX32" fmla="*/ 407552 w 12584740"/>
              <a:gd name="connsiteY32" fmla="*/ 547943 h 4575313"/>
              <a:gd name="connsiteX33" fmla="*/ 497934 w 12584740"/>
              <a:gd name="connsiteY33" fmla="*/ 502354 h 4575313"/>
              <a:gd name="connsiteX34" fmla="*/ 510273 w 12584740"/>
              <a:gd name="connsiteY34" fmla="*/ 504172 h 4575313"/>
              <a:gd name="connsiteX35" fmla="*/ 561099 w 12584740"/>
              <a:gd name="connsiteY35" fmla="*/ 476357 h 4575313"/>
              <a:gd name="connsiteX36" fmla="*/ 705102 w 12584740"/>
              <a:gd name="connsiteY36" fmla="*/ 399826 h 4575313"/>
              <a:gd name="connsiteX37" fmla="*/ 800404 w 12584740"/>
              <a:gd name="connsiteY37" fmla="*/ 289909 h 4575313"/>
              <a:gd name="connsiteX38" fmla="*/ 842353 w 12584740"/>
              <a:gd name="connsiteY38" fmla="*/ 276713 h 4575313"/>
              <a:gd name="connsiteX39" fmla="*/ 912247 w 12584740"/>
              <a:gd name="connsiteY39" fmla="*/ 254246 h 4575313"/>
              <a:gd name="connsiteX40" fmla="*/ 927247 w 12584740"/>
              <a:gd name="connsiteY40" fmla="*/ 258217 h 4575313"/>
              <a:gd name="connsiteX41" fmla="*/ 933425 w 12584740"/>
              <a:gd name="connsiteY41" fmla="*/ 256149 h 4575313"/>
              <a:gd name="connsiteX42" fmla="*/ 934108 w 12584740"/>
              <a:gd name="connsiteY42" fmla="*/ 256433 h 4575313"/>
              <a:gd name="connsiteX43" fmla="*/ 935368 w 12584740"/>
              <a:gd name="connsiteY43" fmla="*/ 255498 h 4575313"/>
              <a:gd name="connsiteX44" fmla="*/ 949059 w 12584740"/>
              <a:gd name="connsiteY44" fmla="*/ 250913 h 4575313"/>
              <a:gd name="connsiteX45" fmla="*/ 980035 w 12584740"/>
              <a:gd name="connsiteY45" fmla="*/ 251605 h 4575313"/>
              <a:gd name="connsiteX46" fmla="*/ 998443 w 12584740"/>
              <a:gd name="connsiteY46" fmla="*/ 248823 h 4575313"/>
              <a:gd name="connsiteX47" fmla="*/ 1015140 w 12584740"/>
              <a:gd name="connsiteY47" fmla="*/ 230963 h 4575313"/>
              <a:gd name="connsiteX48" fmla="*/ 1027653 w 12584740"/>
              <a:gd name="connsiteY48" fmla="*/ 228229 h 4575313"/>
              <a:gd name="connsiteX49" fmla="*/ 1029989 w 12584740"/>
              <a:gd name="connsiteY49" fmla="*/ 225769 h 4575313"/>
              <a:gd name="connsiteX50" fmla="*/ 1036851 w 12584740"/>
              <a:gd name="connsiteY50" fmla="*/ 220779 h 4575313"/>
              <a:gd name="connsiteX51" fmla="*/ 1029120 w 12584740"/>
              <a:gd name="connsiteY51" fmla="*/ 217196 h 4575313"/>
              <a:gd name="connsiteX52" fmla="*/ 1113256 w 12584740"/>
              <a:gd name="connsiteY52" fmla="*/ 192543 h 4575313"/>
              <a:gd name="connsiteX53" fmla="*/ 1184710 w 12584740"/>
              <a:gd name="connsiteY53" fmla="*/ 171552 h 4575313"/>
              <a:gd name="connsiteX54" fmla="*/ 1310965 w 12584740"/>
              <a:gd name="connsiteY54" fmla="*/ 185879 h 4575313"/>
              <a:gd name="connsiteX55" fmla="*/ 1430934 w 12584740"/>
              <a:gd name="connsiteY55" fmla="*/ 139104 h 4575313"/>
              <a:gd name="connsiteX56" fmla="*/ 1463118 w 12584740"/>
              <a:gd name="connsiteY56" fmla="*/ 138911 h 4575313"/>
              <a:gd name="connsiteX57" fmla="*/ 1493444 w 12584740"/>
              <a:gd name="connsiteY57" fmla="*/ 147416 h 4575313"/>
              <a:gd name="connsiteX58" fmla="*/ 1493168 w 12584740"/>
              <a:gd name="connsiteY58" fmla="*/ 150455 h 4575313"/>
              <a:gd name="connsiteX59" fmla="*/ 1497974 w 12584740"/>
              <a:gd name="connsiteY59" fmla="*/ 151841 h 4575313"/>
              <a:gd name="connsiteX60" fmla="*/ 1502355 w 12584740"/>
              <a:gd name="connsiteY60" fmla="*/ 149916 h 4575313"/>
              <a:gd name="connsiteX61" fmla="*/ 1508100 w 12584740"/>
              <a:gd name="connsiteY61" fmla="*/ 151526 h 4575313"/>
              <a:gd name="connsiteX62" fmla="*/ 1523822 w 12584740"/>
              <a:gd name="connsiteY62" fmla="*/ 155112 h 4575313"/>
              <a:gd name="connsiteX63" fmla="*/ 1528971 w 12584740"/>
              <a:gd name="connsiteY63" fmla="*/ 161299 h 4575313"/>
              <a:gd name="connsiteX64" fmla="*/ 1590631 w 12584740"/>
              <a:gd name="connsiteY64" fmla="*/ 173836 h 4575313"/>
              <a:gd name="connsiteX65" fmla="*/ 1609537 w 12584740"/>
              <a:gd name="connsiteY65" fmla="*/ 169616 h 4575313"/>
              <a:gd name="connsiteX66" fmla="*/ 1631335 w 12584740"/>
              <a:gd name="connsiteY66" fmla="*/ 179686 h 4575313"/>
              <a:gd name="connsiteX67" fmla="*/ 1693983 w 12584740"/>
              <a:gd name="connsiteY67" fmla="*/ 183202 h 4575313"/>
              <a:gd name="connsiteX68" fmla="*/ 1763575 w 12584740"/>
              <a:gd name="connsiteY68" fmla="*/ 194844 h 4575313"/>
              <a:gd name="connsiteX69" fmla="*/ 1812709 w 12584740"/>
              <a:gd name="connsiteY69" fmla="*/ 208037 h 4575313"/>
              <a:gd name="connsiteX70" fmla="*/ 1945879 w 12584740"/>
              <a:gd name="connsiteY70" fmla="*/ 216206 h 4575313"/>
              <a:gd name="connsiteX71" fmla="*/ 1974418 w 12584740"/>
              <a:gd name="connsiteY71" fmla="*/ 208866 h 4575313"/>
              <a:gd name="connsiteX72" fmla="*/ 1976651 w 12584740"/>
              <a:gd name="connsiteY72" fmla="*/ 208757 h 4575313"/>
              <a:gd name="connsiteX73" fmla="*/ 2881775 w 12584740"/>
              <a:gd name="connsiteY73" fmla="*/ 233197 h 4575313"/>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1976651 w 12584740"/>
              <a:gd name="connsiteY71" fmla="*/ 189603 h 4556159"/>
              <a:gd name="connsiteX72" fmla="*/ 2881775 w 12584740"/>
              <a:gd name="connsiteY72" fmla="*/ 214043 h 4556159"/>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814100 w 12584740"/>
              <a:gd name="connsiteY1" fmla="*/ 224677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814100 w 12584740"/>
              <a:gd name="connsiteY1" fmla="*/ 224677 h 4556159"/>
              <a:gd name="connsiteX2" fmla="*/ 10535176 w 12584740"/>
              <a:gd name="connsiteY2" fmla="*/ 98886 h 4556159"/>
              <a:gd name="connsiteX3" fmla="*/ 9588477 w 12584740"/>
              <a:gd name="connsiteY3" fmla="*/ 576729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814100 w 12584740"/>
              <a:gd name="connsiteY1" fmla="*/ 224677 h 4556159"/>
              <a:gd name="connsiteX2" fmla="*/ 8354465 w 12584740"/>
              <a:gd name="connsiteY2" fmla="*/ 321944 h 4556159"/>
              <a:gd name="connsiteX3" fmla="*/ 9588477 w 12584740"/>
              <a:gd name="connsiteY3" fmla="*/ 576729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743830 w 12584740"/>
              <a:gd name="connsiteY1" fmla="*/ 247900 h 4556159"/>
              <a:gd name="connsiteX2" fmla="*/ 8354465 w 12584740"/>
              <a:gd name="connsiteY2" fmla="*/ 321944 h 4556159"/>
              <a:gd name="connsiteX3" fmla="*/ 9588477 w 12584740"/>
              <a:gd name="connsiteY3" fmla="*/ 576729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657390 w 12584740"/>
              <a:gd name="connsiteY1" fmla="*/ 258481 h 4556159"/>
              <a:gd name="connsiteX2" fmla="*/ 8354465 w 12584740"/>
              <a:gd name="connsiteY2" fmla="*/ 321944 h 4556159"/>
              <a:gd name="connsiteX3" fmla="*/ 9588477 w 12584740"/>
              <a:gd name="connsiteY3" fmla="*/ 576729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657390 w 12584740"/>
              <a:gd name="connsiteY1" fmla="*/ 258481 h 4556159"/>
              <a:gd name="connsiteX2" fmla="*/ 7994595 w 12584740"/>
              <a:gd name="connsiteY2" fmla="*/ 249011 h 4556159"/>
              <a:gd name="connsiteX3" fmla="*/ 9588477 w 12584740"/>
              <a:gd name="connsiteY3" fmla="*/ 576729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657390 w 12584740"/>
              <a:gd name="connsiteY1" fmla="*/ 258481 h 4556159"/>
              <a:gd name="connsiteX2" fmla="*/ 7994595 w 12584740"/>
              <a:gd name="connsiteY2" fmla="*/ 249011 h 4556159"/>
              <a:gd name="connsiteX3" fmla="*/ 9588477 w 12584740"/>
              <a:gd name="connsiteY3" fmla="*/ 576729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657390 w 12584740"/>
              <a:gd name="connsiteY1" fmla="*/ 258481 h 4556159"/>
              <a:gd name="connsiteX2" fmla="*/ 7956665 w 12584740"/>
              <a:gd name="connsiteY2" fmla="*/ 297521 h 4556159"/>
              <a:gd name="connsiteX3" fmla="*/ 9588477 w 12584740"/>
              <a:gd name="connsiteY3" fmla="*/ 576729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7657390 w 12584740"/>
              <a:gd name="connsiteY1" fmla="*/ 258481 h 4556159"/>
              <a:gd name="connsiteX2" fmla="*/ 7956665 w 12584740"/>
              <a:gd name="connsiteY2" fmla="*/ 297521 h 4556159"/>
              <a:gd name="connsiteX3" fmla="*/ 8737912 w 12584740"/>
              <a:gd name="connsiteY3" fmla="*/ 19829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6433413 w 12584740"/>
              <a:gd name="connsiteY1" fmla="*/ 174337 h 4556159"/>
              <a:gd name="connsiteX2" fmla="*/ 7956665 w 12584740"/>
              <a:gd name="connsiteY2" fmla="*/ 297521 h 4556159"/>
              <a:gd name="connsiteX3" fmla="*/ 8737912 w 12584740"/>
              <a:gd name="connsiteY3" fmla="*/ 19829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6433413 w 12584740"/>
              <a:gd name="connsiteY1" fmla="*/ 174337 h 4556159"/>
              <a:gd name="connsiteX2" fmla="*/ 7701170 w 12584740"/>
              <a:gd name="connsiteY2" fmla="*/ 241058 h 4556159"/>
              <a:gd name="connsiteX3" fmla="*/ 8737912 w 12584740"/>
              <a:gd name="connsiteY3" fmla="*/ 19829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6433413 w 12584740"/>
              <a:gd name="connsiteY1" fmla="*/ 174337 h 4556159"/>
              <a:gd name="connsiteX2" fmla="*/ 7701170 w 12584740"/>
              <a:gd name="connsiteY2" fmla="*/ 241058 h 4556159"/>
              <a:gd name="connsiteX3" fmla="*/ 8737912 w 12584740"/>
              <a:gd name="connsiteY3" fmla="*/ 19829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6433413 w 12584740"/>
              <a:gd name="connsiteY1" fmla="*/ 174337 h 4556159"/>
              <a:gd name="connsiteX2" fmla="*/ 7685000 w 12584740"/>
              <a:gd name="connsiteY2" fmla="*/ 228415 h 4556159"/>
              <a:gd name="connsiteX3" fmla="*/ 8737912 w 12584740"/>
              <a:gd name="connsiteY3" fmla="*/ 19829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2881775 w 12584740"/>
              <a:gd name="connsiteY0" fmla="*/ 21404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 name="connsiteX0" fmla="*/ 4549134 w 12584740"/>
              <a:gd name="connsiteY0" fmla="*/ 97689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4549134 w 12584740"/>
              <a:gd name="connsiteY72" fmla="*/ 97689 h 4556159"/>
              <a:gd name="connsiteX0" fmla="*/ 4549134 w 12584740"/>
              <a:gd name="connsiteY0" fmla="*/ 97689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4549134 w 12584740"/>
              <a:gd name="connsiteY72" fmla="*/ 97689 h 4556159"/>
              <a:gd name="connsiteX0" fmla="*/ 4549134 w 12584740"/>
              <a:gd name="connsiteY0" fmla="*/ 97689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4279252 w 12584740"/>
              <a:gd name="connsiteY71" fmla="*/ 78863 h 4556159"/>
              <a:gd name="connsiteX72" fmla="*/ 4549134 w 12584740"/>
              <a:gd name="connsiteY72" fmla="*/ 97689 h 4556159"/>
              <a:gd name="connsiteX0" fmla="*/ 4529437 w 12584740"/>
              <a:gd name="connsiteY0" fmla="*/ 5623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4279252 w 12584740"/>
              <a:gd name="connsiteY71" fmla="*/ 78863 h 4556159"/>
              <a:gd name="connsiteX72" fmla="*/ 4529437 w 12584740"/>
              <a:gd name="connsiteY72" fmla="*/ 56233 h 4556159"/>
              <a:gd name="connsiteX0" fmla="*/ 4529437 w 12584740"/>
              <a:gd name="connsiteY0" fmla="*/ 5623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3926385 w 12584740"/>
              <a:gd name="connsiteY70" fmla="*/ 9276 h 4556159"/>
              <a:gd name="connsiteX71" fmla="*/ 4279252 w 12584740"/>
              <a:gd name="connsiteY71" fmla="*/ 78863 h 4556159"/>
              <a:gd name="connsiteX72" fmla="*/ 4529437 w 12584740"/>
              <a:gd name="connsiteY72" fmla="*/ 56233 h 4556159"/>
              <a:gd name="connsiteX0" fmla="*/ 4529437 w 12584740"/>
              <a:gd name="connsiteY0" fmla="*/ 5623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3926385 w 12584740"/>
              <a:gd name="connsiteY70" fmla="*/ 9276 h 4556159"/>
              <a:gd name="connsiteX71" fmla="*/ 4279252 w 12584740"/>
              <a:gd name="connsiteY71" fmla="*/ 78863 h 4556159"/>
              <a:gd name="connsiteX72" fmla="*/ 4529437 w 12584740"/>
              <a:gd name="connsiteY72" fmla="*/ 56233 h 4556159"/>
              <a:gd name="connsiteX0" fmla="*/ 4572656 w 12584740"/>
              <a:gd name="connsiteY0" fmla="*/ 5094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3926385 w 12584740"/>
              <a:gd name="connsiteY70" fmla="*/ 9276 h 4556159"/>
              <a:gd name="connsiteX71" fmla="*/ 4279252 w 12584740"/>
              <a:gd name="connsiteY71" fmla="*/ 78863 h 4556159"/>
              <a:gd name="connsiteX72" fmla="*/ 4572656 w 12584740"/>
              <a:gd name="connsiteY72" fmla="*/ 50943 h 4556159"/>
              <a:gd name="connsiteX0" fmla="*/ 4572656 w 12584740"/>
              <a:gd name="connsiteY0" fmla="*/ 5094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3926385 w 12584740"/>
              <a:gd name="connsiteY70" fmla="*/ 9276 h 4556159"/>
              <a:gd name="connsiteX71" fmla="*/ 4363928 w 12584740"/>
              <a:gd name="connsiteY71" fmla="*/ 53876 h 4556159"/>
              <a:gd name="connsiteX72" fmla="*/ 4572656 w 12584740"/>
              <a:gd name="connsiteY72" fmla="*/ 50943 h 4556159"/>
              <a:gd name="connsiteX0" fmla="*/ 4572656 w 12584740"/>
              <a:gd name="connsiteY0" fmla="*/ 5094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146014 w 12584740"/>
              <a:gd name="connsiteY70" fmla="*/ 11638 h 4556159"/>
              <a:gd name="connsiteX71" fmla="*/ 4363928 w 12584740"/>
              <a:gd name="connsiteY71" fmla="*/ 53876 h 4556159"/>
              <a:gd name="connsiteX72" fmla="*/ 4572656 w 12584740"/>
              <a:gd name="connsiteY72" fmla="*/ 50943 h 4556159"/>
              <a:gd name="connsiteX0" fmla="*/ 4572656 w 12584740"/>
              <a:gd name="connsiteY0" fmla="*/ 5094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146014 w 12584740"/>
              <a:gd name="connsiteY70" fmla="*/ 11638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6433413 w 12584740"/>
              <a:gd name="connsiteY1" fmla="*/ 174337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7593030 w 12584740"/>
              <a:gd name="connsiteY1" fmla="*/ 156143 h 4556159"/>
              <a:gd name="connsiteX2" fmla="*/ 7685000 w 12584740"/>
              <a:gd name="connsiteY2" fmla="*/ 228415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7593030 w 12584740"/>
              <a:gd name="connsiteY1" fmla="*/ 156143 h 4556159"/>
              <a:gd name="connsiteX2" fmla="*/ 7766279 w 12584740"/>
              <a:gd name="connsiteY2" fmla="*/ 218467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7593030 w 12584740"/>
              <a:gd name="connsiteY1" fmla="*/ 156143 h 4556159"/>
              <a:gd name="connsiteX2" fmla="*/ 7766279 w 12584740"/>
              <a:gd name="connsiteY2" fmla="*/ 218467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7680942 w 12584740"/>
              <a:gd name="connsiteY1" fmla="*/ 200381 h 4556159"/>
              <a:gd name="connsiteX2" fmla="*/ 7766279 w 12584740"/>
              <a:gd name="connsiteY2" fmla="*/ 218467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7680942 w 12584740"/>
              <a:gd name="connsiteY1" fmla="*/ 200381 h 4556159"/>
              <a:gd name="connsiteX2" fmla="*/ 7766279 w 12584740"/>
              <a:gd name="connsiteY2" fmla="*/ 218467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7680942 w 12584740"/>
              <a:gd name="connsiteY1" fmla="*/ 200381 h 4556159"/>
              <a:gd name="connsiteX2" fmla="*/ 7766279 w 12584740"/>
              <a:gd name="connsiteY2" fmla="*/ 218467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52132 w 12584740"/>
              <a:gd name="connsiteY71" fmla="*/ 57702 h 4556159"/>
              <a:gd name="connsiteX72" fmla="*/ 4572656 w 12584740"/>
              <a:gd name="connsiteY72" fmla="*/ 50943 h 4556159"/>
              <a:gd name="connsiteX0" fmla="*/ 4572656 w 12584740"/>
              <a:gd name="connsiteY0" fmla="*/ 50943 h 4556159"/>
              <a:gd name="connsiteX1" fmla="*/ 7680942 w 12584740"/>
              <a:gd name="connsiteY1" fmla="*/ 200381 h 4556159"/>
              <a:gd name="connsiteX2" fmla="*/ 7766279 w 12584740"/>
              <a:gd name="connsiteY2" fmla="*/ 218467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04925 w 12584740"/>
              <a:gd name="connsiteY71" fmla="*/ 37890 h 4556159"/>
              <a:gd name="connsiteX72" fmla="*/ 4572656 w 12584740"/>
              <a:gd name="connsiteY72" fmla="*/ 50943 h 4556159"/>
              <a:gd name="connsiteX0" fmla="*/ 4493163 w 12584740"/>
              <a:gd name="connsiteY0" fmla="*/ 28686 h 4556159"/>
              <a:gd name="connsiteX1" fmla="*/ 7680942 w 12584740"/>
              <a:gd name="connsiteY1" fmla="*/ 200381 h 4556159"/>
              <a:gd name="connsiteX2" fmla="*/ 7766279 w 12584740"/>
              <a:gd name="connsiteY2" fmla="*/ 218467 h 4556159"/>
              <a:gd name="connsiteX3" fmla="*/ 8258962 w 12584740"/>
              <a:gd name="connsiteY3" fmla="*/ 227675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4308012 w 12584740"/>
              <a:gd name="connsiteY70" fmla="*/ 21055 h 4556159"/>
              <a:gd name="connsiteX71" fmla="*/ 4404925 w 12584740"/>
              <a:gd name="connsiteY71" fmla="*/ 37890 h 4556159"/>
              <a:gd name="connsiteX72" fmla="*/ 4493163 w 12584740"/>
              <a:gd name="connsiteY72" fmla="*/ 28686 h 455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584740" h="4556159">
                <a:moveTo>
                  <a:pt x="4493163" y="28686"/>
                </a:moveTo>
                <a:cubicBezTo>
                  <a:pt x="5529258" y="78499"/>
                  <a:pt x="7511045" y="223670"/>
                  <a:pt x="7680942" y="200381"/>
                </a:cubicBezTo>
                <a:cubicBezTo>
                  <a:pt x="7680942" y="230479"/>
                  <a:pt x="7766279" y="188369"/>
                  <a:pt x="7766279" y="218467"/>
                </a:cubicBezTo>
                <a:cubicBezTo>
                  <a:pt x="7853821" y="321023"/>
                  <a:pt x="7727668" y="118436"/>
                  <a:pt x="8258962" y="227675"/>
                </a:cubicBezTo>
                <a:cubicBezTo>
                  <a:pt x="8308606" y="229594"/>
                  <a:pt x="10648374" y="81962"/>
                  <a:pt x="10704478" y="76437"/>
                </a:cubicBezTo>
                <a:cubicBezTo>
                  <a:pt x="10764532" y="85901"/>
                  <a:pt x="10796465" y="61749"/>
                  <a:pt x="10856419" y="55944"/>
                </a:cubicBezTo>
                <a:cubicBezTo>
                  <a:pt x="10914661" y="77716"/>
                  <a:pt x="10896627" y="22130"/>
                  <a:pt x="10946891" y="22447"/>
                </a:cubicBezTo>
                <a:cubicBezTo>
                  <a:pt x="11028004" y="41524"/>
                  <a:pt x="10945561" y="3905"/>
                  <a:pt x="11071737" y="7907"/>
                </a:cubicBezTo>
                <a:cubicBezTo>
                  <a:pt x="11078763" y="11268"/>
                  <a:pt x="11094187" y="7177"/>
                  <a:pt x="11092700" y="2345"/>
                </a:cubicBezTo>
                <a:cubicBezTo>
                  <a:pt x="11100672" y="3621"/>
                  <a:pt x="11119582" y="12415"/>
                  <a:pt x="11121627" y="4539"/>
                </a:cubicBezTo>
                <a:cubicBezTo>
                  <a:pt x="11161872" y="2410"/>
                  <a:pt x="11201801" y="5778"/>
                  <a:pt x="11237564" y="14319"/>
                </a:cubicBezTo>
                <a:cubicBezTo>
                  <a:pt x="11315265" y="-1427"/>
                  <a:pt x="11272628" y="36301"/>
                  <a:pt x="11328738" y="30868"/>
                </a:cubicBezTo>
                <a:cubicBezTo>
                  <a:pt x="11373885" y="14123"/>
                  <a:pt x="11390505" y="26175"/>
                  <a:pt x="11442587" y="14368"/>
                </a:cubicBezTo>
                <a:cubicBezTo>
                  <a:pt x="11460405" y="39138"/>
                  <a:pt x="11491560" y="10212"/>
                  <a:pt x="11511928" y="16713"/>
                </a:cubicBezTo>
                <a:cubicBezTo>
                  <a:pt x="11544050" y="-13836"/>
                  <a:pt x="11591566" y="41138"/>
                  <a:pt x="11625388" y="39481"/>
                </a:cubicBezTo>
                <a:cubicBezTo>
                  <a:pt x="11682275" y="32159"/>
                  <a:pt x="11743456" y="-367"/>
                  <a:pt x="11775146" y="27611"/>
                </a:cubicBezTo>
                <a:cubicBezTo>
                  <a:pt x="11779070" y="15386"/>
                  <a:pt x="11773473" y="-818"/>
                  <a:pt x="11806024" y="88"/>
                </a:cubicBezTo>
                <a:cubicBezTo>
                  <a:pt x="11821005" y="-1216"/>
                  <a:pt x="11833611" y="12437"/>
                  <a:pt x="11865034" y="19785"/>
                </a:cubicBezTo>
                <a:cubicBezTo>
                  <a:pt x="11905979" y="29998"/>
                  <a:pt x="11998366" y="9552"/>
                  <a:pt x="11994565" y="44174"/>
                </a:cubicBezTo>
                <a:cubicBezTo>
                  <a:pt x="12007200" y="63922"/>
                  <a:pt x="12058131" y="30230"/>
                  <a:pt x="12059283" y="52111"/>
                </a:cubicBezTo>
                <a:cubicBezTo>
                  <a:pt x="12081498" y="36953"/>
                  <a:pt x="12122851" y="58256"/>
                  <a:pt x="12160147" y="55873"/>
                </a:cubicBezTo>
                <a:cubicBezTo>
                  <a:pt x="12167674" y="65410"/>
                  <a:pt x="12176238" y="64529"/>
                  <a:pt x="12190854" y="58535"/>
                </a:cubicBezTo>
                <a:lnTo>
                  <a:pt x="12215705" y="59963"/>
                </a:lnTo>
                <a:lnTo>
                  <a:pt x="12584740" y="3074876"/>
                </a:lnTo>
                <a:lnTo>
                  <a:pt x="483060" y="4556159"/>
                </a:lnTo>
                <a:lnTo>
                  <a:pt x="0" y="609687"/>
                </a:lnTo>
                <a:lnTo>
                  <a:pt x="7836" y="612367"/>
                </a:lnTo>
                <a:cubicBezTo>
                  <a:pt x="25349" y="620104"/>
                  <a:pt x="41483" y="627786"/>
                  <a:pt x="59804" y="632641"/>
                </a:cubicBezTo>
                <a:cubicBezTo>
                  <a:pt x="75146" y="654421"/>
                  <a:pt x="167365" y="632597"/>
                  <a:pt x="189088" y="635215"/>
                </a:cubicBezTo>
                <a:cubicBezTo>
                  <a:pt x="217440" y="623749"/>
                  <a:pt x="208344" y="626448"/>
                  <a:pt x="238402" y="617809"/>
                </a:cubicBezTo>
                <a:cubicBezTo>
                  <a:pt x="247394" y="590135"/>
                  <a:pt x="303125" y="595692"/>
                  <a:pt x="332970" y="587858"/>
                </a:cubicBezTo>
                <a:cubicBezTo>
                  <a:pt x="336621" y="563687"/>
                  <a:pt x="356128" y="555392"/>
                  <a:pt x="407552" y="528789"/>
                </a:cubicBezTo>
                <a:cubicBezTo>
                  <a:pt x="410625" y="501558"/>
                  <a:pt x="481949" y="526749"/>
                  <a:pt x="497934" y="483200"/>
                </a:cubicBezTo>
                <a:cubicBezTo>
                  <a:pt x="501858" y="484200"/>
                  <a:pt x="506013" y="484811"/>
                  <a:pt x="510273" y="485018"/>
                </a:cubicBezTo>
                <a:cubicBezTo>
                  <a:pt x="535011" y="486222"/>
                  <a:pt x="557770" y="473768"/>
                  <a:pt x="561099" y="457203"/>
                </a:cubicBezTo>
                <a:cubicBezTo>
                  <a:pt x="592709" y="393031"/>
                  <a:pt x="657171" y="417531"/>
                  <a:pt x="705102" y="380672"/>
                </a:cubicBezTo>
                <a:cubicBezTo>
                  <a:pt x="762904" y="342107"/>
                  <a:pt x="753762" y="341220"/>
                  <a:pt x="800404" y="270755"/>
                </a:cubicBezTo>
                <a:cubicBezTo>
                  <a:pt x="821510" y="277286"/>
                  <a:pt x="831930" y="272279"/>
                  <a:pt x="842353" y="257559"/>
                </a:cubicBezTo>
                <a:cubicBezTo>
                  <a:pt x="871396" y="239661"/>
                  <a:pt x="901151" y="269258"/>
                  <a:pt x="912247" y="235092"/>
                </a:cubicBezTo>
                <a:cubicBezTo>
                  <a:pt x="915193" y="239660"/>
                  <a:pt x="920652" y="240302"/>
                  <a:pt x="927247" y="239063"/>
                </a:cubicBezTo>
                <a:lnTo>
                  <a:pt x="933425" y="236995"/>
                </a:lnTo>
                <a:lnTo>
                  <a:pt x="934108" y="237279"/>
                </a:lnTo>
                <a:lnTo>
                  <a:pt x="935368" y="236344"/>
                </a:lnTo>
                <a:lnTo>
                  <a:pt x="949059" y="231759"/>
                </a:lnTo>
                <a:cubicBezTo>
                  <a:pt x="964033" y="225857"/>
                  <a:pt x="978036" y="220629"/>
                  <a:pt x="980035" y="232451"/>
                </a:cubicBezTo>
                <a:cubicBezTo>
                  <a:pt x="988861" y="233151"/>
                  <a:pt x="994474" y="231910"/>
                  <a:pt x="998443" y="229669"/>
                </a:cubicBezTo>
                <a:cubicBezTo>
                  <a:pt x="1006381" y="225191"/>
                  <a:pt x="1007750" y="216720"/>
                  <a:pt x="1015140" y="211809"/>
                </a:cubicBezTo>
                <a:lnTo>
                  <a:pt x="1027653" y="209075"/>
                </a:lnTo>
                <a:lnTo>
                  <a:pt x="1029989" y="206615"/>
                </a:lnTo>
                <a:lnTo>
                  <a:pt x="1036851" y="201625"/>
                </a:lnTo>
                <a:lnTo>
                  <a:pt x="1029120" y="198042"/>
                </a:lnTo>
                <a:cubicBezTo>
                  <a:pt x="1021104" y="195096"/>
                  <a:pt x="1101729" y="180798"/>
                  <a:pt x="1113256" y="173389"/>
                </a:cubicBezTo>
                <a:lnTo>
                  <a:pt x="1184710" y="152398"/>
                </a:lnTo>
                <a:lnTo>
                  <a:pt x="1310965" y="166725"/>
                </a:lnTo>
                <a:cubicBezTo>
                  <a:pt x="1336372" y="131696"/>
                  <a:pt x="1403197" y="140119"/>
                  <a:pt x="1430934" y="119950"/>
                </a:cubicBezTo>
                <a:lnTo>
                  <a:pt x="1463118" y="119757"/>
                </a:lnTo>
                <a:lnTo>
                  <a:pt x="1493444" y="128262"/>
                </a:lnTo>
                <a:lnTo>
                  <a:pt x="1493168" y="131301"/>
                </a:lnTo>
                <a:cubicBezTo>
                  <a:pt x="1493827" y="133297"/>
                  <a:pt x="1495475" y="133471"/>
                  <a:pt x="1497974" y="132687"/>
                </a:cubicBezTo>
                <a:lnTo>
                  <a:pt x="1502355" y="130762"/>
                </a:lnTo>
                <a:lnTo>
                  <a:pt x="1508100" y="132372"/>
                </a:lnTo>
                <a:lnTo>
                  <a:pt x="1523822" y="135958"/>
                </a:lnTo>
                <a:lnTo>
                  <a:pt x="1528971" y="142145"/>
                </a:lnTo>
                <a:cubicBezTo>
                  <a:pt x="1544182" y="151821"/>
                  <a:pt x="1579536" y="139768"/>
                  <a:pt x="1590631" y="154682"/>
                </a:cubicBezTo>
                <a:lnTo>
                  <a:pt x="1609537" y="150462"/>
                </a:lnTo>
                <a:lnTo>
                  <a:pt x="1631335" y="160532"/>
                </a:lnTo>
                <a:cubicBezTo>
                  <a:pt x="1651445" y="168813"/>
                  <a:pt x="1672155" y="173541"/>
                  <a:pt x="1693983" y="164048"/>
                </a:cubicBezTo>
                <a:cubicBezTo>
                  <a:pt x="1686705" y="185321"/>
                  <a:pt x="1748101" y="157604"/>
                  <a:pt x="1763575" y="175690"/>
                </a:cubicBezTo>
                <a:cubicBezTo>
                  <a:pt x="1773286" y="190711"/>
                  <a:pt x="1794179" y="185800"/>
                  <a:pt x="1812709" y="188883"/>
                </a:cubicBezTo>
                <a:cubicBezTo>
                  <a:pt x="1830479" y="202932"/>
                  <a:pt x="1918180" y="204037"/>
                  <a:pt x="1945879" y="197052"/>
                </a:cubicBezTo>
                <a:cubicBezTo>
                  <a:pt x="1955185" y="193416"/>
                  <a:pt x="4298321" y="22415"/>
                  <a:pt x="4308012" y="21055"/>
                </a:cubicBezTo>
                <a:cubicBezTo>
                  <a:pt x="4356052" y="33271"/>
                  <a:pt x="4311862" y="75967"/>
                  <a:pt x="4404925" y="37890"/>
                </a:cubicBezTo>
                <a:cubicBezTo>
                  <a:pt x="4404925" y="-22447"/>
                  <a:pt x="4440825" y="139297"/>
                  <a:pt x="4493163" y="2868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2A23C13-EE32-7F05-9FFB-D25346DC4480}"/>
              </a:ext>
            </a:extLst>
          </p:cNvPr>
          <p:cNvSpPr>
            <a:spLocks noGrp="1"/>
          </p:cNvSpPr>
          <p:nvPr>
            <p:ph type="title"/>
          </p:nvPr>
        </p:nvSpPr>
        <p:spPr>
          <a:xfrm>
            <a:off x="1295155" y="4779335"/>
            <a:ext cx="9602582" cy="1749614"/>
          </a:xfrm>
        </p:spPr>
        <p:txBody>
          <a:bodyPr vert="horz" lIns="91440" tIns="45720" rIns="91440" bIns="45720" rtlCol="0" anchor="ctr">
            <a:noAutofit/>
          </a:bodyPr>
          <a:lstStyle/>
          <a:p>
            <a:pPr algn="ctr"/>
            <a:r>
              <a:rPr lang="en-US" sz="4800" b="1" dirty="0">
                <a:latin typeface="Papyrus" panose="03070502060502030205" pitchFamily="66" charset="0"/>
              </a:rPr>
              <a:t>Evidence of the exodus</a:t>
            </a:r>
          </a:p>
        </p:txBody>
      </p:sp>
      <p:sp>
        <p:nvSpPr>
          <p:cNvPr id="29" name="Freeform: Shape 28">
            <a:extLst>
              <a:ext uri="{FF2B5EF4-FFF2-40B4-BE49-F238E27FC236}">
                <a16:creationId xmlns:a16="http://schemas.microsoft.com/office/drawing/2014/main" id="{8CE6BAF9-0FC6-4E01-B4D9-CD84641BA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507" y="791029"/>
            <a:ext cx="3044184" cy="360952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mushroom shaped object in the ocean&#10;&#10;Description automatically generated">
            <a:extLst>
              <a:ext uri="{FF2B5EF4-FFF2-40B4-BE49-F238E27FC236}">
                <a16:creationId xmlns:a16="http://schemas.microsoft.com/office/drawing/2014/main" id="{D12CA442-E947-C949-88F1-8D15F50394AF}"/>
              </a:ext>
            </a:extLst>
          </p:cNvPr>
          <p:cNvPicPr>
            <a:picLocks noChangeAspect="1"/>
          </p:cNvPicPr>
          <p:nvPr/>
        </p:nvPicPr>
        <p:blipFill rotWithShape="1">
          <a:blip r:embed="rId5">
            <a:extLst>
              <a:ext uri="{28A0092B-C50C-407E-A947-70E740481C1C}">
                <a14:useLocalDpi xmlns:a14="http://schemas.microsoft.com/office/drawing/2010/main" val="0"/>
              </a:ext>
            </a:extLst>
          </a:blip>
          <a:srcRect l="15348" r="27661" b="-5"/>
          <a:stretch/>
        </p:blipFill>
        <p:spPr>
          <a:xfrm>
            <a:off x="1552542" y="949319"/>
            <a:ext cx="2502114" cy="3292941"/>
          </a:xfrm>
          <a:prstGeom prst="rect">
            <a:avLst/>
          </a:prstGeom>
        </p:spPr>
      </p:pic>
      <p:sp>
        <p:nvSpPr>
          <p:cNvPr id="31" name="Freeform: Shape 30">
            <a:extLst>
              <a:ext uri="{FF2B5EF4-FFF2-40B4-BE49-F238E27FC236}">
                <a16:creationId xmlns:a16="http://schemas.microsoft.com/office/drawing/2014/main" id="{BC7FAAD3-2049-48BE-B962-E4CED4D96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64" y="791029"/>
            <a:ext cx="3044184" cy="360952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stone tablet with images of people&#10;&#10;Description automatically generated">
            <a:extLst>
              <a:ext uri="{FF2B5EF4-FFF2-40B4-BE49-F238E27FC236}">
                <a16:creationId xmlns:a16="http://schemas.microsoft.com/office/drawing/2014/main" id="{D280DEEB-7C77-7087-A9A2-3A43BC7A75CB}"/>
              </a:ext>
            </a:extLst>
          </p:cNvPr>
          <p:cNvPicPr>
            <a:picLocks noChangeAspect="1"/>
          </p:cNvPicPr>
          <p:nvPr/>
        </p:nvPicPr>
        <p:blipFill rotWithShape="1">
          <a:blip r:embed="rId6">
            <a:extLst>
              <a:ext uri="{28A0092B-C50C-407E-A947-70E740481C1C}">
                <a14:useLocalDpi xmlns:a14="http://schemas.microsoft.com/office/drawing/2010/main" val="0"/>
              </a:ext>
            </a:extLst>
          </a:blip>
          <a:srcRect t="8957" r="-1" b="7948"/>
          <a:stretch/>
        </p:blipFill>
        <p:spPr>
          <a:xfrm>
            <a:off x="4989832" y="939532"/>
            <a:ext cx="2222449" cy="3312514"/>
          </a:xfrm>
          <a:prstGeom prst="rect">
            <a:avLst/>
          </a:prstGeom>
        </p:spPr>
      </p:pic>
      <p:sp>
        <p:nvSpPr>
          <p:cNvPr id="33" name="Freeform: Shape 32">
            <a:extLst>
              <a:ext uri="{FF2B5EF4-FFF2-40B4-BE49-F238E27FC236}">
                <a16:creationId xmlns:a16="http://schemas.microsoft.com/office/drawing/2014/main" id="{B808E4DD-8F04-4C26-91D7-D7977A1EF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9345" y="791029"/>
            <a:ext cx="3044184" cy="360952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8" descr="A large stone statue of a sphinx with Great Sphinx of Giza in the background&#10;&#10;Description automatically generated">
            <a:extLst>
              <a:ext uri="{FF2B5EF4-FFF2-40B4-BE49-F238E27FC236}">
                <a16:creationId xmlns:a16="http://schemas.microsoft.com/office/drawing/2014/main" id="{4C464923-743E-E0EC-CA2C-9D8292EF9879}"/>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036148" y="1244152"/>
            <a:ext cx="2730579" cy="2703273"/>
          </a:xfrm>
          <a:prstGeom prst="rect">
            <a:avLst/>
          </a:prstGeom>
        </p:spPr>
      </p:pic>
    </p:spTree>
    <p:extLst>
      <p:ext uri="{BB962C8B-B14F-4D97-AF65-F5344CB8AC3E}">
        <p14:creationId xmlns:p14="http://schemas.microsoft.com/office/powerpoint/2010/main" val="414720046"/>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5"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5"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7" name="Rectangle 16">
            <a:extLst>
              <a:ext uri="{FF2B5EF4-FFF2-40B4-BE49-F238E27FC236}">
                <a16:creationId xmlns:a16="http://schemas.microsoft.com/office/drawing/2014/main" id="{38252547-C30F-4A22-83C6-1B673F623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09AC32-4BC6-47AE-9DBD-5CC7652A5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tatue of a person&#10;&#10;Description automatically generated">
            <a:extLst>
              <a:ext uri="{FF2B5EF4-FFF2-40B4-BE49-F238E27FC236}">
                <a16:creationId xmlns:a16="http://schemas.microsoft.com/office/drawing/2014/main" id="{F88E3110-C94A-B1E6-FCE1-5C0F51FE8FC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5963" r="-2" b="9210"/>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4" name="Title 1">
            <a:extLst>
              <a:ext uri="{FF2B5EF4-FFF2-40B4-BE49-F238E27FC236}">
                <a16:creationId xmlns:a16="http://schemas.microsoft.com/office/drawing/2014/main" id="{D78B803A-0108-2694-B441-79189221F45F}"/>
              </a:ext>
            </a:extLst>
          </p:cNvPr>
          <p:cNvSpPr>
            <a:spLocks noGrp="1"/>
          </p:cNvSpPr>
          <p:nvPr>
            <p:ph type="title"/>
          </p:nvPr>
        </p:nvSpPr>
        <p:spPr>
          <a:xfrm>
            <a:off x="1243072" y="5279515"/>
            <a:ext cx="9697914" cy="1578485"/>
          </a:xfrm>
        </p:spPr>
        <p:txBody>
          <a:bodyPr vert="horz" lIns="91440" tIns="45720" rIns="91440" bIns="45720" rtlCol="0" anchor="b">
            <a:noAutofit/>
          </a:bodyPr>
          <a:lstStyle/>
          <a:p>
            <a:pPr algn="ctr"/>
            <a:r>
              <a:rPr lang="en-US" sz="4000" b="1" dirty="0">
                <a:latin typeface="Papyrus" panose="03070502060502030205" pitchFamily="66" charset="0"/>
              </a:rPr>
              <a:t>Egypt’s Version of the exodus</a:t>
            </a:r>
          </a:p>
        </p:txBody>
      </p:sp>
      <p:pic>
        <p:nvPicPr>
          <p:cNvPr id="8" name="Picture 7" descr="A person with a beard wearing a turban&#10;&#10;Description automatically generated">
            <a:extLst>
              <a:ext uri="{FF2B5EF4-FFF2-40B4-BE49-F238E27FC236}">
                <a16:creationId xmlns:a16="http://schemas.microsoft.com/office/drawing/2014/main" id="{E9630082-345D-194B-F740-4892A91EBBFE}"/>
              </a:ext>
            </a:extLst>
          </p:cNvPr>
          <p:cNvPicPr>
            <a:picLocks noChangeAspect="1"/>
          </p:cNvPicPr>
          <p:nvPr/>
        </p:nvPicPr>
        <p:blipFill rotWithShape="1">
          <a:blip r:embed="rId6">
            <a:extLst>
              <a:ext uri="{28A0092B-C50C-407E-A947-70E740481C1C}">
                <a14:useLocalDpi xmlns:a14="http://schemas.microsoft.com/office/drawing/2010/main" val="0"/>
              </a:ext>
            </a:extLst>
          </a:blip>
          <a:srcRect t="8352" r="-1" b="31851"/>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3135560730"/>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6EDF14A-8DD9-4066-420D-8A82103D15E7}"/>
              </a:ext>
            </a:extLst>
          </p:cNvPr>
          <p:cNvSpPr>
            <a:spLocks noGrp="1"/>
          </p:cNvSpPr>
          <p:nvPr>
            <p:ph type="title"/>
          </p:nvPr>
        </p:nvSpPr>
        <p:spPr>
          <a:xfrm>
            <a:off x="-2" y="0"/>
            <a:ext cx="5886451" cy="2324100"/>
          </a:xfrm>
        </p:spPr>
        <p:txBody>
          <a:bodyPr vert="horz" lIns="91440" tIns="45720" rIns="91440" bIns="45720" rtlCol="0">
            <a:noAutofit/>
          </a:bodyPr>
          <a:lstStyle/>
          <a:p>
            <a:r>
              <a:rPr lang="en-US" sz="4000" b="1" dirty="0">
                <a:latin typeface="Papyrus" panose="03070502060502030205" pitchFamily="66" charset="0"/>
              </a:rPr>
              <a:t>Egypt’s Version of the exodus</a:t>
            </a:r>
          </a:p>
        </p:txBody>
      </p:sp>
      <p:pic>
        <p:nvPicPr>
          <p:cNvPr id="35" name="Content Placeholder 34" descr="A statue of a person with a crown&#10;&#10;Description automatically generated">
            <a:extLst>
              <a:ext uri="{FF2B5EF4-FFF2-40B4-BE49-F238E27FC236}">
                <a16:creationId xmlns:a16="http://schemas.microsoft.com/office/drawing/2014/main" id="{D9E19C0A-DE56-67CB-4A18-04BBEB9C74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222" y="2435216"/>
            <a:ext cx="2923396" cy="4106862"/>
          </a:xfrm>
        </p:spPr>
      </p:pic>
      <p:pic>
        <p:nvPicPr>
          <p:cNvPr id="10" name="Picture 9" descr="A group of people working on a wall&#10;&#10;Description automatically generated">
            <a:extLst>
              <a:ext uri="{FF2B5EF4-FFF2-40B4-BE49-F238E27FC236}">
                <a16:creationId xmlns:a16="http://schemas.microsoft.com/office/drawing/2014/main" id="{8D9195CC-2D9D-9082-96C7-8E56FD3D19E0}"/>
              </a:ext>
            </a:extLst>
          </p:cNvPr>
          <p:cNvPicPr>
            <a:picLocks noChangeAspect="1"/>
          </p:cNvPicPr>
          <p:nvPr/>
        </p:nvPicPr>
        <p:blipFill rotWithShape="1">
          <a:blip r:embed="rId3">
            <a:extLst>
              <a:ext uri="{28A0092B-C50C-407E-A947-70E740481C1C}">
                <a14:useLocalDpi xmlns:a14="http://schemas.microsoft.com/office/drawing/2010/main" val="0"/>
              </a:ext>
            </a:extLst>
          </a:blip>
          <a:srcRect l="6437" r="22838" b="1"/>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59123365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inting of men holding objects&#10;&#10;Description automatically generated">
            <a:extLst>
              <a:ext uri="{FF2B5EF4-FFF2-40B4-BE49-F238E27FC236}">
                <a16:creationId xmlns:a16="http://schemas.microsoft.com/office/drawing/2014/main" id="{A4343C88-DEDF-6AD0-9527-A7F393A2C61A}"/>
              </a:ext>
            </a:extLst>
          </p:cNvPr>
          <p:cNvPicPr>
            <a:picLocks noChangeAspect="1"/>
          </p:cNvPicPr>
          <p:nvPr/>
        </p:nvPicPr>
        <p:blipFill rotWithShape="1">
          <a:blip r:embed="rId2">
            <a:extLst>
              <a:ext uri="{28A0092B-C50C-407E-A947-70E740481C1C}">
                <a14:useLocalDpi xmlns:a14="http://schemas.microsoft.com/office/drawing/2010/main" val="0"/>
              </a:ext>
            </a:extLst>
          </a:blip>
          <a:srcRect l="1029" r="5638"/>
          <a:stretch/>
        </p:blipFill>
        <p:spPr>
          <a:xfrm>
            <a:off x="1" y="1"/>
            <a:ext cx="12192000" cy="6857999"/>
          </a:xfrm>
          <a:prstGeom prst="rect">
            <a:avLst/>
          </a:prstGeom>
        </p:spPr>
      </p:pic>
      <p:sp useBgFill="1">
        <p:nvSpPr>
          <p:cNvPr id="15" name="Freeform: Shape 14">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1">
            <a:extLst>
              <a:ext uri="{FF2B5EF4-FFF2-40B4-BE49-F238E27FC236}">
                <a16:creationId xmlns:a16="http://schemas.microsoft.com/office/drawing/2014/main" id="{CBC50CE3-6C4F-97DE-952C-F4648E179523}"/>
              </a:ext>
            </a:extLst>
          </p:cNvPr>
          <p:cNvSpPr>
            <a:spLocks noGrp="1"/>
          </p:cNvSpPr>
          <p:nvPr>
            <p:ph type="title"/>
          </p:nvPr>
        </p:nvSpPr>
        <p:spPr>
          <a:xfrm>
            <a:off x="1037809" y="1071350"/>
            <a:ext cx="4775162" cy="1475906"/>
          </a:xfrm>
        </p:spPr>
        <p:txBody>
          <a:bodyPr vert="horz" lIns="91440" tIns="45720" rIns="91440" bIns="45720" rtlCol="0">
            <a:noAutofit/>
          </a:bodyPr>
          <a:lstStyle/>
          <a:p>
            <a:pPr algn="ctr">
              <a:lnSpc>
                <a:spcPct val="100000"/>
              </a:lnSpc>
            </a:pPr>
            <a:r>
              <a:rPr lang="en-US" sz="3200" b="1" dirty="0">
                <a:latin typeface="Papyrus" panose="03070502060502030205" pitchFamily="66" charset="0"/>
              </a:rPr>
              <a:t>Egypt’s Version of the exodus</a:t>
            </a:r>
          </a:p>
        </p:txBody>
      </p:sp>
      <p:sp>
        <p:nvSpPr>
          <p:cNvPr id="17"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3B09EB9-DA63-5C41-3AA4-B091449FF3F9}"/>
              </a:ext>
            </a:extLst>
          </p:cNvPr>
          <p:cNvSpPr>
            <a:spLocks noGrp="1"/>
          </p:cNvSpPr>
          <p:nvPr>
            <p:ph idx="1"/>
          </p:nvPr>
        </p:nvSpPr>
        <p:spPr>
          <a:xfrm>
            <a:off x="1189319" y="2547257"/>
            <a:ext cx="4458446" cy="3239392"/>
          </a:xfrm>
        </p:spPr>
        <p:txBody>
          <a:bodyPr anchor="ctr">
            <a:normAutofit/>
          </a:bodyPr>
          <a:lstStyle/>
          <a:p>
            <a:pPr marL="0" indent="0" algn="ctr">
              <a:buNone/>
            </a:pPr>
            <a:r>
              <a:rPr lang="en-US" sz="3200" b="1" dirty="0">
                <a:latin typeface="Papyrus" panose="03070502060502030205" pitchFamily="66" charset="0"/>
              </a:rPr>
              <a:t>“there were some of the learned priests that were polluted with the leprosy.”</a:t>
            </a:r>
          </a:p>
        </p:txBody>
      </p:sp>
    </p:spTree>
    <p:extLst>
      <p:ext uri="{BB962C8B-B14F-4D97-AF65-F5344CB8AC3E}">
        <p14:creationId xmlns:p14="http://schemas.microsoft.com/office/powerpoint/2010/main" val="233947419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436E399-492D-428C-84D5-C27CF5DCEA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8"/>
            <a:ext cx="10873921" cy="6858558"/>
          </a:xfrm>
          <a:custGeom>
            <a:avLst/>
            <a:gdLst>
              <a:gd name="connsiteX0" fmla="*/ 0 w 10873921"/>
              <a:gd name="connsiteY0" fmla="*/ 0 h 6858558"/>
              <a:gd name="connsiteX1" fmla="*/ 2854518 w 10873921"/>
              <a:gd name="connsiteY1" fmla="*/ 0 h 6858558"/>
              <a:gd name="connsiteX2" fmla="*/ 2854518 w 10873921"/>
              <a:gd name="connsiteY2" fmla="*/ 558 h 6858558"/>
              <a:gd name="connsiteX3" fmla="*/ 10869426 w 10873921"/>
              <a:gd name="connsiteY3" fmla="*/ 559 h 6858558"/>
              <a:gd name="connsiteX4" fmla="*/ 10871723 w 10873921"/>
              <a:gd name="connsiteY4" fmla="*/ 8753 h 6858558"/>
              <a:gd name="connsiteX5" fmla="*/ 10864985 w 10873921"/>
              <a:gd name="connsiteY5" fmla="*/ 53973 h 6858558"/>
              <a:gd name="connsiteX6" fmla="*/ 10813262 w 10873921"/>
              <a:gd name="connsiteY6" fmla="*/ 157844 h 6858558"/>
              <a:gd name="connsiteX7" fmla="*/ 10788312 w 10873921"/>
              <a:gd name="connsiteY7" fmla="*/ 222070 h 6858558"/>
              <a:gd name="connsiteX8" fmla="*/ 10788250 w 10873921"/>
              <a:gd name="connsiteY8" fmla="*/ 249730 h 6858558"/>
              <a:gd name="connsiteX9" fmla="*/ 10781833 w 10873921"/>
              <a:gd name="connsiteY9" fmla="*/ 286161 h 6858558"/>
              <a:gd name="connsiteX10" fmla="*/ 10777796 w 10873921"/>
              <a:gd name="connsiteY10" fmla="*/ 352984 h 6858558"/>
              <a:gd name="connsiteX11" fmla="*/ 10759697 w 10873921"/>
              <a:gd name="connsiteY11" fmla="*/ 438373 h 6858558"/>
              <a:gd name="connsiteX12" fmla="*/ 10706313 w 10873921"/>
              <a:gd name="connsiteY12" fmla="*/ 486627 h 6858558"/>
              <a:gd name="connsiteX13" fmla="*/ 10711391 w 10873921"/>
              <a:gd name="connsiteY13" fmla="*/ 494282 h 6858558"/>
              <a:gd name="connsiteX14" fmla="*/ 10694154 w 10873921"/>
              <a:gd name="connsiteY14" fmla="*/ 534382 h 6858558"/>
              <a:gd name="connsiteX15" fmla="*/ 10585389 w 10873921"/>
              <a:gd name="connsiteY15" fmla="*/ 657817 h 6858558"/>
              <a:gd name="connsiteX16" fmla="*/ 10553040 w 10873921"/>
              <a:gd name="connsiteY16" fmla="*/ 736652 h 6858558"/>
              <a:gd name="connsiteX17" fmla="*/ 10549362 w 10873921"/>
              <a:gd name="connsiteY17" fmla="*/ 767381 h 6858558"/>
              <a:gd name="connsiteX18" fmla="*/ 10542712 w 10873921"/>
              <a:gd name="connsiteY18" fmla="*/ 818695 h 6858558"/>
              <a:gd name="connsiteX19" fmla="*/ 10556955 w 10873921"/>
              <a:gd name="connsiteY19" fmla="*/ 863814 h 6858558"/>
              <a:gd name="connsiteX20" fmla="*/ 10543783 w 10873921"/>
              <a:gd name="connsiteY20" fmla="*/ 904039 h 6858558"/>
              <a:gd name="connsiteX21" fmla="*/ 10515875 w 10873921"/>
              <a:gd name="connsiteY21" fmla="*/ 904631 h 6858558"/>
              <a:gd name="connsiteX22" fmla="*/ 10509848 w 10873921"/>
              <a:gd name="connsiteY22" fmla="*/ 950499 h 6858558"/>
              <a:gd name="connsiteX23" fmla="*/ 10503433 w 10873921"/>
              <a:gd name="connsiteY23" fmla="*/ 1021040 h 6858558"/>
              <a:gd name="connsiteX24" fmla="*/ 10493315 w 10873921"/>
              <a:gd name="connsiteY24" fmla="*/ 1059465 h 6858558"/>
              <a:gd name="connsiteX25" fmla="*/ 10472650 w 10873921"/>
              <a:gd name="connsiteY25" fmla="*/ 1166876 h 6858558"/>
              <a:gd name="connsiteX26" fmla="*/ 10457261 w 10873921"/>
              <a:gd name="connsiteY26" fmla="*/ 1276330 h 6858558"/>
              <a:gd name="connsiteX27" fmla="*/ 10479612 w 10873921"/>
              <a:gd name="connsiteY27" fmla="*/ 1340205 h 6858558"/>
              <a:gd name="connsiteX28" fmla="*/ 10478804 w 10873921"/>
              <a:gd name="connsiteY28" fmla="*/ 1346492 h 6858558"/>
              <a:gd name="connsiteX29" fmla="*/ 10469399 w 10873921"/>
              <a:gd name="connsiteY29" fmla="*/ 1360254 h 6858558"/>
              <a:gd name="connsiteX30" fmla="*/ 10464675 w 10873921"/>
              <a:gd name="connsiteY30" fmla="*/ 1364867 h 6858558"/>
              <a:gd name="connsiteX31" fmla="*/ 10460288 w 10873921"/>
              <a:gd name="connsiteY31" fmla="*/ 1372815 h 6858558"/>
              <a:gd name="connsiteX32" fmla="*/ 10460557 w 10873921"/>
              <a:gd name="connsiteY32" fmla="*/ 1373191 h 6858558"/>
              <a:gd name="connsiteX33" fmla="*/ 10455711 w 10873921"/>
              <a:gd name="connsiteY33" fmla="*/ 1380284 h 6858558"/>
              <a:gd name="connsiteX34" fmla="*/ 10427214 w 10873921"/>
              <a:gd name="connsiteY34" fmla="*/ 1412731 h 6858558"/>
              <a:gd name="connsiteX35" fmla="*/ 10436481 w 10873921"/>
              <a:gd name="connsiteY35" fmla="*/ 1477797 h 6858558"/>
              <a:gd name="connsiteX36" fmla="*/ 10431659 w 10873921"/>
              <a:gd name="connsiteY36" fmla="*/ 1500615 h 6858558"/>
              <a:gd name="connsiteX37" fmla="*/ 10431103 w 10873921"/>
              <a:gd name="connsiteY37" fmla="*/ 1513756 h 6858558"/>
              <a:gd name="connsiteX38" fmla="*/ 10432371 w 10873921"/>
              <a:gd name="connsiteY38" fmla="*/ 1515188 h 6858558"/>
              <a:gd name="connsiteX39" fmla="*/ 10404863 w 10873921"/>
              <a:gd name="connsiteY39" fmla="*/ 1546203 h 6858558"/>
              <a:gd name="connsiteX40" fmla="*/ 10404251 w 10873921"/>
              <a:gd name="connsiteY40" fmla="*/ 1551761 h 6858558"/>
              <a:gd name="connsiteX41" fmla="*/ 10382431 w 10873921"/>
              <a:gd name="connsiteY41" fmla="*/ 1570136 h 6858558"/>
              <a:gd name="connsiteX42" fmla="*/ 10373233 w 10873921"/>
              <a:gd name="connsiteY42" fmla="*/ 1580611 h 6858558"/>
              <a:gd name="connsiteX43" fmla="*/ 10366354 w 10873921"/>
              <a:gd name="connsiteY43" fmla="*/ 1581543 h 6858558"/>
              <a:gd name="connsiteX44" fmla="*/ 10354948 w 10873921"/>
              <a:gd name="connsiteY44" fmla="*/ 1598036 h 6858558"/>
              <a:gd name="connsiteX45" fmla="*/ 10355254 w 10873921"/>
              <a:gd name="connsiteY45" fmla="*/ 1600693 h 6858558"/>
              <a:gd name="connsiteX46" fmla="*/ 10339843 w 10873921"/>
              <a:gd name="connsiteY46" fmla="*/ 1611451 h 6858558"/>
              <a:gd name="connsiteX47" fmla="*/ 10319668 w 10873921"/>
              <a:gd name="connsiteY47" fmla="*/ 1617032 h 6858558"/>
              <a:gd name="connsiteX48" fmla="*/ 10245417 w 10873921"/>
              <a:gd name="connsiteY48" fmla="*/ 1768029 h 6858558"/>
              <a:gd name="connsiteX49" fmla="*/ 10118194 w 10873921"/>
              <a:gd name="connsiteY49" fmla="*/ 1868486 h 6858558"/>
              <a:gd name="connsiteX50" fmla="*/ 10079517 w 10873921"/>
              <a:gd name="connsiteY50" fmla="*/ 1951206 h 6858558"/>
              <a:gd name="connsiteX51" fmla="*/ 10097840 w 10873921"/>
              <a:gd name="connsiteY51" fmla="*/ 1993529 h 6858558"/>
              <a:gd name="connsiteX52" fmla="*/ 10028187 w 10873921"/>
              <a:gd name="connsiteY52" fmla="*/ 2082663 h 6858558"/>
              <a:gd name="connsiteX53" fmla="*/ 10011649 w 10873921"/>
              <a:gd name="connsiteY53" fmla="*/ 2117525 h 6858558"/>
              <a:gd name="connsiteX54" fmla="*/ 10011966 w 10873921"/>
              <a:gd name="connsiteY54" fmla="*/ 2123556 h 6858558"/>
              <a:gd name="connsiteX55" fmla="*/ 10169718 w 10873921"/>
              <a:gd name="connsiteY55" fmla="*/ 2123556 h 6858558"/>
              <a:gd name="connsiteX56" fmla="*/ 10169718 w 10873921"/>
              <a:gd name="connsiteY56" fmla="*/ 5871230 h 6858558"/>
              <a:gd name="connsiteX57" fmla="*/ 9476803 w 10873921"/>
              <a:gd name="connsiteY57" fmla="*/ 5871230 h 6858558"/>
              <a:gd name="connsiteX58" fmla="*/ 9482048 w 10873921"/>
              <a:gd name="connsiteY58" fmla="*/ 5875581 h 6858558"/>
              <a:gd name="connsiteX59" fmla="*/ 9482918 w 10873921"/>
              <a:gd name="connsiteY59" fmla="*/ 5942515 h 6858558"/>
              <a:gd name="connsiteX60" fmla="*/ 9471123 w 10873921"/>
              <a:gd name="connsiteY60" fmla="*/ 6028951 h 6858558"/>
              <a:gd name="connsiteX61" fmla="*/ 9421412 w 10873921"/>
              <a:gd name="connsiteY61" fmla="*/ 6080818 h 6858558"/>
              <a:gd name="connsiteX62" fmla="*/ 9427038 w 10873921"/>
              <a:gd name="connsiteY62" fmla="*/ 6088099 h 6858558"/>
              <a:gd name="connsiteX63" fmla="*/ 9412784 w 10873921"/>
              <a:gd name="connsiteY63" fmla="*/ 6129303 h 6858558"/>
              <a:gd name="connsiteX64" fmla="*/ 9313343 w 10873921"/>
              <a:gd name="connsiteY64" fmla="*/ 6260036 h 6858558"/>
              <a:gd name="connsiteX65" fmla="*/ 9286856 w 10873921"/>
              <a:gd name="connsiteY65" fmla="*/ 6340934 h 6858558"/>
              <a:gd name="connsiteX66" fmla="*/ 9285436 w 10873921"/>
              <a:gd name="connsiteY66" fmla="*/ 6371842 h 6858558"/>
              <a:gd name="connsiteX67" fmla="*/ 9282564 w 10873921"/>
              <a:gd name="connsiteY67" fmla="*/ 6423490 h 6858558"/>
              <a:gd name="connsiteX68" fmla="*/ 9300077 w 10873921"/>
              <a:gd name="connsiteY68" fmla="*/ 6467496 h 6858558"/>
              <a:gd name="connsiteX69" fmla="*/ 9289886 w 10873921"/>
              <a:gd name="connsiteY69" fmla="*/ 6508540 h 6858558"/>
              <a:gd name="connsiteX70" fmla="*/ 9262092 w 10873921"/>
              <a:gd name="connsiteY70" fmla="*/ 6511084 h 6858558"/>
              <a:gd name="connsiteX71" fmla="*/ 9259443 w 10873921"/>
              <a:gd name="connsiteY71" fmla="*/ 6557257 h 6858558"/>
              <a:gd name="connsiteX72" fmla="*/ 9258214 w 10873921"/>
              <a:gd name="connsiteY72" fmla="*/ 6628065 h 6858558"/>
              <a:gd name="connsiteX73" fmla="*/ 9250938 w 10873921"/>
              <a:gd name="connsiteY73" fmla="*/ 6667101 h 6858558"/>
              <a:gd name="connsiteX74" fmla="*/ 9238195 w 10873921"/>
              <a:gd name="connsiteY74" fmla="*/ 6775682 h 6858558"/>
              <a:gd name="connsiteX75" fmla="*/ 9230652 w 10873921"/>
              <a:gd name="connsiteY75" fmla="*/ 6855909 h 6858558"/>
              <a:gd name="connsiteX76" fmla="*/ 2854518 w 10873921"/>
              <a:gd name="connsiteY76" fmla="*/ 6857581 h 6858558"/>
              <a:gd name="connsiteX77" fmla="*/ 2854518 w 10873921"/>
              <a:gd name="connsiteY77" fmla="*/ 6858558 h 6858558"/>
              <a:gd name="connsiteX78" fmla="*/ 0 w 10873921"/>
              <a:gd name="connsiteY78" fmla="*/ 6858558 h 6858558"/>
              <a:gd name="connsiteX0" fmla="*/ 0 w 10873921"/>
              <a:gd name="connsiteY0" fmla="*/ 0 h 6858558"/>
              <a:gd name="connsiteX1" fmla="*/ 2854518 w 10873921"/>
              <a:gd name="connsiteY1" fmla="*/ 0 h 6858558"/>
              <a:gd name="connsiteX2" fmla="*/ 10869426 w 10873921"/>
              <a:gd name="connsiteY2" fmla="*/ 559 h 6858558"/>
              <a:gd name="connsiteX3" fmla="*/ 10871723 w 10873921"/>
              <a:gd name="connsiteY3" fmla="*/ 8753 h 6858558"/>
              <a:gd name="connsiteX4" fmla="*/ 10864985 w 10873921"/>
              <a:gd name="connsiteY4" fmla="*/ 53973 h 6858558"/>
              <a:gd name="connsiteX5" fmla="*/ 10813262 w 10873921"/>
              <a:gd name="connsiteY5" fmla="*/ 157844 h 6858558"/>
              <a:gd name="connsiteX6" fmla="*/ 10788312 w 10873921"/>
              <a:gd name="connsiteY6" fmla="*/ 222070 h 6858558"/>
              <a:gd name="connsiteX7" fmla="*/ 10788250 w 10873921"/>
              <a:gd name="connsiteY7" fmla="*/ 249730 h 6858558"/>
              <a:gd name="connsiteX8" fmla="*/ 10781833 w 10873921"/>
              <a:gd name="connsiteY8" fmla="*/ 286161 h 6858558"/>
              <a:gd name="connsiteX9" fmla="*/ 10777796 w 10873921"/>
              <a:gd name="connsiteY9" fmla="*/ 352984 h 6858558"/>
              <a:gd name="connsiteX10" fmla="*/ 10759697 w 10873921"/>
              <a:gd name="connsiteY10" fmla="*/ 438373 h 6858558"/>
              <a:gd name="connsiteX11" fmla="*/ 10706313 w 10873921"/>
              <a:gd name="connsiteY11" fmla="*/ 486627 h 6858558"/>
              <a:gd name="connsiteX12" fmla="*/ 10711391 w 10873921"/>
              <a:gd name="connsiteY12" fmla="*/ 494282 h 6858558"/>
              <a:gd name="connsiteX13" fmla="*/ 10694154 w 10873921"/>
              <a:gd name="connsiteY13" fmla="*/ 534382 h 6858558"/>
              <a:gd name="connsiteX14" fmla="*/ 10585389 w 10873921"/>
              <a:gd name="connsiteY14" fmla="*/ 657817 h 6858558"/>
              <a:gd name="connsiteX15" fmla="*/ 10553040 w 10873921"/>
              <a:gd name="connsiteY15" fmla="*/ 736652 h 6858558"/>
              <a:gd name="connsiteX16" fmla="*/ 10549362 w 10873921"/>
              <a:gd name="connsiteY16" fmla="*/ 767381 h 6858558"/>
              <a:gd name="connsiteX17" fmla="*/ 10542712 w 10873921"/>
              <a:gd name="connsiteY17" fmla="*/ 818695 h 6858558"/>
              <a:gd name="connsiteX18" fmla="*/ 10556955 w 10873921"/>
              <a:gd name="connsiteY18" fmla="*/ 863814 h 6858558"/>
              <a:gd name="connsiteX19" fmla="*/ 10543783 w 10873921"/>
              <a:gd name="connsiteY19" fmla="*/ 904039 h 6858558"/>
              <a:gd name="connsiteX20" fmla="*/ 10515875 w 10873921"/>
              <a:gd name="connsiteY20" fmla="*/ 904631 h 6858558"/>
              <a:gd name="connsiteX21" fmla="*/ 10509848 w 10873921"/>
              <a:gd name="connsiteY21" fmla="*/ 950499 h 6858558"/>
              <a:gd name="connsiteX22" fmla="*/ 10503433 w 10873921"/>
              <a:gd name="connsiteY22" fmla="*/ 1021040 h 6858558"/>
              <a:gd name="connsiteX23" fmla="*/ 10493315 w 10873921"/>
              <a:gd name="connsiteY23" fmla="*/ 1059465 h 6858558"/>
              <a:gd name="connsiteX24" fmla="*/ 10472650 w 10873921"/>
              <a:gd name="connsiteY24" fmla="*/ 1166876 h 6858558"/>
              <a:gd name="connsiteX25" fmla="*/ 10457261 w 10873921"/>
              <a:gd name="connsiteY25" fmla="*/ 1276330 h 6858558"/>
              <a:gd name="connsiteX26" fmla="*/ 10479612 w 10873921"/>
              <a:gd name="connsiteY26" fmla="*/ 1340205 h 6858558"/>
              <a:gd name="connsiteX27" fmla="*/ 10478804 w 10873921"/>
              <a:gd name="connsiteY27" fmla="*/ 1346492 h 6858558"/>
              <a:gd name="connsiteX28" fmla="*/ 10469399 w 10873921"/>
              <a:gd name="connsiteY28" fmla="*/ 1360254 h 6858558"/>
              <a:gd name="connsiteX29" fmla="*/ 10464675 w 10873921"/>
              <a:gd name="connsiteY29" fmla="*/ 1364867 h 6858558"/>
              <a:gd name="connsiteX30" fmla="*/ 10460288 w 10873921"/>
              <a:gd name="connsiteY30" fmla="*/ 1372815 h 6858558"/>
              <a:gd name="connsiteX31" fmla="*/ 10460557 w 10873921"/>
              <a:gd name="connsiteY31" fmla="*/ 1373191 h 6858558"/>
              <a:gd name="connsiteX32" fmla="*/ 10455711 w 10873921"/>
              <a:gd name="connsiteY32" fmla="*/ 1380284 h 6858558"/>
              <a:gd name="connsiteX33" fmla="*/ 10427214 w 10873921"/>
              <a:gd name="connsiteY33" fmla="*/ 1412731 h 6858558"/>
              <a:gd name="connsiteX34" fmla="*/ 10436481 w 10873921"/>
              <a:gd name="connsiteY34" fmla="*/ 1477797 h 6858558"/>
              <a:gd name="connsiteX35" fmla="*/ 10431659 w 10873921"/>
              <a:gd name="connsiteY35" fmla="*/ 1500615 h 6858558"/>
              <a:gd name="connsiteX36" fmla="*/ 10431103 w 10873921"/>
              <a:gd name="connsiteY36" fmla="*/ 1513756 h 6858558"/>
              <a:gd name="connsiteX37" fmla="*/ 10432371 w 10873921"/>
              <a:gd name="connsiteY37" fmla="*/ 1515188 h 6858558"/>
              <a:gd name="connsiteX38" fmla="*/ 10404863 w 10873921"/>
              <a:gd name="connsiteY38" fmla="*/ 1546203 h 6858558"/>
              <a:gd name="connsiteX39" fmla="*/ 10404251 w 10873921"/>
              <a:gd name="connsiteY39" fmla="*/ 1551761 h 6858558"/>
              <a:gd name="connsiteX40" fmla="*/ 10382431 w 10873921"/>
              <a:gd name="connsiteY40" fmla="*/ 1570136 h 6858558"/>
              <a:gd name="connsiteX41" fmla="*/ 10373233 w 10873921"/>
              <a:gd name="connsiteY41" fmla="*/ 1580611 h 6858558"/>
              <a:gd name="connsiteX42" fmla="*/ 10366354 w 10873921"/>
              <a:gd name="connsiteY42" fmla="*/ 1581543 h 6858558"/>
              <a:gd name="connsiteX43" fmla="*/ 10354948 w 10873921"/>
              <a:gd name="connsiteY43" fmla="*/ 1598036 h 6858558"/>
              <a:gd name="connsiteX44" fmla="*/ 10355254 w 10873921"/>
              <a:gd name="connsiteY44" fmla="*/ 1600693 h 6858558"/>
              <a:gd name="connsiteX45" fmla="*/ 10339843 w 10873921"/>
              <a:gd name="connsiteY45" fmla="*/ 1611451 h 6858558"/>
              <a:gd name="connsiteX46" fmla="*/ 10319668 w 10873921"/>
              <a:gd name="connsiteY46" fmla="*/ 1617032 h 6858558"/>
              <a:gd name="connsiteX47" fmla="*/ 10245417 w 10873921"/>
              <a:gd name="connsiteY47" fmla="*/ 1768029 h 6858558"/>
              <a:gd name="connsiteX48" fmla="*/ 10118194 w 10873921"/>
              <a:gd name="connsiteY48" fmla="*/ 1868486 h 6858558"/>
              <a:gd name="connsiteX49" fmla="*/ 10079517 w 10873921"/>
              <a:gd name="connsiteY49" fmla="*/ 1951206 h 6858558"/>
              <a:gd name="connsiteX50" fmla="*/ 10097840 w 10873921"/>
              <a:gd name="connsiteY50" fmla="*/ 1993529 h 6858558"/>
              <a:gd name="connsiteX51" fmla="*/ 10028187 w 10873921"/>
              <a:gd name="connsiteY51" fmla="*/ 2082663 h 6858558"/>
              <a:gd name="connsiteX52" fmla="*/ 10011649 w 10873921"/>
              <a:gd name="connsiteY52" fmla="*/ 2117525 h 6858558"/>
              <a:gd name="connsiteX53" fmla="*/ 10011966 w 10873921"/>
              <a:gd name="connsiteY53" fmla="*/ 2123556 h 6858558"/>
              <a:gd name="connsiteX54" fmla="*/ 10169718 w 10873921"/>
              <a:gd name="connsiteY54" fmla="*/ 2123556 h 6858558"/>
              <a:gd name="connsiteX55" fmla="*/ 10169718 w 10873921"/>
              <a:gd name="connsiteY55" fmla="*/ 5871230 h 6858558"/>
              <a:gd name="connsiteX56" fmla="*/ 9476803 w 10873921"/>
              <a:gd name="connsiteY56" fmla="*/ 5871230 h 6858558"/>
              <a:gd name="connsiteX57" fmla="*/ 9482048 w 10873921"/>
              <a:gd name="connsiteY57" fmla="*/ 5875581 h 6858558"/>
              <a:gd name="connsiteX58" fmla="*/ 9482918 w 10873921"/>
              <a:gd name="connsiteY58" fmla="*/ 5942515 h 6858558"/>
              <a:gd name="connsiteX59" fmla="*/ 9471123 w 10873921"/>
              <a:gd name="connsiteY59" fmla="*/ 6028951 h 6858558"/>
              <a:gd name="connsiteX60" fmla="*/ 9421412 w 10873921"/>
              <a:gd name="connsiteY60" fmla="*/ 6080818 h 6858558"/>
              <a:gd name="connsiteX61" fmla="*/ 9427038 w 10873921"/>
              <a:gd name="connsiteY61" fmla="*/ 6088099 h 6858558"/>
              <a:gd name="connsiteX62" fmla="*/ 9412784 w 10873921"/>
              <a:gd name="connsiteY62" fmla="*/ 6129303 h 6858558"/>
              <a:gd name="connsiteX63" fmla="*/ 9313343 w 10873921"/>
              <a:gd name="connsiteY63" fmla="*/ 6260036 h 6858558"/>
              <a:gd name="connsiteX64" fmla="*/ 9286856 w 10873921"/>
              <a:gd name="connsiteY64" fmla="*/ 6340934 h 6858558"/>
              <a:gd name="connsiteX65" fmla="*/ 9285436 w 10873921"/>
              <a:gd name="connsiteY65" fmla="*/ 6371842 h 6858558"/>
              <a:gd name="connsiteX66" fmla="*/ 9282564 w 10873921"/>
              <a:gd name="connsiteY66" fmla="*/ 6423490 h 6858558"/>
              <a:gd name="connsiteX67" fmla="*/ 9300077 w 10873921"/>
              <a:gd name="connsiteY67" fmla="*/ 6467496 h 6858558"/>
              <a:gd name="connsiteX68" fmla="*/ 9289886 w 10873921"/>
              <a:gd name="connsiteY68" fmla="*/ 6508540 h 6858558"/>
              <a:gd name="connsiteX69" fmla="*/ 9262092 w 10873921"/>
              <a:gd name="connsiteY69" fmla="*/ 6511084 h 6858558"/>
              <a:gd name="connsiteX70" fmla="*/ 9259443 w 10873921"/>
              <a:gd name="connsiteY70" fmla="*/ 6557257 h 6858558"/>
              <a:gd name="connsiteX71" fmla="*/ 9258214 w 10873921"/>
              <a:gd name="connsiteY71" fmla="*/ 6628065 h 6858558"/>
              <a:gd name="connsiteX72" fmla="*/ 9250938 w 10873921"/>
              <a:gd name="connsiteY72" fmla="*/ 6667101 h 6858558"/>
              <a:gd name="connsiteX73" fmla="*/ 9238195 w 10873921"/>
              <a:gd name="connsiteY73" fmla="*/ 6775682 h 6858558"/>
              <a:gd name="connsiteX74" fmla="*/ 9230652 w 10873921"/>
              <a:gd name="connsiteY74" fmla="*/ 6855909 h 6858558"/>
              <a:gd name="connsiteX75" fmla="*/ 2854518 w 10873921"/>
              <a:gd name="connsiteY75" fmla="*/ 6857581 h 6858558"/>
              <a:gd name="connsiteX76" fmla="*/ 2854518 w 10873921"/>
              <a:gd name="connsiteY76" fmla="*/ 6858558 h 6858558"/>
              <a:gd name="connsiteX77" fmla="*/ 0 w 10873921"/>
              <a:gd name="connsiteY77" fmla="*/ 6858558 h 6858558"/>
              <a:gd name="connsiteX78" fmla="*/ 0 w 10873921"/>
              <a:gd name="connsiteY78"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10011649 w 10873921"/>
              <a:gd name="connsiteY51" fmla="*/ 2117525 h 6858558"/>
              <a:gd name="connsiteX52" fmla="*/ 10011966 w 10873921"/>
              <a:gd name="connsiteY52" fmla="*/ 2123556 h 6858558"/>
              <a:gd name="connsiteX53" fmla="*/ 10169718 w 10873921"/>
              <a:gd name="connsiteY53" fmla="*/ 2123556 h 6858558"/>
              <a:gd name="connsiteX54" fmla="*/ 10169718 w 10873921"/>
              <a:gd name="connsiteY54" fmla="*/ 5871230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2854518 w 10873921"/>
              <a:gd name="connsiteY74" fmla="*/ 6857581 h 6858558"/>
              <a:gd name="connsiteX75" fmla="*/ 2854518 w 10873921"/>
              <a:gd name="connsiteY75" fmla="*/ 6858558 h 6858558"/>
              <a:gd name="connsiteX76" fmla="*/ 0 w 10873921"/>
              <a:gd name="connsiteY76" fmla="*/ 6858558 h 6858558"/>
              <a:gd name="connsiteX77" fmla="*/ 0 w 10873921"/>
              <a:gd name="connsiteY77"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10011649 w 10873921"/>
              <a:gd name="connsiteY51" fmla="*/ 2117525 h 6858558"/>
              <a:gd name="connsiteX52" fmla="*/ 10011966 w 10873921"/>
              <a:gd name="connsiteY52" fmla="*/ 2123556 h 6858558"/>
              <a:gd name="connsiteX53" fmla="*/ 10169718 w 10873921"/>
              <a:gd name="connsiteY53" fmla="*/ 2123556 h 6858558"/>
              <a:gd name="connsiteX54" fmla="*/ 10169718 w 10873921"/>
              <a:gd name="connsiteY54" fmla="*/ 5871230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2854518 w 10873921"/>
              <a:gd name="connsiteY74" fmla="*/ 6857581 h 6858558"/>
              <a:gd name="connsiteX75" fmla="*/ 0 w 10873921"/>
              <a:gd name="connsiteY75" fmla="*/ 6858558 h 6858558"/>
              <a:gd name="connsiteX76" fmla="*/ 0 w 10873921"/>
              <a:gd name="connsiteY76"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10011649 w 10873921"/>
              <a:gd name="connsiteY51" fmla="*/ 2117525 h 6858558"/>
              <a:gd name="connsiteX52" fmla="*/ 10011966 w 10873921"/>
              <a:gd name="connsiteY52" fmla="*/ 2123556 h 6858558"/>
              <a:gd name="connsiteX53" fmla="*/ 10169718 w 10873921"/>
              <a:gd name="connsiteY53" fmla="*/ 2123556 h 6858558"/>
              <a:gd name="connsiteX54" fmla="*/ 10169718 w 10873921"/>
              <a:gd name="connsiteY54" fmla="*/ 5871230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10011649 w 10873921"/>
              <a:gd name="connsiteY51" fmla="*/ 2117525 h 6858558"/>
              <a:gd name="connsiteX52" fmla="*/ 10011966 w 10873921"/>
              <a:gd name="connsiteY52" fmla="*/ 2123556 h 6858558"/>
              <a:gd name="connsiteX53" fmla="*/ 10169718 w 10873921"/>
              <a:gd name="connsiteY53" fmla="*/ 2123556 h 6858558"/>
              <a:gd name="connsiteX54" fmla="*/ 9644932 w 10873921"/>
              <a:gd name="connsiteY54" fmla="*/ 4090138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10011649 w 10873921"/>
              <a:gd name="connsiteY51" fmla="*/ 2117525 h 6858558"/>
              <a:gd name="connsiteX52" fmla="*/ 10011966 w 10873921"/>
              <a:gd name="connsiteY52" fmla="*/ 2123556 h 6858558"/>
              <a:gd name="connsiteX53" fmla="*/ 9867569 w 10873921"/>
              <a:gd name="connsiteY53" fmla="*/ 2505219 h 6858558"/>
              <a:gd name="connsiteX54" fmla="*/ 9644932 w 10873921"/>
              <a:gd name="connsiteY54" fmla="*/ 4090138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10011649 w 10873921"/>
              <a:gd name="connsiteY51" fmla="*/ 2117525 h 6858558"/>
              <a:gd name="connsiteX52" fmla="*/ 10011966 w 10873921"/>
              <a:gd name="connsiteY52" fmla="*/ 2123556 h 6858558"/>
              <a:gd name="connsiteX53" fmla="*/ 9772154 w 10873921"/>
              <a:gd name="connsiteY53" fmla="*/ 2992899 h 6858558"/>
              <a:gd name="connsiteX54" fmla="*/ 9644932 w 10873921"/>
              <a:gd name="connsiteY54" fmla="*/ 4090138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10011649 w 10873921"/>
              <a:gd name="connsiteY51" fmla="*/ 2117525 h 6858558"/>
              <a:gd name="connsiteX52" fmla="*/ 9815833 w 10873921"/>
              <a:gd name="connsiteY52" fmla="*/ 2484015 h 6858558"/>
              <a:gd name="connsiteX53" fmla="*/ 9772154 w 10873921"/>
              <a:gd name="connsiteY53" fmla="*/ 2992899 h 6858558"/>
              <a:gd name="connsiteX54" fmla="*/ 9644932 w 10873921"/>
              <a:gd name="connsiteY54" fmla="*/ 4090138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10028187 w 10873921"/>
              <a:gd name="connsiteY50" fmla="*/ 2082663 h 6858558"/>
              <a:gd name="connsiteX51" fmla="*/ 9863224 w 10873921"/>
              <a:gd name="connsiteY51" fmla="*/ 2350764 h 6858558"/>
              <a:gd name="connsiteX52" fmla="*/ 9815833 w 10873921"/>
              <a:gd name="connsiteY52" fmla="*/ 2484015 h 6858558"/>
              <a:gd name="connsiteX53" fmla="*/ 9772154 w 10873921"/>
              <a:gd name="connsiteY53" fmla="*/ 2992899 h 6858558"/>
              <a:gd name="connsiteX54" fmla="*/ 9644932 w 10873921"/>
              <a:gd name="connsiteY54" fmla="*/ 4090138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97840 w 10873921"/>
              <a:gd name="connsiteY49" fmla="*/ 1993529 h 6858558"/>
              <a:gd name="connsiteX50" fmla="*/ 9916869 w 10873921"/>
              <a:gd name="connsiteY50" fmla="*/ 2193981 h 6858558"/>
              <a:gd name="connsiteX51" fmla="*/ 9863224 w 10873921"/>
              <a:gd name="connsiteY51" fmla="*/ 2350764 h 6858558"/>
              <a:gd name="connsiteX52" fmla="*/ 9815833 w 10873921"/>
              <a:gd name="connsiteY52" fmla="*/ 2484015 h 6858558"/>
              <a:gd name="connsiteX53" fmla="*/ 9772154 w 10873921"/>
              <a:gd name="connsiteY53" fmla="*/ 2992899 h 6858558"/>
              <a:gd name="connsiteX54" fmla="*/ 9644932 w 10873921"/>
              <a:gd name="connsiteY54" fmla="*/ 4090138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10071336 w 10873921"/>
              <a:gd name="connsiteY49" fmla="*/ 2046538 h 6858558"/>
              <a:gd name="connsiteX50" fmla="*/ 9916869 w 10873921"/>
              <a:gd name="connsiteY50" fmla="*/ 2193981 h 6858558"/>
              <a:gd name="connsiteX51" fmla="*/ 9863224 w 10873921"/>
              <a:gd name="connsiteY51" fmla="*/ 2350764 h 6858558"/>
              <a:gd name="connsiteX52" fmla="*/ 9815833 w 10873921"/>
              <a:gd name="connsiteY52" fmla="*/ 2484015 h 6858558"/>
              <a:gd name="connsiteX53" fmla="*/ 9772154 w 10873921"/>
              <a:gd name="connsiteY53" fmla="*/ 2992899 h 6858558"/>
              <a:gd name="connsiteX54" fmla="*/ 9644932 w 10873921"/>
              <a:gd name="connsiteY54" fmla="*/ 4090138 h 6858558"/>
              <a:gd name="connsiteX55" fmla="*/ 9476803 w 10873921"/>
              <a:gd name="connsiteY55" fmla="*/ 5871230 h 6858558"/>
              <a:gd name="connsiteX56" fmla="*/ 9482048 w 10873921"/>
              <a:gd name="connsiteY56" fmla="*/ 5875581 h 6858558"/>
              <a:gd name="connsiteX57" fmla="*/ 9482918 w 10873921"/>
              <a:gd name="connsiteY57" fmla="*/ 5942515 h 6858558"/>
              <a:gd name="connsiteX58" fmla="*/ 9471123 w 10873921"/>
              <a:gd name="connsiteY58" fmla="*/ 6028951 h 6858558"/>
              <a:gd name="connsiteX59" fmla="*/ 9421412 w 10873921"/>
              <a:gd name="connsiteY59" fmla="*/ 6080818 h 6858558"/>
              <a:gd name="connsiteX60" fmla="*/ 9427038 w 10873921"/>
              <a:gd name="connsiteY60" fmla="*/ 6088099 h 6858558"/>
              <a:gd name="connsiteX61" fmla="*/ 9412784 w 10873921"/>
              <a:gd name="connsiteY61" fmla="*/ 6129303 h 6858558"/>
              <a:gd name="connsiteX62" fmla="*/ 9313343 w 10873921"/>
              <a:gd name="connsiteY62" fmla="*/ 6260036 h 6858558"/>
              <a:gd name="connsiteX63" fmla="*/ 9286856 w 10873921"/>
              <a:gd name="connsiteY63" fmla="*/ 6340934 h 6858558"/>
              <a:gd name="connsiteX64" fmla="*/ 9285436 w 10873921"/>
              <a:gd name="connsiteY64" fmla="*/ 6371842 h 6858558"/>
              <a:gd name="connsiteX65" fmla="*/ 9282564 w 10873921"/>
              <a:gd name="connsiteY65" fmla="*/ 6423490 h 6858558"/>
              <a:gd name="connsiteX66" fmla="*/ 9300077 w 10873921"/>
              <a:gd name="connsiteY66" fmla="*/ 6467496 h 6858558"/>
              <a:gd name="connsiteX67" fmla="*/ 9289886 w 10873921"/>
              <a:gd name="connsiteY67" fmla="*/ 6508540 h 6858558"/>
              <a:gd name="connsiteX68" fmla="*/ 9262092 w 10873921"/>
              <a:gd name="connsiteY68" fmla="*/ 6511084 h 6858558"/>
              <a:gd name="connsiteX69" fmla="*/ 9259443 w 10873921"/>
              <a:gd name="connsiteY69" fmla="*/ 6557257 h 6858558"/>
              <a:gd name="connsiteX70" fmla="*/ 9258214 w 10873921"/>
              <a:gd name="connsiteY70" fmla="*/ 6628065 h 6858558"/>
              <a:gd name="connsiteX71" fmla="*/ 9250938 w 10873921"/>
              <a:gd name="connsiteY71" fmla="*/ 6667101 h 6858558"/>
              <a:gd name="connsiteX72" fmla="*/ 9238195 w 10873921"/>
              <a:gd name="connsiteY72" fmla="*/ 6775682 h 6858558"/>
              <a:gd name="connsiteX73" fmla="*/ 9230652 w 10873921"/>
              <a:gd name="connsiteY73" fmla="*/ 6855909 h 6858558"/>
              <a:gd name="connsiteX74" fmla="*/ 0 w 10873921"/>
              <a:gd name="connsiteY74" fmla="*/ 6858558 h 6858558"/>
              <a:gd name="connsiteX75" fmla="*/ 0 w 10873921"/>
              <a:gd name="connsiteY7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79517 w 10873921"/>
              <a:gd name="connsiteY48" fmla="*/ 195120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10606 w 10873921"/>
              <a:gd name="connsiteY48" fmla="*/ 2110232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10010606 w 10873921"/>
              <a:gd name="connsiteY48" fmla="*/ 2110232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8194 w 10873921"/>
              <a:gd name="connsiteY47" fmla="*/ 1868486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2893 w 10873921"/>
              <a:gd name="connsiteY47" fmla="*/ 1947999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45417 w 10873921"/>
              <a:gd name="connsiteY46" fmla="*/ 1768029 h 6858558"/>
              <a:gd name="connsiteX47" fmla="*/ 10112893 w 10873921"/>
              <a:gd name="connsiteY47" fmla="*/ 1947999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19668 w 10873921"/>
              <a:gd name="connsiteY45" fmla="*/ 1617032 h 6858558"/>
              <a:gd name="connsiteX46" fmla="*/ 10213612 w 10873921"/>
              <a:gd name="connsiteY46" fmla="*/ 1831639 h 6858558"/>
              <a:gd name="connsiteX47" fmla="*/ 10112893 w 10873921"/>
              <a:gd name="connsiteY47" fmla="*/ 1947999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11451 h 6858558"/>
              <a:gd name="connsiteX45" fmla="*/ 10303766 w 10873921"/>
              <a:gd name="connsiteY45" fmla="*/ 1728350 h 6858558"/>
              <a:gd name="connsiteX46" fmla="*/ 10213612 w 10873921"/>
              <a:gd name="connsiteY46" fmla="*/ 1831639 h 6858558"/>
              <a:gd name="connsiteX47" fmla="*/ 10112893 w 10873921"/>
              <a:gd name="connsiteY47" fmla="*/ 1947999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55254 w 10873921"/>
              <a:gd name="connsiteY43" fmla="*/ 1600693 h 6858558"/>
              <a:gd name="connsiteX44" fmla="*/ 10339843 w 10873921"/>
              <a:gd name="connsiteY44" fmla="*/ 1675061 h 6858558"/>
              <a:gd name="connsiteX45" fmla="*/ 10303766 w 10873921"/>
              <a:gd name="connsiteY45" fmla="*/ 1728350 h 6858558"/>
              <a:gd name="connsiteX46" fmla="*/ 10213612 w 10873921"/>
              <a:gd name="connsiteY46" fmla="*/ 1831639 h 6858558"/>
              <a:gd name="connsiteX47" fmla="*/ 10112893 w 10873921"/>
              <a:gd name="connsiteY47" fmla="*/ 1947999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65856 w 10873921"/>
              <a:gd name="connsiteY43" fmla="*/ 1627197 h 6858558"/>
              <a:gd name="connsiteX44" fmla="*/ 10339843 w 10873921"/>
              <a:gd name="connsiteY44" fmla="*/ 1675061 h 6858558"/>
              <a:gd name="connsiteX45" fmla="*/ 10303766 w 10873921"/>
              <a:gd name="connsiteY45" fmla="*/ 1728350 h 6858558"/>
              <a:gd name="connsiteX46" fmla="*/ 10213612 w 10873921"/>
              <a:gd name="connsiteY46" fmla="*/ 1831639 h 6858558"/>
              <a:gd name="connsiteX47" fmla="*/ 10112893 w 10873921"/>
              <a:gd name="connsiteY47" fmla="*/ 1947999 h 6858558"/>
              <a:gd name="connsiteX48" fmla="*/ 9925792 w 10873921"/>
              <a:gd name="connsiteY48" fmla="*/ 2078426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697 w 10873921"/>
              <a:gd name="connsiteY9" fmla="*/ 438373 h 6858558"/>
              <a:gd name="connsiteX10" fmla="*/ 10706313 w 10873921"/>
              <a:gd name="connsiteY10" fmla="*/ 486627 h 6858558"/>
              <a:gd name="connsiteX11" fmla="*/ 10711391 w 10873921"/>
              <a:gd name="connsiteY11" fmla="*/ 494282 h 6858558"/>
              <a:gd name="connsiteX12" fmla="*/ 10694154 w 10873921"/>
              <a:gd name="connsiteY12" fmla="*/ 534382 h 6858558"/>
              <a:gd name="connsiteX13" fmla="*/ 10585389 w 10873921"/>
              <a:gd name="connsiteY13" fmla="*/ 657817 h 6858558"/>
              <a:gd name="connsiteX14" fmla="*/ 10553040 w 10873921"/>
              <a:gd name="connsiteY14" fmla="*/ 736652 h 6858558"/>
              <a:gd name="connsiteX15" fmla="*/ 10549362 w 10873921"/>
              <a:gd name="connsiteY15" fmla="*/ 767381 h 6858558"/>
              <a:gd name="connsiteX16" fmla="*/ 10542712 w 10873921"/>
              <a:gd name="connsiteY16" fmla="*/ 818695 h 6858558"/>
              <a:gd name="connsiteX17" fmla="*/ 10556955 w 10873921"/>
              <a:gd name="connsiteY17" fmla="*/ 863814 h 6858558"/>
              <a:gd name="connsiteX18" fmla="*/ 10543783 w 10873921"/>
              <a:gd name="connsiteY18" fmla="*/ 904039 h 6858558"/>
              <a:gd name="connsiteX19" fmla="*/ 10515875 w 10873921"/>
              <a:gd name="connsiteY19" fmla="*/ 904631 h 6858558"/>
              <a:gd name="connsiteX20" fmla="*/ 10509848 w 10873921"/>
              <a:gd name="connsiteY20" fmla="*/ 950499 h 6858558"/>
              <a:gd name="connsiteX21" fmla="*/ 10503433 w 10873921"/>
              <a:gd name="connsiteY21" fmla="*/ 1021040 h 6858558"/>
              <a:gd name="connsiteX22" fmla="*/ 10493315 w 10873921"/>
              <a:gd name="connsiteY22" fmla="*/ 1059465 h 6858558"/>
              <a:gd name="connsiteX23" fmla="*/ 10472650 w 10873921"/>
              <a:gd name="connsiteY23" fmla="*/ 1166876 h 6858558"/>
              <a:gd name="connsiteX24" fmla="*/ 10457261 w 10873921"/>
              <a:gd name="connsiteY24" fmla="*/ 1276330 h 6858558"/>
              <a:gd name="connsiteX25" fmla="*/ 10479612 w 10873921"/>
              <a:gd name="connsiteY25" fmla="*/ 1340205 h 6858558"/>
              <a:gd name="connsiteX26" fmla="*/ 10478804 w 10873921"/>
              <a:gd name="connsiteY26" fmla="*/ 1346492 h 6858558"/>
              <a:gd name="connsiteX27" fmla="*/ 10469399 w 10873921"/>
              <a:gd name="connsiteY27" fmla="*/ 1360254 h 6858558"/>
              <a:gd name="connsiteX28" fmla="*/ 10464675 w 10873921"/>
              <a:gd name="connsiteY28" fmla="*/ 1364867 h 6858558"/>
              <a:gd name="connsiteX29" fmla="*/ 10460288 w 10873921"/>
              <a:gd name="connsiteY29" fmla="*/ 1372815 h 6858558"/>
              <a:gd name="connsiteX30" fmla="*/ 10460557 w 10873921"/>
              <a:gd name="connsiteY30" fmla="*/ 1373191 h 6858558"/>
              <a:gd name="connsiteX31" fmla="*/ 10455711 w 10873921"/>
              <a:gd name="connsiteY31" fmla="*/ 1380284 h 6858558"/>
              <a:gd name="connsiteX32" fmla="*/ 10427214 w 10873921"/>
              <a:gd name="connsiteY32" fmla="*/ 1412731 h 6858558"/>
              <a:gd name="connsiteX33" fmla="*/ 10436481 w 10873921"/>
              <a:gd name="connsiteY33" fmla="*/ 1477797 h 6858558"/>
              <a:gd name="connsiteX34" fmla="*/ 10431659 w 10873921"/>
              <a:gd name="connsiteY34" fmla="*/ 1500615 h 6858558"/>
              <a:gd name="connsiteX35" fmla="*/ 10431103 w 10873921"/>
              <a:gd name="connsiteY35" fmla="*/ 1513756 h 6858558"/>
              <a:gd name="connsiteX36" fmla="*/ 10432371 w 10873921"/>
              <a:gd name="connsiteY36" fmla="*/ 1515188 h 6858558"/>
              <a:gd name="connsiteX37" fmla="*/ 10404863 w 10873921"/>
              <a:gd name="connsiteY37" fmla="*/ 1546203 h 6858558"/>
              <a:gd name="connsiteX38" fmla="*/ 10404251 w 10873921"/>
              <a:gd name="connsiteY38" fmla="*/ 1551761 h 6858558"/>
              <a:gd name="connsiteX39" fmla="*/ 10382431 w 10873921"/>
              <a:gd name="connsiteY39" fmla="*/ 1570136 h 6858558"/>
              <a:gd name="connsiteX40" fmla="*/ 10373233 w 10873921"/>
              <a:gd name="connsiteY40" fmla="*/ 1580611 h 6858558"/>
              <a:gd name="connsiteX41" fmla="*/ 10366354 w 10873921"/>
              <a:gd name="connsiteY41" fmla="*/ 1581543 h 6858558"/>
              <a:gd name="connsiteX42" fmla="*/ 10354948 w 10873921"/>
              <a:gd name="connsiteY42" fmla="*/ 1598036 h 6858558"/>
              <a:gd name="connsiteX43" fmla="*/ 10365856 w 10873921"/>
              <a:gd name="connsiteY43" fmla="*/ 1627197 h 6858558"/>
              <a:gd name="connsiteX44" fmla="*/ 10339843 w 10873921"/>
              <a:gd name="connsiteY44" fmla="*/ 1675061 h 6858558"/>
              <a:gd name="connsiteX45" fmla="*/ 10303766 w 10873921"/>
              <a:gd name="connsiteY45" fmla="*/ 1728350 h 6858558"/>
              <a:gd name="connsiteX46" fmla="*/ 10213612 w 10873921"/>
              <a:gd name="connsiteY46" fmla="*/ 1831639 h 6858558"/>
              <a:gd name="connsiteX47" fmla="*/ 10112893 w 10873921"/>
              <a:gd name="connsiteY47" fmla="*/ 1947999 h 6858558"/>
              <a:gd name="connsiteX48" fmla="*/ 10042411 w 10873921"/>
              <a:gd name="connsiteY48" fmla="*/ 2041320 h 6858558"/>
              <a:gd name="connsiteX49" fmla="*/ 9916869 w 10873921"/>
              <a:gd name="connsiteY49" fmla="*/ 2193981 h 6858558"/>
              <a:gd name="connsiteX50" fmla="*/ 9863224 w 10873921"/>
              <a:gd name="connsiteY50" fmla="*/ 2350764 h 6858558"/>
              <a:gd name="connsiteX51" fmla="*/ 9815833 w 10873921"/>
              <a:gd name="connsiteY51" fmla="*/ 2484015 h 6858558"/>
              <a:gd name="connsiteX52" fmla="*/ 9772154 w 10873921"/>
              <a:gd name="connsiteY52" fmla="*/ 2992899 h 6858558"/>
              <a:gd name="connsiteX53" fmla="*/ 9644932 w 10873921"/>
              <a:gd name="connsiteY53" fmla="*/ 4090138 h 6858558"/>
              <a:gd name="connsiteX54" fmla="*/ 9476803 w 10873921"/>
              <a:gd name="connsiteY54" fmla="*/ 5871230 h 6858558"/>
              <a:gd name="connsiteX55" fmla="*/ 9482048 w 10873921"/>
              <a:gd name="connsiteY55" fmla="*/ 5875581 h 6858558"/>
              <a:gd name="connsiteX56" fmla="*/ 9482918 w 10873921"/>
              <a:gd name="connsiteY56" fmla="*/ 5942515 h 6858558"/>
              <a:gd name="connsiteX57" fmla="*/ 9471123 w 10873921"/>
              <a:gd name="connsiteY57" fmla="*/ 6028951 h 6858558"/>
              <a:gd name="connsiteX58" fmla="*/ 9421412 w 10873921"/>
              <a:gd name="connsiteY58" fmla="*/ 6080818 h 6858558"/>
              <a:gd name="connsiteX59" fmla="*/ 9427038 w 10873921"/>
              <a:gd name="connsiteY59" fmla="*/ 6088099 h 6858558"/>
              <a:gd name="connsiteX60" fmla="*/ 9412784 w 10873921"/>
              <a:gd name="connsiteY60" fmla="*/ 6129303 h 6858558"/>
              <a:gd name="connsiteX61" fmla="*/ 9313343 w 10873921"/>
              <a:gd name="connsiteY61" fmla="*/ 6260036 h 6858558"/>
              <a:gd name="connsiteX62" fmla="*/ 9286856 w 10873921"/>
              <a:gd name="connsiteY62" fmla="*/ 6340934 h 6858558"/>
              <a:gd name="connsiteX63" fmla="*/ 9285436 w 10873921"/>
              <a:gd name="connsiteY63" fmla="*/ 6371842 h 6858558"/>
              <a:gd name="connsiteX64" fmla="*/ 9282564 w 10873921"/>
              <a:gd name="connsiteY64" fmla="*/ 6423490 h 6858558"/>
              <a:gd name="connsiteX65" fmla="*/ 9300077 w 10873921"/>
              <a:gd name="connsiteY65" fmla="*/ 6467496 h 6858558"/>
              <a:gd name="connsiteX66" fmla="*/ 9289886 w 10873921"/>
              <a:gd name="connsiteY66" fmla="*/ 6508540 h 6858558"/>
              <a:gd name="connsiteX67" fmla="*/ 9262092 w 10873921"/>
              <a:gd name="connsiteY67" fmla="*/ 6511084 h 6858558"/>
              <a:gd name="connsiteX68" fmla="*/ 9259443 w 10873921"/>
              <a:gd name="connsiteY68" fmla="*/ 6557257 h 6858558"/>
              <a:gd name="connsiteX69" fmla="*/ 9258214 w 10873921"/>
              <a:gd name="connsiteY69" fmla="*/ 6628065 h 6858558"/>
              <a:gd name="connsiteX70" fmla="*/ 9250938 w 10873921"/>
              <a:gd name="connsiteY70" fmla="*/ 6667101 h 6858558"/>
              <a:gd name="connsiteX71" fmla="*/ 9238195 w 10873921"/>
              <a:gd name="connsiteY71" fmla="*/ 6775682 h 6858558"/>
              <a:gd name="connsiteX72" fmla="*/ 9230652 w 10873921"/>
              <a:gd name="connsiteY72" fmla="*/ 6855909 h 6858558"/>
              <a:gd name="connsiteX73" fmla="*/ 0 w 10873921"/>
              <a:gd name="connsiteY73" fmla="*/ 6858558 h 6858558"/>
              <a:gd name="connsiteX74" fmla="*/ 0 w 10873921"/>
              <a:gd name="connsiteY7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06313 w 10873921"/>
              <a:gd name="connsiteY9" fmla="*/ 486627 h 6858558"/>
              <a:gd name="connsiteX10" fmla="*/ 10711391 w 10873921"/>
              <a:gd name="connsiteY10" fmla="*/ 494282 h 6858558"/>
              <a:gd name="connsiteX11" fmla="*/ 10694154 w 10873921"/>
              <a:gd name="connsiteY11" fmla="*/ 534382 h 6858558"/>
              <a:gd name="connsiteX12" fmla="*/ 10585389 w 10873921"/>
              <a:gd name="connsiteY12" fmla="*/ 657817 h 6858558"/>
              <a:gd name="connsiteX13" fmla="*/ 10553040 w 10873921"/>
              <a:gd name="connsiteY13" fmla="*/ 736652 h 6858558"/>
              <a:gd name="connsiteX14" fmla="*/ 10549362 w 10873921"/>
              <a:gd name="connsiteY14" fmla="*/ 767381 h 6858558"/>
              <a:gd name="connsiteX15" fmla="*/ 10542712 w 10873921"/>
              <a:gd name="connsiteY15" fmla="*/ 818695 h 6858558"/>
              <a:gd name="connsiteX16" fmla="*/ 10556955 w 10873921"/>
              <a:gd name="connsiteY16" fmla="*/ 863814 h 6858558"/>
              <a:gd name="connsiteX17" fmla="*/ 10543783 w 10873921"/>
              <a:gd name="connsiteY17" fmla="*/ 904039 h 6858558"/>
              <a:gd name="connsiteX18" fmla="*/ 10515875 w 10873921"/>
              <a:gd name="connsiteY18" fmla="*/ 904631 h 6858558"/>
              <a:gd name="connsiteX19" fmla="*/ 10509848 w 10873921"/>
              <a:gd name="connsiteY19" fmla="*/ 950499 h 6858558"/>
              <a:gd name="connsiteX20" fmla="*/ 10503433 w 10873921"/>
              <a:gd name="connsiteY20" fmla="*/ 1021040 h 6858558"/>
              <a:gd name="connsiteX21" fmla="*/ 10493315 w 10873921"/>
              <a:gd name="connsiteY21" fmla="*/ 1059465 h 6858558"/>
              <a:gd name="connsiteX22" fmla="*/ 10472650 w 10873921"/>
              <a:gd name="connsiteY22" fmla="*/ 1166876 h 6858558"/>
              <a:gd name="connsiteX23" fmla="*/ 10457261 w 10873921"/>
              <a:gd name="connsiteY23" fmla="*/ 1276330 h 6858558"/>
              <a:gd name="connsiteX24" fmla="*/ 10479612 w 10873921"/>
              <a:gd name="connsiteY24" fmla="*/ 1340205 h 6858558"/>
              <a:gd name="connsiteX25" fmla="*/ 10478804 w 10873921"/>
              <a:gd name="connsiteY25" fmla="*/ 1346492 h 6858558"/>
              <a:gd name="connsiteX26" fmla="*/ 10469399 w 10873921"/>
              <a:gd name="connsiteY26" fmla="*/ 1360254 h 6858558"/>
              <a:gd name="connsiteX27" fmla="*/ 10464675 w 10873921"/>
              <a:gd name="connsiteY27" fmla="*/ 1364867 h 6858558"/>
              <a:gd name="connsiteX28" fmla="*/ 10460288 w 10873921"/>
              <a:gd name="connsiteY28" fmla="*/ 1372815 h 6858558"/>
              <a:gd name="connsiteX29" fmla="*/ 10460557 w 10873921"/>
              <a:gd name="connsiteY29" fmla="*/ 1373191 h 6858558"/>
              <a:gd name="connsiteX30" fmla="*/ 10455711 w 10873921"/>
              <a:gd name="connsiteY30" fmla="*/ 1380284 h 6858558"/>
              <a:gd name="connsiteX31" fmla="*/ 10427214 w 10873921"/>
              <a:gd name="connsiteY31" fmla="*/ 1412731 h 6858558"/>
              <a:gd name="connsiteX32" fmla="*/ 10436481 w 10873921"/>
              <a:gd name="connsiteY32" fmla="*/ 1477797 h 6858558"/>
              <a:gd name="connsiteX33" fmla="*/ 10431659 w 10873921"/>
              <a:gd name="connsiteY33" fmla="*/ 1500615 h 6858558"/>
              <a:gd name="connsiteX34" fmla="*/ 10431103 w 10873921"/>
              <a:gd name="connsiteY34" fmla="*/ 1513756 h 6858558"/>
              <a:gd name="connsiteX35" fmla="*/ 10432371 w 10873921"/>
              <a:gd name="connsiteY35" fmla="*/ 1515188 h 6858558"/>
              <a:gd name="connsiteX36" fmla="*/ 10404863 w 10873921"/>
              <a:gd name="connsiteY36" fmla="*/ 1546203 h 6858558"/>
              <a:gd name="connsiteX37" fmla="*/ 10404251 w 10873921"/>
              <a:gd name="connsiteY37" fmla="*/ 1551761 h 6858558"/>
              <a:gd name="connsiteX38" fmla="*/ 10382431 w 10873921"/>
              <a:gd name="connsiteY38" fmla="*/ 1570136 h 6858558"/>
              <a:gd name="connsiteX39" fmla="*/ 10373233 w 10873921"/>
              <a:gd name="connsiteY39" fmla="*/ 1580611 h 6858558"/>
              <a:gd name="connsiteX40" fmla="*/ 10366354 w 10873921"/>
              <a:gd name="connsiteY40" fmla="*/ 1581543 h 6858558"/>
              <a:gd name="connsiteX41" fmla="*/ 10354948 w 10873921"/>
              <a:gd name="connsiteY41" fmla="*/ 1598036 h 6858558"/>
              <a:gd name="connsiteX42" fmla="*/ 10365856 w 10873921"/>
              <a:gd name="connsiteY42" fmla="*/ 1627197 h 6858558"/>
              <a:gd name="connsiteX43" fmla="*/ 10339843 w 10873921"/>
              <a:gd name="connsiteY43" fmla="*/ 1675061 h 6858558"/>
              <a:gd name="connsiteX44" fmla="*/ 10303766 w 10873921"/>
              <a:gd name="connsiteY44" fmla="*/ 1728350 h 6858558"/>
              <a:gd name="connsiteX45" fmla="*/ 10213612 w 10873921"/>
              <a:gd name="connsiteY45" fmla="*/ 1831639 h 6858558"/>
              <a:gd name="connsiteX46" fmla="*/ 10112893 w 10873921"/>
              <a:gd name="connsiteY46" fmla="*/ 1947999 h 6858558"/>
              <a:gd name="connsiteX47" fmla="*/ 10042411 w 10873921"/>
              <a:gd name="connsiteY47" fmla="*/ 2041320 h 6858558"/>
              <a:gd name="connsiteX48" fmla="*/ 9916869 w 10873921"/>
              <a:gd name="connsiteY48" fmla="*/ 2193981 h 6858558"/>
              <a:gd name="connsiteX49" fmla="*/ 9863224 w 10873921"/>
              <a:gd name="connsiteY49" fmla="*/ 2350764 h 6858558"/>
              <a:gd name="connsiteX50" fmla="*/ 9815833 w 10873921"/>
              <a:gd name="connsiteY50" fmla="*/ 2484015 h 6858558"/>
              <a:gd name="connsiteX51" fmla="*/ 9772154 w 10873921"/>
              <a:gd name="connsiteY51" fmla="*/ 2992899 h 6858558"/>
              <a:gd name="connsiteX52" fmla="*/ 9644932 w 10873921"/>
              <a:gd name="connsiteY52" fmla="*/ 4090138 h 6858558"/>
              <a:gd name="connsiteX53" fmla="*/ 9476803 w 10873921"/>
              <a:gd name="connsiteY53" fmla="*/ 5871230 h 6858558"/>
              <a:gd name="connsiteX54" fmla="*/ 9482048 w 10873921"/>
              <a:gd name="connsiteY54" fmla="*/ 5875581 h 6858558"/>
              <a:gd name="connsiteX55" fmla="*/ 9482918 w 10873921"/>
              <a:gd name="connsiteY55" fmla="*/ 5942515 h 6858558"/>
              <a:gd name="connsiteX56" fmla="*/ 9471123 w 10873921"/>
              <a:gd name="connsiteY56" fmla="*/ 6028951 h 6858558"/>
              <a:gd name="connsiteX57" fmla="*/ 9421412 w 10873921"/>
              <a:gd name="connsiteY57" fmla="*/ 6080818 h 6858558"/>
              <a:gd name="connsiteX58" fmla="*/ 9427038 w 10873921"/>
              <a:gd name="connsiteY58" fmla="*/ 6088099 h 6858558"/>
              <a:gd name="connsiteX59" fmla="*/ 9412784 w 10873921"/>
              <a:gd name="connsiteY59" fmla="*/ 6129303 h 6858558"/>
              <a:gd name="connsiteX60" fmla="*/ 9313343 w 10873921"/>
              <a:gd name="connsiteY60" fmla="*/ 6260036 h 6858558"/>
              <a:gd name="connsiteX61" fmla="*/ 9286856 w 10873921"/>
              <a:gd name="connsiteY61" fmla="*/ 6340934 h 6858558"/>
              <a:gd name="connsiteX62" fmla="*/ 9285436 w 10873921"/>
              <a:gd name="connsiteY62" fmla="*/ 6371842 h 6858558"/>
              <a:gd name="connsiteX63" fmla="*/ 9282564 w 10873921"/>
              <a:gd name="connsiteY63" fmla="*/ 6423490 h 6858558"/>
              <a:gd name="connsiteX64" fmla="*/ 9300077 w 10873921"/>
              <a:gd name="connsiteY64" fmla="*/ 6467496 h 6858558"/>
              <a:gd name="connsiteX65" fmla="*/ 9289886 w 10873921"/>
              <a:gd name="connsiteY65" fmla="*/ 6508540 h 6858558"/>
              <a:gd name="connsiteX66" fmla="*/ 9262092 w 10873921"/>
              <a:gd name="connsiteY66" fmla="*/ 6511084 h 6858558"/>
              <a:gd name="connsiteX67" fmla="*/ 9259443 w 10873921"/>
              <a:gd name="connsiteY67" fmla="*/ 6557257 h 6858558"/>
              <a:gd name="connsiteX68" fmla="*/ 9258214 w 10873921"/>
              <a:gd name="connsiteY68" fmla="*/ 6628065 h 6858558"/>
              <a:gd name="connsiteX69" fmla="*/ 9250938 w 10873921"/>
              <a:gd name="connsiteY69" fmla="*/ 6667101 h 6858558"/>
              <a:gd name="connsiteX70" fmla="*/ 9238195 w 10873921"/>
              <a:gd name="connsiteY70" fmla="*/ 6775682 h 6858558"/>
              <a:gd name="connsiteX71" fmla="*/ 9230652 w 10873921"/>
              <a:gd name="connsiteY71" fmla="*/ 6855909 h 6858558"/>
              <a:gd name="connsiteX72" fmla="*/ 0 w 10873921"/>
              <a:gd name="connsiteY72" fmla="*/ 6858558 h 6858558"/>
              <a:gd name="connsiteX73" fmla="*/ 0 w 10873921"/>
              <a:gd name="connsiteY73"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06313 w 10873921"/>
              <a:gd name="connsiteY9" fmla="*/ 486627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15875 w 10873921"/>
              <a:gd name="connsiteY17" fmla="*/ 904631 h 6858558"/>
              <a:gd name="connsiteX18" fmla="*/ 10509848 w 10873921"/>
              <a:gd name="connsiteY18" fmla="*/ 950499 h 6858558"/>
              <a:gd name="connsiteX19" fmla="*/ 10503433 w 10873921"/>
              <a:gd name="connsiteY19" fmla="*/ 1021040 h 6858558"/>
              <a:gd name="connsiteX20" fmla="*/ 10493315 w 10873921"/>
              <a:gd name="connsiteY20" fmla="*/ 1059465 h 6858558"/>
              <a:gd name="connsiteX21" fmla="*/ 10472650 w 10873921"/>
              <a:gd name="connsiteY21" fmla="*/ 1166876 h 6858558"/>
              <a:gd name="connsiteX22" fmla="*/ 10457261 w 10873921"/>
              <a:gd name="connsiteY22" fmla="*/ 1276330 h 6858558"/>
              <a:gd name="connsiteX23" fmla="*/ 10479612 w 10873921"/>
              <a:gd name="connsiteY23" fmla="*/ 1340205 h 6858558"/>
              <a:gd name="connsiteX24" fmla="*/ 10478804 w 10873921"/>
              <a:gd name="connsiteY24" fmla="*/ 1346492 h 6858558"/>
              <a:gd name="connsiteX25" fmla="*/ 10469399 w 10873921"/>
              <a:gd name="connsiteY25" fmla="*/ 1360254 h 6858558"/>
              <a:gd name="connsiteX26" fmla="*/ 10464675 w 10873921"/>
              <a:gd name="connsiteY26" fmla="*/ 1364867 h 6858558"/>
              <a:gd name="connsiteX27" fmla="*/ 10460288 w 10873921"/>
              <a:gd name="connsiteY27" fmla="*/ 1372815 h 6858558"/>
              <a:gd name="connsiteX28" fmla="*/ 10460557 w 10873921"/>
              <a:gd name="connsiteY28" fmla="*/ 1373191 h 6858558"/>
              <a:gd name="connsiteX29" fmla="*/ 10455711 w 10873921"/>
              <a:gd name="connsiteY29" fmla="*/ 1380284 h 6858558"/>
              <a:gd name="connsiteX30" fmla="*/ 10427214 w 10873921"/>
              <a:gd name="connsiteY30" fmla="*/ 1412731 h 6858558"/>
              <a:gd name="connsiteX31" fmla="*/ 10436481 w 10873921"/>
              <a:gd name="connsiteY31" fmla="*/ 1477797 h 6858558"/>
              <a:gd name="connsiteX32" fmla="*/ 10431659 w 10873921"/>
              <a:gd name="connsiteY32" fmla="*/ 1500615 h 6858558"/>
              <a:gd name="connsiteX33" fmla="*/ 10431103 w 10873921"/>
              <a:gd name="connsiteY33" fmla="*/ 1513756 h 6858558"/>
              <a:gd name="connsiteX34" fmla="*/ 10432371 w 10873921"/>
              <a:gd name="connsiteY34" fmla="*/ 1515188 h 6858558"/>
              <a:gd name="connsiteX35" fmla="*/ 10404863 w 10873921"/>
              <a:gd name="connsiteY35" fmla="*/ 1546203 h 6858558"/>
              <a:gd name="connsiteX36" fmla="*/ 10404251 w 10873921"/>
              <a:gd name="connsiteY36" fmla="*/ 1551761 h 6858558"/>
              <a:gd name="connsiteX37" fmla="*/ 10382431 w 10873921"/>
              <a:gd name="connsiteY37" fmla="*/ 1570136 h 6858558"/>
              <a:gd name="connsiteX38" fmla="*/ 10373233 w 10873921"/>
              <a:gd name="connsiteY38" fmla="*/ 1580611 h 6858558"/>
              <a:gd name="connsiteX39" fmla="*/ 10366354 w 10873921"/>
              <a:gd name="connsiteY39" fmla="*/ 1581543 h 6858558"/>
              <a:gd name="connsiteX40" fmla="*/ 10354948 w 10873921"/>
              <a:gd name="connsiteY40" fmla="*/ 1598036 h 6858558"/>
              <a:gd name="connsiteX41" fmla="*/ 10365856 w 10873921"/>
              <a:gd name="connsiteY41" fmla="*/ 1627197 h 6858558"/>
              <a:gd name="connsiteX42" fmla="*/ 10339843 w 10873921"/>
              <a:gd name="connsiteY42" fmla="*/ 1675061 h 6858558"/>
              <a:gd name="connsiteX43" fmla="*/ 10303766 w 10873921"/>
              <a:gd name="connsiteY43" fmla="*/ 1728350 h 6858558"/>
              <a:gd name="connsiteX44" fmla="*/ 10213612 w 10873921"/>
              <a:gd name="connsiteY44" fmla="*/ 1831639 h 6858558"/>
              <a:gd name="connsiteX45" fmla="*/ 10112893 w 10873921"/>
              <a:gd name="connsiteY45" fmla="*/ 1947999 h 6858558"/>
              <a:gd name="connsiteX46" fmla="*/ 10042411 w 10873921"/>
              <a:gd name="connsiteY46" fmla="*/ 2041320 h 6858558"/>
              <a:gd name="connsiteX47" fmla="*/ 9916869 w 10873921"/>
              <a:gd name="connsiteY47" fmla="*/ 2193981 h 6858558"/>
              <a:gd name="connsiteX48" fmla="*/ 9863224 w 10873921"/>
              <a:gd name="connsiteY48" fmla="*/ 2350764 h 6858558"/>
              <a:gd name="connsiteX49" fmla="*/ 9815833 w 10873921"/>
              <a:gd name="connsiteY49" fmla="*/ 2484015 h 6858558"/>
              <a:gd name="connsiteX50" fmla="*/ 9772154 w 10873921"/>
              <a:gd name="connsiteY50" fmla="*/ 2992899 h 6858558"/>
              <a:gd name="connsiteX51" fmla="*/ 9644932 w 10873921"/>
              <a:gd name="connsiteY51" fmla="*/ 4090138 h 6858558"/>
              <a:gd name="connsiteX52" fmla="*/ 9476803 w 10873921"/>
              <a:gd name="connsiteY52" fmla="*/ 5871230 h 6858558"/>
              <a:gd name="connsiteX53" fmla="*/ 9482048 w 10873921"/>
              <a:gd name="connsiteY53" fmla="*/ 5875581 h 6858558"/>
              <a:gd name="connsiteX54" fmla="*/ 9482918 w 10873921"/>
              <a:gd name="connsiteY54" fmla="*/ 5942515 h 6858558"/>
              <a:gd name="connsiteX55" fmla="*/ 9471123 w 10873921"/>
              <a:gd name="connsiteY55" fmla="*/ 6028951 h 6858558"/>
              <a:gd name="connsiteX56" fmla="*/ 9421412 w 10873921"/>
              <a:gd name="connsiteY56" fmla="*/ 6080818 h 6858558"/>
              <a:gd name="connsiteX57" fmla="*/ 9427038 w 10873921"/>
              <a:gd name="connsiteY57" fmla="*/ 6088099 h 6858558"/>
              <a:gd name="connsiteX58" fmla="*/ 9412784 w 10873921"/>
              <a:gd name="connsiteY58" fmla="*/ 6129303 h 6858558"/>
              <a:gd name="connsiteX59" fmla="*/ 9313343 w 10873921"/>
              <a:gd name="connsiteY59" fmla="*/ 6260036 h 6858558"/>
              <a:gd name="connsiteX60" fmla="*/ 9286856 w 10873921"/>
              <a:gd name="connsiteY60" fmla="*/ 6340934 h 6858558"/>
              <a:gd name="connsiteX61" fmla="*/ 9285436 w 10873921"/>
              <a:gd name="connsiteY61" fmla="*/ 6371842 h 6858558"/>
              <a:gd name="connsiteX62" fmla="*/ 9282564 w 10873921"/>
              <a:gd name="connsiteY62" fmla="*/ 6423490 h 6858558"/>
              <a:gd name="connsiteX63" fmla="*/ 9300077 w 10873921"/>
              <a:gd name="connsiteY63" fmla="*/ 6467496 h 6858558"/>
              <a:gd name="connsiteX64" fmla="*/ 9289886 w 10873921"/>
              <a:gd name="connsiteY64" fmla="*/ 6508540 h 6858558"/>
              <a:gd name="connsiteX65" fmla="*/ 9262092 w 10873921"/>
              <a:gd name="connsiteY65" fmla="*/ 6511084 h 6858558"/>
              <a:gd name="connsiteX66" fmla="*/ 9259443 w 10873921"/>
              <a:gd name="connsiteY66" fmla="*/ 6557257 h 6858558"/>
              <a:gd name="connsiteX67" fmla="*/ 9258214 w 10873921"/>
              <a:gd name="connsiteY67" fmla="*/ 6628065 h 6858558"/>
              <a:gd name="connsiteX68" fmla="*/ 9250938 w 10873921"/>
              <a:gd name="connsiteY68" fmla="*/ 6667101 h 6858558"/>
              <a:gd name="connsiteX69" fmla="*/ 9238195 w 10873921"/>
              <a:gd name="connsiteY69" fmla="*/ 6775682 h 6858558"/>
              <a:gd name="connsiteX70" fmla="*/ 9230652 w 10873921"/>
              <a:gd name="connsiteY70" fmla="*/ 6855909 h 6858558"/>
              <a:gd name="connsiteX71" fmla="*/ 0 w 10873921"/>
              <a:gd name="connsiteY71" fmla="*/ 6858558 h 6858558"/>
              <a:gd name="connsiteX72" fmla="*/ 0 w 10873921"/>
              <a:gd name="connsiteY72"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322 w 10873921"/>
              <a:gd name="connsiteY9" fmla="*/ 449520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15875 w 10873921"/>
              <a:gd name="connsiteY17" fmla="*/ 904631 h 6858558"/>
              <a:gd name="connsiteX18" fmla="*/ 10509848 w 10873921"/>
              <a:gd name="connsiteY18" fmla="*/ 950499 h 6858558"/>
              <a:gd name="connsiteX19" fmla="*/ 10503433 w 10873921"/>
              <a:gd name="connsiteY19" fmla="*/ 1021040 h 6858558"/>
              <a:gd name="connsiteX20" fmla="*/ 10493315 w 10873921"/>
              <a:gd name="connsiteY20" fmla="*/ 1059465 h 6858558"/>
              <a:gd name="connsiteX21" fmla="*/ 10472650 w 10873921"/>
              <a:gd name="connsiteY21" fmla="*/ 1166876 h 6858558"/>
              <a:gd name="connsiteX22" fmla="*/ 10457261 w 10873921"/>
              <a:gd name="connsiteY22" fmla="*/ 1276330 h 6858558"/>
              <a:gd name="connsiteX23" fmla="*/ 10479612 w 10873921"/>
              <a:gd name="connsiteY23" fmla="*/ 1340205 h 6858558"/>
              <a:gd name="connsiteX24" fmla="*/ 10478804 w 10873921"/>
              <a:gd name="connsiteY24" fmla="*/ 1346492 h 6858558"/>
              <a:gd name="connsiteX25" fmla="*/ 10469399 w 10873921"/>
              <a:gd name="connsiteY25" fmla="*/ 1360254 h 6858558"/>
              <a:gd name="connsiteX26" fmla="*/ 10464675 w 10873921"/>
              <a:gd name="connsiteY26" fmla="*/ 1364867 h 6858558"/>
              <a:gd name="connsiteX27" fmla="*/ 10460288 w 10873921"/>
              <a:gd name="connsiteY27" fmla="*/ 1372815 h 6858558"/>
              <a:gd name="connsiteX28" fmla="*/ 10460557 w 10873921"/>
              <a:gd name="connsiteY28" fmla="*/ 1373191 h 6858558"/>
              <a:gd name="connsiteX29" fmla="*/ 10455711 w 10873921"/>
              <a:gd name="connsiteY29" fmla="*/ 1380284 h 6858558"/>
              <a:gd name="connsiteX30" fmla="*/ 10427214 w 10873921"/>
              <a:gd name="connsiteY30" fmla="*/ 1412731 h 6858558"/>
              <a:gd name="connsiteX31" fmla="*/ 10436481 w 10873921"/>
              <a:gd name="connsiteY31" fmla="*/ 1477797 h 6858558"/>
              <a:gd name="connsiteX32" fmla="*/ 10431659 w 10873921"/>
              <a:gd name="connsiteY32" fmla="*/ 1500615 h 6858558"/>
              <a:gd name="connsiteX33" fmla="*/ 10431103 w 10873921"/>
              <a:gd name="connsiteY33" fmla="*/ 1513756 h 6858558"/>
              <a:gd name="connsiteX34" fmla="*/ 10432371 w 10873921"/>
              <a:gd name="connsiteY34" fmla="*/ 1515188 h 6858558"/>
              <a:gd name="connsiteX35" fmla="*/ 10404863 w 10873921"/>
              <a:gd name="connsiteY35" fmla="*/ 1546203 h 6858558"/>
              <a:gd name="connsiteX36" fmla="*/ 10404251 w 10873921"/>
              <a:gd name="connsiteY36" fmla="*/ 1551761 h 6858558"/>
              <a:gd name="connsiteX37" fmla="*/ 10382431 w 10873921"/>
              <a:gd name="connsiteY37" fmla="*/ 1570136 h 6858558"/>
              <a:gd name="connsiteX38" fmla="*/ 10373233 w 10873921"/>
              <a:gd name="connsiteY38" fmla="*/ 1580611 h 6858558"/>
              <a:gd name="connsiteX39" fmla="*/ 10366354 w 10873921"/>
              <a:gd name="connsiteY39" fmla="*/ 1581543 h 6858558"/>
              <a:gd name="connsiteX40" fmla="*/ 10354948 w 10873921"/>
              <a:gd name="connsiteY40" fmla="*/ 1598036 h 6858558"/>
              <a:gd name="connsiteX41" fmla="*/ 10365856 w 10873921"/>
              <a:gd name="connsiteY41" fmla="*/ 1627197 h 6858558"/>
              <a:gd name="connsiteX42" fmla="*/ 10339843 w 10873921"/>
              <a:gd name="connsiteY42" fmla="*/ 1675061 h 6858558"/>
              <a:gd name="connsiteX43" fmla="*/ 10303766 w 10873921"/>
              <a:gd name="connsiteY43" fmla="*/ 1728350 h 6858558"/>
              <a:gd name="connsiteX44" fmla="*/ 10213612 w 10873921"/>
              <a:gd name="connsiteY44" fmla="*/ 1831639 h 6858558"/>
              <a:gd name="connsiteX45" fmla="*/ 10112893 w 10873921"/>
              <a:gd name="connsiteY45" fmla="*/ 1947999 h 6858558"/>
              <a:gd name="connsiteX46" fmla="*/ 10042411 w 10873921"/>
              <a:gd name="connsiteY46" fmla="*/ 2041320 h 6858558"/>
              <a:gd name="connsiteX47" fmla="*/ 9916869 w 10873921"/>
              <a:gd name="connsiteY47" fmla="*/ 2193981 h 6858558"/>
              <a:gd name="connsiteX48" fmla="*/ 9863224 w 10873921"/>
              <a:gd name="connsiteY48" fmla="*/ 2350764 h 6858558"/>
              <a:gd name="connsiteX49" fmla="*/ 9815833 w 10873921"/>
              <a:gd name="connsiteY49" fmla="*/ 2484015 h 6858558"/>
              <a:gd name="connsiteX50" fmla="*/ 9772154 w 10873921"/>
              <a:gd name="connsiteY50" fmla="*/ 2992899 h 6858558"/>
              <a:gd name="connsiteX51" fmla="*/ 9644932 w 10873921"/>
              <a:gd name="connsiteY51" fmla="*/ 4090138 h 6858558"/>
              <a:gd name="connsiteX52" fmla="*/ 9476803 w 10873921"/>
              <a:gd name="connsiteY52" fmla="*/ 5871230 h 6858558"/>
              <a:gd name="connsiteX53" fmla="*/ 9482048 w 10873921"/>
              <a:gd name="connsiteY53" fmla="*/ 5875581 h 6858558"/>
              <a:gd name="connsiteX54" fmla="*/ 9482918 w 10873921"/>
              <a:gd name="connsiteY54" fmla="*/ 5942515 h 6858558"/>
              <a:gd name="connsiteX55" fmla="*/ 9471123 w 10873921"/>
              <a:gd name="connsiteY55" fmla="*/ 6028951 h 6858558"/>
              <a:gd name="connsiteX56" fmla="*/ 9421412 w 10873921"/>
              <a:gd name="connsiteY56" fmla="*/ 6080818 h 6858558"/>
              <a:gd name="connsiteX57" fmla="*/ 9427038 w 10873921"/>
              <a:gd name="connsiteY57" fmla="*/ 6088099 h 6858558"/>
              <a:gd name="connsiteX58" fmla="*/ 9412784 w 10873921"/>
              <a:gd name="connsiteY58" fmla="*/ 6129303 h 6858558"/>
              <a:gd name="connsiteX59" fmla="*/ 9313343 w 10873921"/>
              <a:gd name="connsiteY59" fmla="*/ 6260036 h 6858558"/>
              <a:gd name="connsiteX60" fmla="*/ 9286856 w 10873921"/>
              <a:gd name="connsiteY60" fmla="*/ 6340934 h 6858558"/>
              <a:gd name="connsiteX61" fmla="*/ 9285436 w 10873921"/>
              <a:gd name="connsiteY61" fmla="*/ 6371842 h 6858558"/>
              <a:gd name="connsiteX62" fmla="*/ 9282564 w 10873921"/>
              <a:gd name="connsiteY62" fmla="*/ 6423490 h 6858558"/>
              <a:gd name="connsiteX63" fmla="*/ 9300077 w 10873921"/>
              <a:gd name="connsiteY63" fmla="*/ 6467496 h 6858558"/>
              <a:gd name="connsiteX64" fmla="*/ 9289886 w 10873921"/>
              <a:gd name="connsiteY64" fmla="*/ 6508540 h 6858558"/>
              <a:gd name="connsiteX65" fmla="*/ 9262092 w 10873921"/>
              <a:gd name="connsiteY65" fmla="*/ 6511084 h 6858558"/>
              <a:gd name="connsiteX66" fmla="*/ 9259443 w 10873921"/>
              <a:gd name="connsiteY66" fmla="*/ 6557257 h 6858558"/>
              <a:gd name="connsiteX67" fmla="*/ 9258214 w 10873921"/>
              <a:gd name="connsiteY67" fmla="*/ 6628065 h 6858558"/>
              <a:gd name="connsiteX68" fmla="*/ 9250938 w 10873921"/>
              <a:gd name="connsiteY68" fmla="*/ 6667101 h 6858558"/>
              <a:gd name="connsiteX69" fmla="*/ 9238195 w 10873921"/>
              <a:gd name="connsiteY69" fmla="*/ 6775682 h 6858558"/>
              <a:gd name="connsiteX70" fmla="*/ 9230652 w 10873921"/>
              <a:gd name="connsiteY70" fmla="*/ 6855909 h 6858558"/>
              <a:gd name="connsiteX71" fmla="*/ 0 w 10873921"/>
              <a:gd name="connsiteY71" fmla="*/ 6858558 h 6858558"/>
              <a:gd name="connsiteX72" fmla="*/ 0 w 10873921"/>
              <a:gd name="connsiteY72"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322 w 10873921"/>
              <a:gd name="connsiteY9" fmla="*/ 449520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15875 w 10873921"/>
              <a:gd name="connsiteY17" fmla="*/ 904631 h 6858558"/>
              <a:gd name="connsiteX18" fmla="*/ 10509848 w 10873921"/>
              <a:gd name="connsiteY18" fmla="*/ 950499 h 6858558"/>
              <a:gd name="connsiteX19" fmla="*/ 10503433 w 10873921"/>
              <a:gd name="connsiteY19" fmla="*/ 1021040 h 6858558"/>
              <a:gd name="connsiteX20" fmla="*/ 10493315 w 10873921"/>
              <a:gd name="connsiteY20" fmla="*/ 1059465 h 6858558"/>
              <a:gd name="connsiteX21" fmla="*/ 10472650 w 10873921"/>
              <a:gd name="connsiteY21" fmla="*/ 1166876 h 6858558"/>
              <a:gd name="connsiteX22" fmla="*/ 10457261 w 10873921"/>
              <a:gd name="connsiteY22" fmla="*/ 1276330 h 6858558"/>
              <a:gd name="connsiteX23" fmla="*/ 10479612 w 10873921"/>
              <a:gd name="connsiteY23" fmla="*/ 1340205 h 6858558"/>
              <a:gd name="connsiteX24" fmla="*/ 10478804 w 10873921"/>
              <a:gd name="connsiteY24" fmla="*/ 1346492 h 6858558"/>
              <a:gd name="connsiteX25" fmla="*/ 10469399 w 10873921"/>
              <a:gd name="connsiteY25" fmla="*/ 1360254 h 6858558"/>
              <a:gd name="connsiteX26" fmla="*/ 10464675 w 10873921"/>
              <a:gd name="connsiteY26" fmla="*/ 1364867 h 6858558"/>
              <a:gd name="connsiteX27" fmla="*/ 10460288 w 10873921"/>
              <a:gd name="connsiteY27" fmla="*/ 1372815 h 6858558"/>
              <a:gd name="connsiteX28" fmla="*/ 10460557 w 10873921"/>
              <a:gd name="connsiteY28" fmla="*/ 1373191 h 6858558"/>
              <a:gd name="connsiteX29" fmla="*/ 10427214 w 10873921"/>
              <a:gd name="connsiteY29" fmla="*/ 1412731 h 6858558"/>
              <a:gd name="connsiteX30" fmla="*/ 10436481 w 10873921"/>
              <a:gd name="connsiteY30" fmla="*/ 1477797 h 6858558"/>
              <a:gd name="connsiteX31" fmla="*/ 10431659 w 10873921"/>
              <a:gd name="connsiteY31" fmla="*/ 1500615 h 6858558"/>
              <a:gd name="connsiteX32" fmla="*/ 10431103 w 10873921"/>
              <a:gd name="connsiteY32" fmla="*/ 1513756 h 6858558"/>
              <a:gd name="connsiteX33" fmla="*/ 10432371 w 10873921"/>
              <a:gd name="connsiteY33" fmla="*/ 1515188 h 6858558"/>
              <a:gd name="connsiteX34" fmla="*/ 10404863 w 10873921"/>
              <a:gd name="connsiteY34" fmla="*/ 1546203 h 6858558"/>
              <a:gd name="connsiteX35" fmla="*/ 10404251 w 10873921"/>
              <a:gd name="connsiteY35" fmla="*/ 1551761 h 6858558"/>
              <a:gd name="connsiteX36" fmla="*/ 10382431 w 10873921"/>
              <a:gd name="connsiteY36" fmla="*/ 1570136 h 6858558"/>
              <a:gd name="connsiteX37" fmla="*/ 10373233 w 10873921"/>
              <a:gd name="connsiteY37" fmla="*/ 1580611 h 6858558"/>
              <a:gd name="connsiteX38" fmla="*/ 10366354 w 10873921"/>
              <a:gd name="connsiteY38" fmla="*/ 1581543 h 6858558"/>
              <a:gd name="connsiteX39" fmla="*/ 10354948 w 10873921"/>
              <a:gd name="connsiteY39" fmla="*/ 1598036 h 6858558"/>
              <a:gd name="connsiteX40" fmla="*/ 10365856 w 10873921"/>
              <a:gd name="connsiteY40" fmla="*/ 1627197 h 6858558"/>
              <a:gd name="connsiteX41" fmla="*/ 10339843 w 10873921"/>
              <a:gd name="connsiteY41" fmla="*/ 1675061 h 6858558"/>
              <a:gd name="connsiteX42" fmla="*/ 10303766 w 10873921"/>
              <a:gd name="connsiteY42" fmla="*/ 1728350 h 6858558"/>
              <a:gd name="connsiteX43" fmla="*/ 10213612 w 10873921"/>
              <a:gd name="connsiteY43" fmla="*/ 1831639 h 6858558"/>
              <a:gd name="connsiteX44" fmla="*/ 10112893 w 10873921"/>
              <a:gd name="connsiteY44" fmla="*/ 1947999 h 6858558"/>
              <a:gd name="connsiteX45" fmla="*/ 10042411 w 10873921"/>
              <a:gd name="connsiteY45" fmla="*/ 2041320 h 6858558"/>
              <a:gd name="connsiteX46" fmla="*/ 9916869 w 10873921"/>
              <a:gd name="connsiteY46" fmla="*/ 2193981 h 6858558"/>
              <a:gd name="connsiteX47" fmla="*/ 9863224 w 10873921"/>
              <a:gd name="connsiteY47" fmla="*/ 2350764 h 6858558"/>
              <a:gd name="connsiteX48" fmla="*/ 9815833 w 10873921"/>
              <a:gd name="connsiteY48" fmla="*/ 2484015 h 6858558"/>
              <a:gd name="connsiteX49" fmla="*/ 9772154 w 10873921"/>
              <a:gd name="connsiteY49" fmla="*/ 2992899 h 6858558"/>
              <a:gd name="connsiteX50" fmla="*/ 9644932 w 10873921"/>
              <a:gd name="connsiteY50" fmla="*/ 4090138 h 6858558"/>
              <a:gd name="connsiteX51" fmla="*/ 9476803 w 10873921"/>
              <a:gd name="connsiteY51" fmla="*/ 5871230 h 6858558"/>
              <a:gd name="connsiteX52" fmla="*/ 9482048 w 10873921"/>
              <a:gd name="connsiteY52" fmla="*/ 5875581 h 6858558"/>
              <a:gd name="connsiteX53" fmla="*/ 9482918 w 10873921"/>
              <a:gd name="connsiteY53" fmla="*/ 5942515 h 6858558"/>
              <a:gd name="connsiteX54" fmla="*/ 9471123 w 10873921"/>
              <a:gd name="connsiteY54" fmla="*/ 6028951 h 6858558"/>
              <a:gd name="connsiteX55" fmla="*/ 9421412 w 10873921"/>
              <a:gd name="connsiteY55" fmla="*/ 6080818 h 6858558"/>
              <a:gd name="connsiteX56" fmla="*/ 9427038 w 10873921"/>
              <a:gd name="connsiteY56" fmla="*/ 6088099 h 6858558"/>
              <a:gd name="connsiteX57" fmla="*/ 9412784 w 10873921"/>
              <a:gd name="connsiteY57" fmla="*/ 6129303 h 6858558"/>
              <a:gd name="connsiteX58" fmla="*/ 9313343 w 10873921"/>
              <a:gd name="connsiteY58" fmla="*/ 6260036 h 6858558"/>
              <a:gd name="connsiteX59" fmla="*/ 9286856 w 10873921"/>
              <a:gd name="connsiteY59" fmla="*/ 6340934 h 6858558"/>
              <a:gd name="connsiteX60" fmla="*/ 9285436 w 10873921"/>
              <a:gd name="connsiteY60" fmla="*/ 6371842 h 6858558"/>
              <a:gd name="connsiteX61" fmla="*/ 9282564 w 10873921"/>
              <a:gd name="connsiteY61" fmla="*/ 6423490 h 6858558"/>
              <a:gd name="connsiteX62" fmla="*/ 9300077 w 10873921"/>
              <a:gd name="connsiteY62" fmla="*/ 6467496 h 6858558"/>
              <a:gd name="connsiteX63" fmla="*/ 9289886 w 10873921"/>
              <a:gd name="connsiteY63" fmla="*/ 6508540 h 6858558"/>
              <a:gd name="connsiteX64" fmla="*/ 9262092 w 10873921"/>
              <a:gd name="connsiteY64" fmla="*/ 6511084 h 6858558"/>
              <a:gd name="connsiteX65" fmla="*/ 9259443 w 10873921"/>
              <a:gd name="connsiteY65" fmla="*/ 6557257 h 6858558"/>
              <a:gd name="connsiteX66" fmla="*/ 9258214 w 10873921"/>
              <a:gd name="connsiteY66" fmla="*/ 6628065 h 6858558"/>
              <a:gd name="connsiteX67" fmla="*/ 9250938 w 10873921"/>
              <a:gd name="connsiteY67" fmla="*/ 6667101 h 6858558"/>
              <a:gd name="connsiteX68" fmla="*/ 9238195 w 10873921"/>
              <a:gd name="connsiteY68" fmla="*/ 6775682 h 6858558"/>
              <a:gd name="connsiteX69" fmla="*/ 9230652 w 10873921"/>
              <a:gd name="connsiteY69" fmla="*/ 6855909 h 6858558"/>
              <a:gd name="connsiteX70" fmla="*/ 0 w 10873921"/>
              <a:gd name="connsiteY70" fmla="*/ 6858558 h 6858558"/>
              <a:gd name="connsiteX71" fmla="*/ 0 w 10873921"/>
              <a:gd name="connsiteY71"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322 w 10873921"/>
              <a:gd name="connsiteY9" fmla="*/ 449520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15875 w 10873921"/>
              <a:gd name="connsiteY17" fmla="*/ 904631 h 6858558"/>
              <a:gd name="connsiteX18" fmla="*/ 10509848 w 10873921"/>
              <a:gd name="connsiteY18" fmla="*/ 950499 h 6858558"/>
              <a:gd name="connsiteX19" fmla="*/ 10503433 w 10873921"/>
              <a:gd name="connsiteY19" fmla="*/ 1021040 h 6858558"/>
              <a:gd name="connsiteX20" fmla="*/ 10493315 w 10873921"/>
              <a:gd name="connsiteY20" fmla="*/ 1059465 h 6858558"/>
              <a:gd name="connsiteX21" fmla="*/ 10472650 w 10873921"/>
              <a:gd name="connsiteY21" fmla="*/ 1166876 h 6858558"/>
              <a:gd name="connsiteX22" fmla="*/ 10457261 w 10873921"/>
              <a:gd name="connsiteY22" fmla="*/ 1276330 h 6858558"/>
              <a:gd name="connsiteX23" fmla="*/ 10479612 w 10873921"/>
              <a:gd name="connsiteY23" fmla="*/ 1340205 h 6858558"/>
              <a:gd name="connsiteX24" fmla="*/ 10478804 w 10873921"/>
              <a:gd name="connsiteY24" fmla="*/ 1346492 h 6858558"/>
              <a:gd name="connsiteX25" fmla="*/ 10469399 w 10873921"/>
              <a:gd name="connsiteY25" fmla="*/ 1360254 h 6858558"/>
              <a:gd name="connsiteX26" fmla="*/ 10464675 w 10873921"/>
              <a:gd name="connsiteY26" fmla="*/ 1364867 h 6858558"/>
              <a:gd name="connsiteX27" fmla="*/ 10460288 w 10873921"/>
              <a:gd name="connsiteY27" fmla="*/ 1372815 h 6858558"/>
              <a:gd name="connsiteX28" fmla="*/ 10460557 w 10873921"/>
              <a:gd name="connsiteY28" fmla="*/ 1373191 h 6858558"/>
              <a:gd name="connsiteX29" fmla="*/ 10436481 w 10873921"/>
              <a:gd name="connsiteY29" fmla="*/ 1477797 h 6858558"/>
              <a:gd name="connsiteX30" fmla="*/ 10431659 w 10873921"/>
              <a:gd name="connsiteY30" fmla="*/ 1500615 h 6858558"/>
              <a:gd name="connsiteX31" fmla="*/ 10431103 w 10873921"/>
              <a:gd name="connsiteY31" fmla="*/ 1513756 h 6858558"/>
              <a:gd name="connsiteX32" fmla="*/ 10432371 w 10873921"/>
              <a:gd name="connsiteY32" fmla="*/ 1515188 h 6858558"/>
              <a:gd name="connsiteX33" fmla="*/ 10404863 w 10873921"/>
              <a:gd name="connsiteY33" fmla="*/ 1546203 h 6858558"/>
              <a:gd name="connsiteX34" fmla="*/ 10404251 w 10873921"/>
              <a:gd name="connsiteY34" fmla="*/ 1551761 h 6858558"/>
              <a:gd name="connsiteX35" fmla="*/ 10382431 w 10873921"/>
              <a:gd name="connsiteY35" fmla="*/ 1570136 h 6858558"/>
              <a:gd name="connsiteX36" fmla="*/ 10373233 w 10873921"/>
              <a:gd name="connsiteY36" fmla="*/ 1580611 h 6858558"/>
              <a:gd name="connsiteX37" fmla="*/ 10366354 w 10873921"/>
              <a:gd name="connsiteY37" fmla="*/ 1581543 h 6858558"/>
              <a:gd name="connsiteX38" fmla="*/ 10354948 w 10873921"/>
              <a:gd name="connsiteY38" fmla="*/ 1598036 h 6858558"/>
              <a:gd name="connsiteX39" fmla="*/ 10365856 w 10873921"/>
              <a:gd name="connsiteY39" fmla="*/ 1627197 h 6858558"/>
              <a:gd name="connsiteX40" fmla="*/ 10339843 w 10873921"/>
              <a:gd name="connsiteY40" fmla="*/ 1675061 h 6858558"/>
              <a:gd name="connsiteX41" fmla="*/ 10303766 w 10873921"/>
              <a:gd name="connsiteY41" fmla="*/ 1728350 h 6858558"/>
              <a:gd name="connsiteX42" fmla="*/ 10213612 w 10873921"/>
              <a:gd name="connsiteY42" fmla="*/ 1831639 h 6858558"/>
              <a:gd name="connsiteX43" fmla="*/ 10112893 w 10873921"/>
              <a:gd name="connsiteY43" fmla="*/ 1947999 h 6858558"/>
              <a:gd name="connsiteX44" fmla="*/ 10042411 w 10873921"/>
              <a:gd name="connsiteY44" fmla="*/ 2041320 h 6858558"/>
              <a:gd name="connsiteX45" fmla="*/ 9916869 w 10873921"/>
              <a:gd name="connsiteY45" fmla="*/ 2193981 h 6858558"/>
              <a:gd name="connsiteX46" fmla="*/ 9863224 w 10873921"/>
              <a:gd name="connsiteY46" fmla="*/ 2350764 h 6858558"/>
              <a:gd name="connsiteX47" fmla="*/ 9815833 w 10873921"/>
              <a:gd name="connsiteY47" fmla="*/ 2484015 h 6858558"/>
              <a:gd name="connsiteX48" fmla="*/ 9772154 w 10873921"/>
              <a:gd name="connsiteY48" fmla="*/ 2992899 h 6858558"/>
              <a:gd name="connsiteX49" fmla="*/ 9644932 w 10873921"/>
              <a:gd name="connsiteY49" fmla="*/ 4090138 h 6858558"/>
              <a:gd name="connsiteX50" fmla="*/ 9476803 w 10873921"/>
              <a:gd name="connsiteY50" fmla="*/ 5871230 h 6858558"/>
              <a:gd name="connsiteX51" fmla="*/ 9482048 w 10873921"/>
              <a:gd name="connsiteY51" fmla="*/ 5875581 h 6858558"/>
              <a:gd name="connsiteX52" fmla="*/ 9482918 w 10873921"/>
              <a:gd name="connsiteY52" fmla="*/ 5942515 h 6858558"/>
              <a:gd name="connsiteX53" fmla="*/ 9471123 w 10873921"/>
              <a:gd name="connsiteY53" fmla="*/ 6028951 h 6858558"/>
              <a:gd name="connsiteX54" fmla="*/ 9421412 w 10873921"/>
              <a:gd name="connsiteY54" fmla="*/ 6080818 h 6858558"/>
              <a:gd name="connsiteX55" fmla="*/ 9427038 w 10873921"/>
              <a:gd name="connsiteY55" fmla="*/ 6088099 h 6858558"/>
              <a:gd name="connsiteX56" fmla="*/ 9412784 w 10873921"/>
              <a:gd name="connsiteY56" fmla="*/ 6129303 h 6858558"/>
              <a:gd name="connsiteX57" fmla="*/ 9313343 w 10873921"/>
              <a:gd name="connsiteY57" fmla="*/ 6260036 h 6858558"/>
              <a:gd name="connsiteX58" fmla="*/ 9286856 w 10873921"/>
              <a:gd name="connsiteY58" fmla="*/ 6340934 h 6858558"/>
              <a:gd name="connsiteX59" fmla="*/ 9285436 w 10873921"/>
              <a:gd name="connsiteY59" fmla="*/ 6371842 h 6858558"/>
              <a:gd name="connsiteX60" fmla="*/ 9282564 w 10873921"/>
              <a:gd name="connsiteY60" fmla="*/ 6423490 h 6858558"/>
              <a:gd name="connsiteX61" fmla="*/ 9300077 w 10873921"/>
              <a:gd name="connsiteY61" fmla="*/ 6467496 h 6858558"/>
              <a:gd name="connsiteX62" fmla="*/ 9289886 w 10873921"/>
              <a:gd name="connsiteY62" fmla="*/ 6508540 h 6858558"/>
              <a:gd name="connsiteX63" fmla="*/ 9262092 w 10873921"/>
              <a:gd name="connsiteY63" fmla="*/ 6511084 h 6858558"/>
              <a:gd name="connsiteX64" fmla="*/ 9259443 w 10873921"/>
              <a:gd name="connsiteY64" fmla="*/ 6557257 h 6858558"/>
              <a:gd name="connsiteX65" fmla="*/ 9258214 w 10873921"/>
              <a:gd name="connsiteY65" fmla="*/ 6628065 h 6858558"/>
              <a:gd name="connsiteX66" fmla="*/ 9250938 w 10873921"/>
              <a:gd name="connsiteY66" fmla="*/ 6667101 h 6858558"/>
              <a:gd name="connsiteX67" fmla="*/ 9238195 w 10873921"/>
              <a:gd name="connsiteY67" fmla="*/ 6775682 h 6858558"/>
              <a:gd name="connsiteX68" fmla="*/ 9230652 w 10873921"/>
              <a:gd name="connsiteY68" fmla="*/ 6855909 h 6858558"/>
              <a:gd name="connsiteX69" fmla="*/ 0 w 10873921"/>
              <a:gd name="connsiteY69" fmla="*/ 6858558 h 6858558"/>
              <a:gd name="connsiteX70" fmla="*/ 0 w 10873921"/>
              <a:gd name="connsiteY7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322 w 10873921"/>
              <a:gd name="connsiteY9" fmla="*/ 449520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09848 w 10873921"/>
              <a:gd name="connsiteY17" fmla="*/ 950499 h 6858558"/>
              <a:gd name="connsiteX18" fmla="*/ 10503433 w 10873921"/>
              <a:gd name="connsiteY18" fmla="*/ 1021040 h 6858558"/>
              <a:gd name="connsiteX19" fmla="*/ 10493315 w 10873921"/>
              <a:gd name="connsiteY19" fmla="*/ 1059465 h 6858558"/>
              <a:gd name="connsiteX20" fmla="*/ 10472650 w 10873921"/>
              <a:gd name="connsiteY20" fmla="*/ 1166876 h 6858558"/>
              <a:gd name="connsiteX21" fmla="*/ 10457261 w 10873921"/>
              <a:gd name="connsiteY21" fmla="*/ 1276330 h 6858558"/>
              <a:gd name="connsiteX22" fmla="*/ 10479612 w 10873921"/>
              <a:gd name="connsiteY22" fmla="*/ 1340205 h 6858558"/>
              <a:gd name="connsiteX23" fmla="*/ 10478804 w 10873921"/>
              <a:gd name="connsiteY23" fmla="*/ 1346492 h 6858558"/>
              <a:gd name="connsiteX24" fmla="*/ 10469399 w 10873921"/>
              <a:gd name="connsiteY24" fmla="*/ 1360254 h 6858558"/>
              <a:gd name="connsiteX25" fmla="*/ 10464675 w 10873921"/>
              <a:gd name="connsiteY25" fmla="*/ 1364867 h 6858558"/>
              <a:gd name="connsiteX26" fmla="*/ 10460288 w 10873921"/>
              <a:gd name="connsiteY26" fmla="*/ 1372815 h 6858558"/>
              <a:gd name="connsiteX27" fmla="*/ 10460557 w 10873921"/>
              <a:gd name="connsiteY27" fmla="*/ 1373191 h 6858558"/>
              <a:gd name="connsiteX28" fmla="*/ 10436481 w 10873921"/>
              <a:gd name="connsiteY28" fmla="*/ 1477797 h 6858558"/>
              <a:gd name="connsiteX29" fmla="*/ 10431659 w 10873921"/>
              <a:gd name="connsiteY29" fmla="*/ 1500615 h 6858558"/>
              <a:gd name="connsiteX30" fmla="*/ 10431103 w 10873921"/>
              <a:gd name="connsiteY30" fmla="*/ 1513756 h 6858558"/>
              <a:gd name="connsiteX31" fmla="*/ 10432371 w 10873921"/>
              <a:gd name="connsiteY31" fmla="*/ 1515188 h 6858558"/>
              <a:gd name="connsiteX32" fmla="*/ 10404863 w 10873921"/>
              <a:gd name="connsiteY32" fmla="*/ 1546203 h 6858558"/>
              <a:gd name="connsiteX33" fmla="*/ 10404251 w 10873921"/>
              <a:gd name="connsiteY33" fmla="*/ 1551761 h 6858558"/>
              <a:gd name="connsiteX34" fmla="*/ 10382431 w 10873921"/>
              <a:gd name="connsiteY34" fmla="*/ 1570136 h 6858558"/>
              <a:gd name="connsiteX35" fmla="*/ 10373233 w 10873921"/>
              <a:gd name="connsiteY35" fmla="*/ 1580611 h 6858558"/>
              <a:gd name="connsiteX36" fmla="*/ 10366354 w 10873921"/>
              <a:gd name="connsiteY36" fmla="*/ 1581543 h 6858558"/>
              <a:gd name="connsiteX37" fmla="*/ 10354948 w 10873921"/>
              <a:gd name="connsiteY37" fmla="*/ 1598036 h 6858558"/>
              <a:gd name="connsiteX38" fmla="*/ 10365856 w 10873921"/>
              <a:gd name="connsiteY38" fmla="*/ 1627197 h 6858558"/>
              <a:gd name="connsiteX39" fmla="*/ 10339843 w 10873921"/>
              <a:gd name="connsiteY39" fmla="*/ 1675061 h 6858558"/>
              <a:gd name="connsiteX40" fmla="*/ 10303766 w 10873921"/>
              <a:gd name="connsiteY40" fmla="*/ 1728350 h 6858558"/>
              <a:gd name="connsiteX41" fmla="*/ 10213612 w 10873921"/>
              <a:gd name="connsiteY41" fmla="*/ 1831639 h 6858558"/>
              <a:gd name="connsiteX42" fmla="*/ 10112893 w 10873921"/>
              <a:gd name="connsiteY42" fmla="*/ 1947999 h 6858558"/>
              <a:gd name="connsiteX43" fmla="*/ 10042411 w 10873921"/>
              <a:gd name="connsiteY43" fmla="*/ 2041320 h 6858558"/>
              <a:gd name="connsiteX44" fmla="*/ 9916869 w 10873921"/>
              <a:gd name="connsiteY44" fmla="*/ 2193981 h 6858558"/>
              <a:gd name="connsiteX45" fmla="*/ 9863224 w 10873921"/>
              <a:gd name="connsiteY45" fmla="*/ 2350764 h 6858558"/>
              <a:gd name="connsiteX46" fmla="*/ 9815833 w 10873921"/>
              <a:gd name="connsiteY46" fmla="*/ 2484015 h 6858558"/>
              <a:gd name="connsiteX47" fmla="*/ 9772154 w 10873921"/>
              <a:gd name="connsiteY47" fmla="*/ 2992899 h 6858558"/>
              <a:gd name="connsiteX48" fmla="*/ 9644932 w 10873921"/>
              <a:gd name="connsiteY48" fmla="*/ 4090138 h 6858558"/>
              <a:gd name="connsiteX49" fmla="*/ 9476803 w 10873921"/>
              <a:gd name="connsiteY49" fmla="*/ 5871230 h 6858558"/>
              <a:gd name="connsiteX50" fmla="*/ 9482048 w 10873921"/>
              <a:gd name="connsiteY50" fmla="*/ 5875581 h 6858558"/>
              <a:gd name="connsiteX51" fmla="*/ 9482918 w 10873921"/>
              <a:gd name="connsiteY51" fmla="*/ 5942515 h 6858558"/>
              <a:gd name="connsiteX52" fmla="*/ 9471123 w 10873921"/>
              <a:gd name="connsiteY52" fmla="*/ 6028951 h 6858558"/>
              <a:gd name="connsiteX53" fmla="*/ 9421412 w 10873921"/>
              <a:gd name="connsiteY53" fmla="*/ 6080818 h 6858558"/>
              <a:gd name="connsiteX54" fmla="*/ 9427038 w 10873921"/>
              <a:gd name="connsiteY54" fmla="*/ 6088099 h 6858558"/>
              <a:gd name="connsiteX55" fmla="*/ 9412784 w 10873921"/>
              <a:gd name="connsiteY55" fmla="*/ 6129303 h 6858558"/>
              <a:gd name="connsiteX56" fmla="*/ 9313343 w 10873921"/>
              <a:gd name="connsiteY56" fmla="*/ 6260036 h 6858558"/>
              <a:gd name="connsiteX57" fmla="*/ 9286856 w 10873921"/>
              <a:gd name="connsiteY57" fmla="*/ 6340934 h 6858558"/>
              <a:gd name="connsiteX58" fmla="*/ 9285436 w 10873921"/>
              <a:gd name="connsiteY58" fmla="*/ 6371842 h 6858558"/>
              <a:gd name="connsiteX59" fmla="*/ 9282564 w 10873921"/>
              <a:gd name="connsiteY59" fmla="*/ 6423490 h 6858558"/>
              <a:gd name="connsiteX60" fmla="*/ 9300077 w 10873921"/>
              <a:gd name="connsiteY60" fmla="*/ 6467496 h 6858558"/>
              <a:gd name="connsiteX61" fmla="*/ 9289886 w 10873921"/>
              <a:gd name="connsiteY61" fmla="*/ 6508540 h 6858558"/>
              <a:gd name="connsiteX62" fmla="*/ 9262092 w 10873921"/>
              <a:gd name="connsiteY62" fmla="*/ 6511084 h 6858558"/>
              <a:gd name="connsiteX63" fmla="*/ 9259443 w 10873921"/>
              <a:gd name="connsiteY63" fmla="*/ 6557257 h 6858558"/>
              <a:gd name="connsiteX64" fmla="*/ 9258214 w 10873921"/>
              <a:gd name="connsiteY64" fmla="*/ 6628065 h 6858558"/>
              <a:gd name="connsiteX65" fmla="*/ 9250938 w 10873921"/>
              <a:gd name="connsiteY65" fmla="*/ 6667101 h 6858558"/>
              <a:gd name="connsiteX66" fmla="*/ 9238195 w 10873921"/>
              <a:gd name="connsiteY66" fmla="*/ 6775682 h 6858558"/>
              <a:gd name="connsiteX67" fmla="*/ 9230652 w 10873921"/>
              <a:gd name="connsiteY67" fmla="*/ 6855909 h 6858558"/>
              <a:gd name="connsiteX68" fmla="*/ 0 w 10873921"/>
              <a:gd name="connsiteY68" fmla="*/ 6858558 h 6858558"/>
              <a:gd name="connsiteX69" fmla="*/ 0 w 10873921"/>
              <a:gd name="connsiteY69"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322 w 10873921"/>
              <a:gd name="connsiteY9" fmla="*/ 449520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09848 w 10873921"/>
              <a:gd name="connsiteY17" fmla="*/ 950499 h 6858558"/>
              <a:gd name="connsiteX18" fmla="*/ 10503433 w 10873921"/>
              <a:gd name="connsiteY18" fmla="*/ 1021040 h 6858558"/>
              <a:gd name="connsiteX19" fmla="*/ 10493315 w 10873921"/>
              <a:gd name="connsiteY19" fmla="*/ 1059465 h 6858558"/>
              <a:gd name="connsiteX20" fmla="*/ 10472650 w 10873921"/>
              <a:gd name="connsiteY20" fmla="*/ 1166876 h 6858558"/>
              <a:gd name="connsiteX21" fmla="*/ 10457261 w 10873921"/>
              <a:gd name="connsiteY21" fmla="*/ 1276330 h 6858558"/>
              <a:gd name="connsiteX22" fmla="*/ 10479612 w 10873921"/>
              <a:gd name="connsiteY22" fmla="*/ 1340205 h 6858558"/>
              <a:gd name="connsiteX23" fmla="*/ 10478804 w 10873921"/>
              <a:gd name="connsiteY23" fmla="*/ 1346492 h 6858558"/>
              <a:gd name="connsiteX24" fmla="*/ 10469399 w 10873921"/>
              <a:gd name="connsiteY24" fmla="*/ 1360254 h 6858558"/>
              <a:gd name="connsiteX25" fmla="*/ 10464675 w 10873921"/>
              <a:gd name="connsiteY25" fmla="*/ 1364867 h 6858558"/>
              <a:gd name="connsiteX26" fmla="*/ 10460288 w 10873921"/>
              <a:gd name="connsiteY26" fmla="*/ 1372815 h 6858558"/>
              <a:gd name="connsiteX27" fmla="*/ 10460557 w 10873921"/>
              <a:gd name="connsiteY27" fmla="*/ 1373191 h 6858558"/>
              <a:gd name="connsiteX28" fmla="*/ 10436481 w 10873921"/>
              <a:gd name="connsiteY28" fmla="*/ 1477797 h 6858558"/>
              <a:gd name="connsiteX29" fmla="*/ 10431659 w 10873921"/>
              <a:gd name="connsiteY29" fmla="*/ 1500615 h 6858558"/>
              <a:gd name="connsiteX30" fmla="*/ 10431103 w 10873921"/>
              <a:gd name="connsiteY30" fmla="*/ 1513756 h 6858558"/>
              <a:gd name="connsiteX31" fmla="*/ 10432371 w 10873921"/>
              <a:gd name="connsiteY31" fmla="*/ 1515188 h 6858558"/>
              <a:gd name="connsiteX32" fmla="*/ 10404251 w 10873921"/>
              <a:gd name="connsiteY32" fmla="*/ 1551761 h 6858558"/>
              <a:gd name="connsiteX33" fmla="*/ 10382431 w 10873921"/>
              <a:gd name="connsiteY33" fmla="*/ 1570136 h 6858558"/>
              <a:gd name="connsiteX34" fmla="*/ 10373233 w 10873921"/>
              <a:gd name="connsiteY34" fmla="*/ 1580611 h 6858558"/>
              <a:gd name="connsiteX35" fmla="*/ 10366354 w 10873921"/>
              <a:gd name="connsiteY35" fmla="*/ 1581543 h 6858558"/>
              <a:gd name="connsiteX36" fmla="*/ 10354948 w 10873921"/>
              <a:gd name="connsiteY36" fmla="*/ 1598036 h 6858558"/>
              <a:gd name="connsiteX37" fmla="*/ 10365856 w 10873921"/>
              <a:gd name="connsiteY37" fmla="*/ 1627197 h 6858558"/>
              <a:gd name="connsiteX38" fmla="*/ 10339843 w 10873921"/>
              <a:gd name="connsiteY38" fmla="*/ 1675061 h 6858558"/>
              <a:gd name="connsiteX39" fmla="*/ 10303766 w 10873921"/>
              <a:gd name="connsiteY39" fmla="*/ 1728350 h 6858558"/>
              <a:gd name="connsiteX40" fmla="*/ 10213612 w 10873921"/>
              <a:gd name="connsiteY40" fmla="*/ 1831639 h 6858558"/>
              <a:gd name="connsiteX41" fmla="*/ 10112893 w 10873921"/>
              <a:gd name="connsiteY41" fmla="*/ 1947999 h 6858558"/>
              <a:gd name="connsiteX42" fmla="*/ 10042411 w 10873921"/>
              <a:gd name="connsiteY42" fmla="*/ 2041320 h 6858558"/>
              <a:gd name="connsiteX43" fmla="*/ 9916869 w 10873921"/>
              <a:gd name="connsiteY43" fmla="*/ 2193981 h 6858558"/>
              <a:gd name="connsiteX44" fmla="*/ 9863224 w 10873921"/>
              <a:gd name="connsiteY44" fmla="*/ 2350764 h 6858558"/>
              <a:gd name="connsiteX45" fmla="*/ 9815833 w 10873921"/>
              <a:gd name="connsiteY45" fmla="*/ 2484015 h 6858558"/>
              <a:gd name="connsiteX46" fmla="*/ 9772154 w 10873921"/>
              <a:gd name="connsiteY46" fmla="*/ 2992899 h 6858558"/>
              <a:gd name="connsiteX47" fmla="*/ 9644932 w 10873921"/>
              <a:gd name="connsiteY47" fmla="*/ 4090138 h 6858558"/>
              <a:gd name="connsiteX48" fmla="*/ 9476803 w 10873921"/>
              <a:gd name="connsiteY48" fmla="*/ 5871230 h 6858558"/>
              <a:gd name="connsiteX49" fmla="*/ 9482048 w 10873921"/>
              <a:gd name="connsiteY49" fmla="*/ 5875581 h 6858558"/>
              <a:gd name="connsiteX50" fmla="*/ 9482918 w 10873921"/>
              <a:gd name="connsiteY50" fmla="*/ 5942515 h 6858558"/>
              <a:gd name="connsiteX51" fmla="*/ 9471123 w 10873921"/>
              <a:gd name="connsiteY51" fmla="*/ 6028951 h 6858558"/>
              <a:gd name="connsiteX52" fmla="*/ 9421412 w 10873921"/>
              <a:gd name="connsiteY52" fmla="*/ 6080818 h 6858558"/>
              <a:gd name="connsiteX53" fmla="*/ 9427038 w 10873921"/>
              <a:gd name="connsiteY53" fmla="*/ 6088099 h 6858558"/>
              <a:gd name="connsiteX54" fmla="*/ 9412784 w 10873921"/>
              <a:gd name="connsiteY54" fmla="*/ 6129303 h 6858558"/>
              <a:gd name="connsiteX55" fmla="*/ 9313343 w 10873921"/>
              <a:gd name="connsiteY55" fmla="*/ 6260036 h 6858558"/>
              <a:gd name="connsiteX56" fmla="*/ 9286856 w 10873921"/>
              <a:gd name="connsiteY56" fmla="*/ 6340934 h 6858558"/>
              <a:gd name="connsiteX57" fmla="*/ 9285436 w 10873921"/>
              <a:gd name="connsiteY57" fmla="*/ 6371842 h 6858558"/>
              <a:gd name="connsiteX58" fmla="*/ 9282564 w 10873921"/>
              <a:gd name="connsiteY58" fmla="*/ 6423490 h 6858558"/>
              <a:gd name="connsiteX59" fmla="*/ 9300077 w 10873921"/>
              <a:gd name="connsiteY59" fmla="*/ 6467496 h 6858558"/>
              <a:gd name="connsiteX60" fmla="*/ 9289886 w 10873921"/>
              <a:gd name="connsiteY60" fmla="*/ 6508540 h 6858558"/>
              <a:gd name="connsiteX61" fmla="*/ 9262092 w 10873921"/>
              <a:gd name="connsiteY61" fmla="*/ 6511084 h 6858558"/>
              <a:gd name="connsiteX62" fmla="*/ 9259443 w 10873921"/>
              <a:gd name="connsiteY62" fmla="*/ 6557257 h 6858558"/>
              <a:gd name="connsiteX63" fmla="*/ 9258214 w 10873921"/>
              <a:gd name="connsiteY63" fmla="*/ 6628065 h 6858558"/>
              <a:gd name="connsiteX64" fmla="*/ 9250938 w 10873921"/>
              <a:gd name="connsiteY64" fmla="*/ 6667101 h 6858558"/>
              <a:gd name="connsiteX65" fmla="*/ 9238195 w 10873921"/>
              <a:gd name="connsiteY65" fmla="*/ 6775682 h 6858558"/>
              <a:gd name="connsiteX66" fmla="*/ 9230652 w 10873921"/>
              <a:gd name="connsiteY66" fmla="*/ 6855909 h 6858558"/>
              <a:gd name="connsiteX67" fmla="*/ 0 w 10873921"/>
              <a:gd name="connsiteY67" fmla="*/ 6858558 h 6858558"/>
              <a:gd name="connsiteX68" fmla="*/ 0 w 10873921"/>
              <a:gd name="connsiteY68"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322 w 10873921"/>
              <a:gd name="connsiteY9" fmla="*/ 449520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09848 w 10873921"/>
              <a:gd name="connsiteY17" fmla="*/ 950499 h 6858558"/>
              <a:gd name="connsiteX18" fmla="*/ 10503433 w 10873921"/>
              <a:gd name="connsiteY18" fmla="*/ 1021040 h 6858558"/>
              <a:gd name="connsiteX19" fmla="*/ 10493315 w 10873921"/>
              <a:gd name="connsiteY19" fmla="*/ 1059465 h 6858558"/>
              <a:gd name="connsiteX20" fmla="*/ 10472650 w 10873921"/>
              <a:gd name="connsiteY20" fmla="*/ 1166876 h 6858558"/>
              <a:gd name="connsiteX21" fmla="*/ 10457261 w 10873921"/>
              <a:gd name="connsiteY21" fmla="*/ 1276330 h 6858558"/>
              <a:gd name="connsiteX22" fmla="*/ 10479612 w 10873921"/>
              <a:gd name="connsiteY22" fmla="*/ 1340205 h 6858558"/>
              <a:gd name="connsiteX23" fmla="*/ 10478804 w 10873921"/>
              <a:gd name="connsiteY23" fmla="*/ 1346492 h 6858558"/>
              <a:gd name="connsiteX24" fmla="*/ 10469399 w 10873921"/>
              <a:gd name="connsiteY24" fmla="*/ 1360254 h 6858558"/>
              <a:gd name="connsiteX25" fmla="*/ 10464675 w 10873921"/>
              <a:gd name="connsiteY25" fmla="*/ 1364867 h 6858558"/>
              <a:gd name="connsiteX26" fmla="*/ 10460288 w 10873921"/>
              <a:gd name="connsiteY26" fmla="*/ 1372815 h 6858558"/>
              <a:gd name="connsiteX27" fmla="*/ 10460557 w 10873921"/>
              <a:gd name="connsiteY27" fmla="*/ 1373191 h 6858558"/>
              <a:gd name="connsiteX28" fmla="*/ 10436481 w 10873921"/>
              <a:gd name="connsiteY28" fmla="*/ 1477797 h 6858558"/>
              <a:gd name="connsiteX29" fmla="*/ 10431659 w 10873921"/>
              <a:gd name="connsiteY29" fmla="*/ 1500615 h 6858558"/>
              <a:gd name="connsiteX30" fmla="*/ 10431103 w 10873921"/>
              <a:gd name="connsiteY30" fmla="*/ 1513756 h 6858558"/>
              <a:gd name="connsiteX31" fmla="*/ 10404251 w 10873921"/>
              <a:gd name="connsiteY31" fmla="*/ 1551761 h 6858558"/>
              <a:gd name="connsiteX32" fmla="*/ 10382431 w 10873921"/>
              <a:gd name="connsiteY32" fmla="*/ 1570136 h 6858558"/>
              <a:gd name="connsiteX33" fmla="*/ 10373233 w 10873921"/>
              <a:gd name="connsiteY33" fmla="*/ 1580611 h 6858558"/>
              <a:gd name="connsiteX34" fmla="*/ 10366354 w 10873921"/>
              <a:gd name="connsiteY34" fmla="*/ 1581543 h 6858558"/>
              <a:gd name="connsiteX35" fmla="*/ 10354948 w 10873921"/>
              <a:gd name="connsiteY35" fmla="*/ 1598036 h 6858558"/>
              <a:gd name="connsiteX36" fmla="*/ 10365856 w 10873921"/>
              <a:gd name="connsiteY36" fmla="*/ 1627197 h 6858558"/>
              <a:gd name="connsiteX37" fmla="*/ 10339843 w 10873921"/>
              <a:gd name="connsiteY37" fmla="*/ 1675061 h 6858558"/>
              <a:gd name="connsiteX38" fmla="*/ 10303766 w 10873921"/>
              <a:gd name="connsiteY38" fmla="*/ 1728350 h 6858558"/>
              <a:gd name="connsiteX39" fmla="*/ 10213612 w 10873921"/>
              <a:gd name="connsiteY39" fmla="*/ 1831639 h 6858558"/>
              <a:gd name="connsiteX40" fmla="*/ 10112893 w 10873921"/>
              <a:gd name="connsiteY40" fmla="*/ 1947999 h 6858558"/>
              <a:gd name="connsiteX41" fmla="*/ 10042411 w 10873921"/>
              <a:gd name="connsiteY41" fmla="*/ 2041320 h 6858558"/>
              <a:gd name="connsiteX42" fmla="*/ 9916869 w 10873921"/>
              <a:gd name="connsiteY42" fmla="*/ 2193981 h 6858558"/>
              <a:gd name="connsiteX43" fmla="*/ 9863224 w 10873921"/>
              <a:gd name="connsiteY43" fmla="*/ 2350764 h 6858558"/>
              <a:gd name="connsiteX44" fmla="*/ 9815833 w 10873921"/>
              <a:gd name="connsiteY44" fmla="*/ 2484015 h 6858558"/>
              <a:gd name="connsiteX45" fmla="*/ 9772154 w 10873921"/>
              <a:gd name="connsiteY45" fmla="*/ 2992899 h 6858558"/>
              <a:gd name="connsiteX46" fmla="*/ 9644932 w 10873921"/>
              <a:gd name="connsiteY46" fmla="*/ 4090138 h 6858558"/>
              <a:gd name="connsiteX47" fmla="*/ 9476803 w 10873921"/>
              <a:gd name="connsiteY47" fmla="*/ 5871230 h 6858558"/>
              <a:gd name="connsiteX48" fmla="*/ 9482048 w 10873921"/>
              <a:gd name="connsiteY48" fmla="*/ 5875581 h 6858558"/>
              <a:gd name="connsiteX49" fmla="*/ 9482918 w 10873921"/>
              <a:gd name="connsiteY49" fmla="*/ 5942515 h 6858558"/>
              <a:gd name="connsiteX50" fmla="*/ 9471123 w 10873921"/>
              <a:gd name="connsiteY50" fmla="*/ 6028951 h 6858558"/>
              <a:gd name="connsiteX51" fmla="*/ 9421412 w 10873921"/>
              <a:gd name="connsiteY51" fmla="*/ 6080818 h 6858558"/>
              <a:gd name="connsiteX52" fmla="*/ 9427038 w 10873921"/>
              <a:gd name="connsiteY52" fmla="*/ 6088099 h 6858558"/>
              <a:gd name="connsiteX53" fmla="*/ 9412784 w 10873921"/>
              <a:gd name="connsiteY53" fmla="*/ 6129303 h 6858558"/>
              <a:gd name="connsiteX54" fmla="*/ 9313343 w 10873921"/>
              <a:gd name="connsiteY54" fmla="*/ 6260036 h 6858558"/>
              <a:gd name="connsiteX55" fmla="*/ 9286856 w 10873921"/>
              <a:gd name="connsiteY55" fmla="*/ 6340934 h 6858558"/>
              <a:gd name="connsiteX56" fmla="*/ 9285436 w 10873921"/>
              <a:gd name="connsiteY56" fmla="*/ 6371842 h 6858558"/>
              <a:gd name="connsiteX57" fmla="*/ 9282564 w 10873921"/>
              <a:gd name="connsiteY57" fmla="*/ 6423490 h 6858558"/>
              <a:gd name="connsiteX58" fmla="*/ 9300077 w 10873921"/>
              <a:gd name="connsiteY58" fmla="*/ 6467496 h 6858558"/>
              <a:gd name="connsiteX59" fmla="*/ 9289886 w 10873921"/>
              <a:gd name="connsiteY59" fmla="*/ 6508540 h 6858558"/>
              <a:gd name="connsiteX60" fmla="*/ 9262092 w 10873921"/>
              <a:gd name="connsiteY60" fmla="*/ 6511084 h 6858558"/>
              <a:gd name="connsiteX61" fmla="*/ 9259443 w 10873921"/>
              <a:gd name="connsiteY61" fmla="*/ 6557257 h 6858558"/>
              <a:gd name="connsiteX62" fmla="*/ 9258214 w 10873921"/>
              <a:gd name="connsiteY62" fmla="*/ 6628065 h 6858558"/>
              <a:gd name="connsiteX63" fmla="*/ 9250938 w 10873921"/>
              <a:gd name="connsiteY63" fmla="*/ 6667101 h 6858558"/>
              <a:gd name="connsiteX64" fmla="*/ 9238195 w 10873921"/>
              <a:gd name="connsiteY64" fmla="*/ 6775682 h 6858558"/>
              <a:gd name="connsiteX65" fmla="*/ 9230652 w 10873921"/>
              <a:gd name="connsiteY65" fmla="*/ 6855909 h 6858558"/>
              <a:gd name="connsiteX66" fmla="*/ 0 w 10873921"/>
              <a:gd name="connsiteY66" fmla="*/ 6858558 h 6858558"/>
              <a:gd name="connsiteX67" fmla="*/ 0 w 10873921"/>
              <a:gd name="connsiteY67"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312 w 10873921"/>
              <a:gd name="connsiteY5" fmla="*/ 222070 h 6858558"/>
              <a:gd name="connsiteX6" fmla="*/ 10788250 w 10873921"/>
              <a:gd name="connsiteY6" fmla="*/ 249730 h 6858558"/>
              <a:gd name="connsiteX7" fmla="*/ 10781833 w 10873921"/>
              <a:gd name="connsiteY7" fmla="*/ 286161 h 6858558"/>
              <a:gd name="connsiteX8" fmla="*/ 10777796 w 10873921"/>
              <a:gd name="connsiteY8" fmla="*/ 352984 h 6858558"/>
              <a:gd name="connsiteX9" fmla="*/ 10759322 w 10873921"/>
              <a:gd name="connsiteY9" fmla="*/ 449520 h 6858558"/>
              <a:gd name="connsiteX10" fmla="*/ 10694154 w 10873921"/>
              <a:gd name="connsiteY10" fmla="*/ 534382 h 6858558"/>
              <a:gd name="connsiteX11" fmla="*/ 10585389 w 10873921"/>
              <a:gd name="connsiteY11" fmla="*/ 657817 h 6858558"/>
              <a:gd name="connsiteX12" fmla="*/ 10553040 w 10873921"/>
              <a:gd name="connsiteY12" fmla="*/ 736652 h 6858558"/>
              <a:gd name="connsiteX13" fmla="*/ 10549362 w 10873921"/>
              <a:gd name="connsiteY13" fmla="*/ 767381 h 6858558"/>
              <a:gd name="connsiteX14" fmla="*/ 10542712 w 10873921"/>
              <a:gd name="connsiteY14" fmla="*/ 818695 h 6858558"/>
              <a:gd name="connsiteX15" fmla="*/ 10556955 w 10873921"/>
              <a:gd name="connsiteY15" fmla="*/ 863814 h 6858558"/>
              <a:gd name="connsiteX16" fmla="*/ 10543783 w 10873921"/>
              <a:gd name="connsiteY16" fmla="*/ 904039 h 6858558"/>
              <a:gd name="connsiteX17" fmla="*/ 10509848 w 10873921"/>
              <a:gd name="connsiteY17" fmla="*/ 950499 h 6858558"/>
              <a:gd name="connsiteX18" fmla="*/ 10503433 w 10873921"/>
              <a:gd name="connsiteY18" fmla="*/ 1021040 h 6858558"/>
              <a:gd name="connsiteX19" fmla="*/ 10493315 w 10873921"/>
              <a:gd name="connsiteY19" fmla="*/ 1059465 h 6858558"/>
              <a:gd name="connsiteX20" fmla="*/ 10472650 w 10873921"/>
              <a:gd name="connsiteY20" fmla="*/ 1166876 h 6858558"/>
              <a:gd name="connsiteX21" fmla="*/ 10457261 w 10873921"/>
              <a:gd name="connsiteY21" fmla="*/ 1276330 h 6858558"/>
              <a:gd name="connsiteX22" fmla="*/ 10479612 w 10873921"/>
              <a:gd name="connsiteY22" fmla="*/ 1340205 h 6858558"/>
              <a:gd name="connsiteX23" fmla="*/ 10478804 w 10873921"/>
              <a:gd name="connsiteY23" fmla="*/ 1346492 h 6858558"/>
              <a:gd name="connsiteX24" fmla="*/ 10469399 w 10873921"/>
              <a:gd name="connsiteY24" fmla="*/ 1360254 h 6858558"/>
              <a:gd name="connsiteX25" fmla="*/ 10464675 w 10873921"/>
              <a:gd name="connsiteY25" fmla="*/ 1364867 h 6858558"/>
              <a:gd name="connsiteX26" fmla="*/ 10460288 w 10873921"/>
              <a:gd name="connsiteY26" fmla="*/ 1372815 h 6858558"/>
              <a:gd name="connsiteX27" fmla="*/ 10460557 w 10873921"/>
              <a:gd name="connsiteY27" fmla="*/ 1373191 h 6858558"/>
              <a:gd name="connsiteX28" fmla="*/ 10436481 w 10873921"/>
              <a:gd name="connsiteY28" fmla="*/ 1477797 h 6858558"/>
              <a:gd name="connsiteX29" fmla="*/ 10431659 w 10873921"/>
              <a:gd name="connsiteY29" fmla="*/ 1500615 h 6858558"/>
              <a:gd name="connsiteX30" fmla="*/ 10431103 w 10873921"/>
              <a:gd name="connsiteY30" fmla="*/ 1513756 h 6858558"/>
              <a:gd name="connsiteX31" fmla="*/ 10404251 w 10873921"/>
              <a:gd name="connsiteY31" fmla="*/ 1551761 h 6858558"/>
              <a:gd name="connsiteX32" fmla="*/ 10382431 w 10873921"/>
              <a:gd name="connsiteY32" fmla="*/ 1570136 h 6858558"/>
              <a:gd name="connsiteX33" fmla="*/ 10373233 w 10873921"/>
              <a:gd name="connsiteY33" fmla="*/ 1580611 h 6858558"/>
              <a:gd name="connsiteX34" fmla="*/ 10366354 w 10873921"/>
              <a:gd name="connsiteY34" fmla="*/ 1581543 h 6858558"/>
              <a:gd name="connsiteX35" fmla="*/ 10365856 w 10873921"/>
              <a:gd name="connsiteY35" fmla="*/ 1627197 h 6858558"/>
              <a:gd name="connsiteX36" fmla="*/ 10339843 w 10873921"/>
              <a:gd name="connsiteY36" fmla="*/ 1675061 h 6858558"/>
              <a:gd name="connsiteX37" fmla="*/ 10303766 w 10873921"/>
              <a:gd name="connsiteY37" fmla="*/ 1728350 h 6858558"/>
              <a:gd name="connsiteX38" fmla="*/ 10213612 w 10873921"/>
              <a:gd name="connsiteY38" fmla="*/ 1831639 h 6858558"/>
              <a:gd name="connsiteX39" fmla="*/ 10112893 w 10873921"/>
              <a:gd name="connsiteY39" fmla="*/ 1947999 h 6858558"/>
              <a:gd name="connsiteX40" fmla="*/ 10042411 w 10873921"/>
              <a:gd name="connsiteY40" fmla="*/ 2041320 h 6858558"/>
              <a:gd name="connsiteX41" fmla="*/ 9916869 w 10873921"/>
              <a:gd name="connsiteY41" fmla="*/ 2193981 h 6858558"/>
              <a:gd name="connsiteX42" fmla="*/ 9863224 w 10873921"/>
              <a:gd name="connsiteY42" fmla="*/ 2350764 h 6858558"/>
              <a:gd name="connsiteX43" fmla="*/ 9815833 w 10873921"/>
              <a:gd name="connsiteY43" fmla="*/ 2484015 h 6858558"/>
              <a:gd name="connsiteX44" fmla="*/ 9772154 w 10873921"/>
              <a:gd name="connsiteY44" fmla="*/ 2992899 h 6858558"/>
              <a:gd name="connsiteX45" fmla="*/ 9644932 w 10873921"/>
              <a:gd name="connsiteY45" fmla="*/ 4090138 h 6858558"/>
              <a:gd name="connsiteX46" fmla="*/ 9476803 w 10873921"/>
              <a:gd name="connsiteY46" fmla="*/ 5871230 h 6858558"/>
              <a:gd name="connsiteX47" fmla="*/ 9482048 w 10873921"/>
              <a:gd name="connsiteY47" fmla="*/ 5875581 h 6858558"/>
              <a:gd name="connsiteX48" fmla="*/ 9482918 w 10873921"/>
              <a:gd name="connsiteY48" fmla="*/ 5942515 h 6858558"/>
              <a:gd name="connsiteX49" fmla="*/ 9471123 w 10873921"/>
              <a:gd name="connsiteY49" fmla="*/ 6028951 h 6858558"/>
              <a:gd name="connsiteX50" fmla="*/ 9421412 w 10873921"/>
              <a:gd name="connsiteY50" fmla="*/ 6080818 h 6858558"/>
              <a:gd name="connsiteX51" fmla="*/ 9427038 w 10873921"/>
              <a:gd name="connsiteY51" fmla="*/ 6088099 h 6858558"/>
              <a:gd name="connsiteX52" fmla="*/ 9412784 w 10873921"/>
              <a:gd name="connsiteY52" fmla="*/ 6129303 h 6858558"/>
              <a:gd name="connsiteX53" fmla="*/ 9313343 w 10873921"/>
              <a:gd name="connsiteY53" fmla="*/ 6260036 h 6858558"/>
              <a:gd name="connsiteX54" fmla="*/ 9286856 w 10873921"/>
              <a:gd name="connsiteY54" fmla="*/ 6340934 h 6858558"/>
              <a:gd name="connsiteX55" fmla="*/ 9285436 w 10873921"/>
              <a:gd name="connsiteY55" fmla="*/ 6371842 h 6858558"/>
              <a:gd name="connsiteX56" fmla="*/ 9282564 w 10873921"/>
              <a:gd name="connsiteY56" fmla="*/ 6423490 h 6858558"/>
              <a:gd name="connsiteX57" fmla="*/ 9300077 w 10873921"/>
              <a:gd name="connsiteY57" fmla="*/ 6467496 h 6858558"/>
              <a:gd name="connsiteX58" fmla="*/ 9289886 w 10873921"/>
              <a:gd name="connsiteY58" fmla="*/ 6508540 h 6858558"/>
              <a:gd name="connsiteX59" fmla="*/ 9262092 w 10873921"/>
              <a:gd name="connsiteY59" fmla="*/ 6511084 h 6858558"/>
              <a:gd name="connsiteX60" fmla="*/ 9259443 w 10873921"/>
              <a:gd name="connsiteY60" fmla="*/ 6557257 h 6858558"/>
              <a:gd name="connsiteX61" fmla="*/ 9258214 w 10873921"/>
              <a:gd name="connsiteY61" fmla="*/ 6628065 h 6858558"/>
              <a:gd name="connsiteX62" fmla="*/ 9250938 w 10873921"/>
              <a:gd name="connsiteY62" fmla="*/ 6667101 h 6858558"/>
              <a:gd name="connsiteX63" fmla="*/ 9238195 w 10873921"/>
              <a:gd name="connsiteY63" fmla="*/ 6775682 h 6858558"/>
              <a:gd name="connsiteX64" fmla="*/ 9230652 w 10873921"/>
              <a:gd name="connsiteY64" fmla="*/ 6855909 h 6858558"/>
              <a:gd name="connsiteX65" fmla="*/ 0 w 10873921"/>
              <a:gd name="connsiteY65" fmla="*/ 6858558 h 6858558"/>
              <a:gd name="connsiteX66" fmla="*/ 0 w 10873921"/>
              <a:gd name="connsiteY66"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81833 w 10873921"/>
              <a:gd name="connsiteY6" fmla="*/ 286161 h 6858558"/>
              <a:gd name="connsiteX7" fmla="*/ 10777796 w 10873921"/>
              <a:gd name="connsiteY7" fmla="*/ 352984 h 6858558"/>
              <a:gd name="connsiteX8" fmla="*/ 10759322 w 10873921"/>
              <a:gd name="connsiteY8" fmla="*/ 449520 h 6858558"/>
              <a:gd name="connsiteX9" fmla="*/ 10694154 w 10873921"/>
              <a:gd name="connsiteY9" fmla="*/ 534382 h 6858558"/>
              <a:gd name="connsiteX10" fmla="*/ 10585389 w 10873921"/>
              <a:gd name="connsiteY10" fmla="*/ 657817 h 6858558"/>
              <a:gd name="connsiteX11" fmla="*/ 10553040 w 10873921"/>
              <a:gd name="connsiteY11" fmla="*/ 736652 h 6858558"/>
              <a:gd name="connsiteX12" fmla="*/ 10549362 w 10873921"/>
              <a:gd name="connsiteY12" fmla="*/ 767381 h 6858558"/>
              <a:gd name="connsiteX13" fmla="*/ 10542712 w 10873921"/>
              <a:gd name="connsiteY13" fmla="*/ 818695 h 6858558"/>
              <a:gd name="connsiteX14" fmla="*/ 10556955 w 10873921"/>
              <a:gd name="connsiteY14" fmla="*/ 863814 h 6858558"/>
              <a:gd name="connsiteX15" fmla="*/ 10543783 w 10873921"/>
              <a:gd name="connsiteY15" fmla="*/ 904039 h 6858558"/>
              <a:gd name="connsiteX16" fmla="*/ 10509848 w 10873921"/>
              <a:gd name="connsiteY16" fmla="*/ 950499 h 6858558"/>
              <a:gd name="connsiteX17" fmla="*/ 10503433 w 10873921"/>
              <a:gd name="connsiteY17" fmla="*/ 1021040 h 6858558"/>
              <a:gd name="connsiteX18" fmla="*/ 10493315 w 10873921"/>
              <a:gd name="connsiteY18" fmla="*/ 1059465 h 6858558"/>
              <a:gd name="connsiteX19" fmla="*/ 10472650 w 10873921"/>
              <a:gd name="connsiteY19" fmla="*/ 1166876 h 6858558"/>
              <a:gd name="connsiteX20" fmla="*/ 10457261 w 10873921"/>
              <a:gd name="connsiteY20" fmla="*/ 1276330 h 6858558"/>
              <a:gd name="connsiteX21" fmla="*/ 10479612 w 10873921"/>
              <a:gd name="connsiteY21" fmla="*/ 1340205 h 6858558"/>
              <a:gd name="connsiteX22" fmla="*/ 10478804 w 10873921"/>
              <a:gd name="connsiteY22" fmla="*/ 1346492 h 6858558"/>
              <a:gd name="connsiteX23" fmla="*/ 10469399 w 10873921"/>
              <a:gd name="connsiteY23" fmla="*/ 1360254 h 6858558"/>
              <a:gd name="connsiteX24" fmla="*/ 10464675 w 10873921"/>
              <a:gd name="connsiteY24" fmla="*/ 1364867 h 6858558"/>
              <a:gd name="connsiteX25" fmla="*/ 10460288 w 10873921"/>
              <a:gd name="connsiteY25" fmla="*/ 1372815 h 6858558"/>
              <a:gd name="connsiteX26" fmla="*/ 10460557 w 10873921"/>
              <a:gd name="connsiteY26" fmla="*/ 1373191 h 6858558"/>
              <a:gd name="connsiteX27" fmla="*/ 10436481 w 10873921"/>
              <a:gd name="connsiteY27" fmla="*/ 1477797 h 6858558"/>
              <a:gd name="connsiteX28" fmla="*/ 10431659 w 10873921"/>
              <a:gd name="connsiteY28" fmla="*/ 1500615 h 6858558"/>
              <a:gd name="connsiteX29" fmla="*/ 10431103 w 10873921"/>
              <a:gd name="connsiteY29" fmla="*/ 1513756 h 6858558"/>
              <a:gd name="connsiteX30" fmla="*/ 10404251 w 10873921"/>
              <a:gd name="connsiteY30" fmla="*/ 1551761 h 6858558"/>
              <a:gd name="connsiteX31" fmla="*/ 10382431 w 10873921"/>
              <a:gd name="connsiteY31" fmla="*/ 1570136 h 6858558"/>
              <a:gd name="connsiteX32" fmla="*/ 10373233 w 10873921"/>
              <a:gd name="connsiteY32" fmla="*/ 1580611 h 6858558"/>
              <a:gd name="connsiteX33" fmla="*/ 10366354 w 10873921"/>
              <a:gd name="connsiteY33" fmla="*/ 1581543 h 6858558"/>
              <a:gd name="connsiteX34" fmla="*/ 10365856 w 10873921"/>
              <a:gd name="connsiteY34" fmla="*/ 1627197 h 6858558"/>
              <a:gd name="connsiteX35" fmla="*/ 10339843 w 10873921"/>
              <a:gd name="connsiteY35" fmla="*/ 1675061 h 6858558"/>
              <a:gd name="connsiteX36" fmla="*/ 10303766 w 10873921"/>
              <a:gd name="connsiteY36" fmla="*/ 1728350 h 6858558"/>
              <a:gd name="connsiteX37" fmla="*/ 10213612 w 10873921"/>
              <a:gd name="connsiteY37" fmla="*/ 1831639 h 6858558"/>
              <a:gd name="connsiteX38" fmla="*/ 10112893 w 10873921"/>
              <a:gd name="connsiteY38" fmla="*/ 1947999 h 6858558"/>
              <a:gd name="connsiteX39" fmla="*/ 10042411 w 10873921"/>
              <a:gd name="connsiteY39" fmla="*/ 2041320 h 6858558"/>
              <a:gd name="connsiteX40" fmla="*/ 9916869 w 10873921"/>
              <a:gd name="connsiteY40" fmla="*/ 2193981 h 6858558"/>
              <a:gd name="connsiteX41" fmla="*/ 9863224 w 10873921"/>
              <a:gd name="connsiteY41" fmla="*/ 2350764 h 6858558"/>
              <a:gd name="connsiteX42" fmla="*/ 9815833 w 10873921"/>
              <a:gd name="connsiteY42" fmla="*/ 2484015 h 6858558"/>
              <a:gd name="connsiteX43" fmla="*/ 9772154 w 10873921"/>
              <a:gd name="connsiteY43" fmla="*/ 2992899 h 6858558"/>
              <a:gd name="connsiteX44" fmla="*/ 9644932 w 10873921"/>
              <a:gd name="connsiteY44" fmla="*/ 4090138 h 6858558"/>
              <a:gd name="connsiteX45" fmla="*/ 9476803 w 10873921"/>
              <a:gd name="connsiteY45" fmla="*/ 5871230 h 6858558"/>
              <a:gd name="connsiteX46" fmla="*/ 9482048 w 10873921"/>
              <a:gd name="connsiteY46" fmla="*/ 5875581 h 6858558"/>
              <a:gd name="connsiteX47" fmla="*/ 9482918 w 10873921"/>
              <a:gd name="connsiteY47" fmla="*/ 5942515 h 6858558"/>
              <a:gd name="connsiteX48" fmla="*/ 9471123 w 10873921"/>
              <a:gd name="connsiteY48" fmla="*/ 6028951 h 6858558"/>
              <a:gd name="connsiteX49" fmla="*/ 9421412 w 10873921"/>
              <a:gd name="connsiteY49" fmla="*/ 6080818 h 6858558"/>
              <a:gd name="connsiteX50" fmla="*/ 9427038 w 10873921"/>
              <a:gd name="connsiteY50" fmla="*/ 6088099 h 6858558"/>
              <a:gd name="connsiteX51" fmla="*/ 9412784 w 10873921"/>
              <a:gd name="connsiteY51" fmla="*/ 6129303 h 6858558"/>
              <a:gd name="connsiteX52" fmla="*/ 9313343 w 10873921"/>
              <a:gd name="connsiteY52" fmla="*/ 6260036 h 6858558"/>
              <a:gd name="connsiteX53" fmla="*/ 9286856 w 10873921"/>
              <a:gd name="connsiteY53" fmla="*/ 6340934 h 6858558"/>
              <a:gd name="connsiteX54" fmla="*/ 9285436 w 10873921"/>
              <a:gd name="connsiteY54" fmla="*/ 6371842 h 6858558"/>
              <a:gd name="connsiteX55" fmla="*/ 9282564 w 10873921"/>
              <a:gd name="connsiteY55" fmla="*/ 6423490 h 6858558"/>
              <a:gd name="connsiteX56" fmla="*/ 9300077 w 10873921"/>
              <a:gd name="connsiteY56" fmla="*/ 6467496 h 6858558"/>
              <a:gd name="connsiteX57" fmla="*/ 9289886 w 10873921"/>
              <a:gd name="connsiteY57" fmla="*/ 6508540 h 6858558"/>
              <a:gd name="connsiteX58" fmla="*/ 9262092 w 10873921"/>
              <a:gd name="connsiteY58" fmla="*/ 6511084 h 6858558"/>
              <a:gd name="connsiteX59" fmla="*/ 9259443 w 10873921"/>
              <a:gd name="connsiteY59" fmla="*/ 6557257 h 6858558"/>
              <a:gd name="connsiteX60" fmla="*/ 9258214 w 10873921"/>
              <a:gd name="connsiteY60" fmla="*/ 6628065 h 6858558"/>
              <a:gd name="connsiteX61" fmla="*/ 9250938 w 10873921"/>
              <a:gd name="connsiteY61" fmla="*/ 6667101 h 6858558"/>
              <a:gd name="connsiteX62" fmla="*/ 9238195 w 10873921"/>
              <a:gd name="connsiteY62" fmla="*/ 6775682 h 6858558"/>
              <a:gd name="connsiteX63" fmla="*/ 9230652 w 10873921"/>
              <a:gd name="connsiteY63" fmla="*/ 6855909 h 6858558"/>
              <a:gd name="connsiteX64" fmla="*/ 0 w 10873921"/>
              <a:gd name="connsiteY64" fmla="*/ 6858558 h 6858558"/>
              <a:gd name="connsiteX65" fmla="*/ 0 w 10873921"/>
              <a:gd name="connsiteY65"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585389 w 10873921"/>
              <a:gd name="connsiteY9" fmla="*/ 657817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56955 w 10873921"/>
              <a:gd name="connsiteY13" fmla="*/ 863814 h 6858558"/>
              <a:gd name="connsiteX14" fmla="*/ 10543783 w 10873921"/>
              <a:gd name="connsiteY14" fmla="*/ 904039 h 6858558"/>
              <a:gd name="connsiteX15" fmla="*/ 10509848 w 10873921"/>
              <a:gd name="connsiteY15" fmla="*/ 950499 h 6858558"/>
              <a:gd name="connsiteX16" fmla="*/ 10503433 w 10873921"/>
              <a:gd name="connsiteY16" fmla="*/ 1021040 h 6858558"/>
              <a:gd name="connsiteX17" fmla="*/ 10493315 w 10873921"/>
              <a:gd name="connsiteY17" fmla="*/ 1059465 h 6858558"/>
              <a:gd name="connsiteX18" fmla="*/ 10472650 w 10873921"/>
              <a:gd name="connsiteY18" fmla="*/ 1166876 h 6858558"/>
              <a:gd name="connsiteX19" fmla="*/ 10457261 w 10873921"/>
              <a:gd name="connsiteY19" fmla="*/ 1276330 h 6858558"/>
              <a:gd name="connsiteX20" fmla="*/ 10479612 w 10873921"/>
              <a:gd name="connsiteY20" fmla="*/ 1340205 h 6858558"/>
              <a:gd name="connsiteX21" fmla="*/ 10478804 w 10873921"/>
              <a:gd name="connsiteY21" fmla="*/ 1346492 h 6858558"/>
              <a:gd name="connsiteX22" fmla="*/ 10469399 w 10873921"/>
              <a:gd name="connsiteY22" fmla="*/ 1360254 h 6858558"/>
              <a:gd name="connsiteX23" fmla="*/ 10464675 w 10873921"/>
              <a:gd name="connsiteY23" fmla="*/ 1364867 h 6858558"/>
              <a:gd name="connsiteX24" fmla="*/ 10460288 w 10873921"/>
              <a:gd name="connsiteY24" fmla="*/ 1372815 h 6858558"/>
              <a:gd name="connsiteX25" fmla="*/ 10460557 w 10873921"/>
              <a:gd name="connsiteY25" fmla="*/ 1373191 h 6858558"/>
              <a:gd name="connsiteX26" fmla="*/ 10436481 w 10873921"/>
              <a:gd name="connsiteY26" fmla="*/ 1477797 h 6858558"/>
              <a:gd name="connsiteX27" fmla="*/ 10431659 w 10873921"/>
              <a:gd name="connsiteY27" fmla="*/ 1500615 h 6858558"/>
              <a:gd name="connsiteX28" fmla="*/ 10431103 w 10873921"/>
              <a:gd name="connsiteY28" fmla="*/ 1513756 h 6858558"/>
              <a:gd name="connsiteX29" fmla="*/ 10404251 w 10873921"/>
              <a:gd name="connsiteY29" fmla="*/ 1551761 h 6858558"/>
              <a:gd name="connsiteX30" fmla="*/ 10382431 w 10873921"/>
              <a:gd name="connsiteY30" fmla="*/ 1570136 h 6858558"/>
              <a:gd name="connsiteX31" fmla="*/ 10373233 w 10873921"/>
              <a:gd name="connsiteY31" fmla="*/ 1580611 h 6858558"/>
              <a:gd name="connsiteX32" fmla="*/ 10366354 w 10873921"/>
              <a:gd name="connsiteY32" fmla="*/ 1581543 h 6858558"/>
              <a:gd name="connsiteX33" fmla="*/ 10365856 w 10873921"/>
              <a:gd name="connsiteY33" fmla="*/ 1627197 h 6858558"/>
              <a:gd name="connsiteX34" fmla="*/ 10339843 w 10873921"/>
              <a:gd name="connsiteY34" fmla="*/ 1675061 h 6858558"/>
              <a:gd name="connsiteX35" fmla="*/ 10303766 w 10873921"/>
              <a:gd name="connsiteY35" fmla="*/ 1728350 h 6858558"/>
              <a:gd name="connsiteX36" fmla="*/ 10213612 w 10873921"/>
              <a:gd name="connsiteY36" fmla="*/ 1831639 h 6858558"/>
              <a:gd name="connsiteX37" fmla="*/ 10112893 w 10873921"/>
              <a:gd name="connsiteY37" fmla="*/ 1947999 h 6858558"/>
              <a:gd name="connsiteX38" fmla="*/ 10042411 w 10873921"/>
              <a:gd name="connsiteY38" fmla="*/ 2041320 h 6858558"/>
              <a:gd name="connsiteX39" fmla="*/ 9916869 w 10873921"/>
              <a:gd name="connsiteY39" fmla="*/ 2193981 h 6858558"/>
              <a:gd name="connsiteX40" fmla="*/ 9863224 w 10873921"/>
              <a:gd name="connsiteY40" fmla="*/ 2350764 h 6858558"/>
              <a:gd name="connsiteX41" fmla="*/ 9815833 w 10873921"/>
              <a:gd name="connsiteY41" fmla="*/ 2484015 h 6858558"/>
              <a:gd name="connsiteX42" fmla="*/ 9772154 w 10873921"/>
              <a:gd name="connsiteY42" fmla="*/ 2992899 h 6858558"/>
              <a:gd name="connsiteX43" fmla="*/ 9644932 w 10873921"/>
              <a:gd name="connsiteY43" fmla="*/ 4090138 h 6858558"/>
              <a:gd name="connsiteX44" fmla="*/ 9476803 w 10873921"/>
              <a:gd name="connsiteY44" fmla="*/ 5871230 h 6858558"/>
              <a:gd name="connsiteX45" fmla="*/ 9482048 w 10873921"/>
              <a:gd name="connsiteY45" fmla="*/ 5875581 h 6858558"/>
              <a:gd name="connsiteX46" fmla="*/ 9482918 w 10873921"/>
              <a:gd name="connsiteY46" fmla="*/ 5942515 h 6858558"/>
              <a:gd name="connsiteX47" fmla="*/ 9471123 w 10873921"/>
              <a:gd name="connsiteY47" fmla="*/ 6028951 h 6858558"/>
              <a:gd name="connsiteX48" fmla="*/ 9421412 w 10873921"/>
              <a:gd name="connsiteY48" fmla="*/ 6080818 h 6858558"/>
              <a:gd name="connsiteX49" fmla="*/ 9427038 w 10873921"/>
              <a:gd name="connsiteY49" fmla="*/ 6088099 h 6858558"/>
              <a:gd name="connsiteX50" fmla="*/ 9412784 w 10873921"/>
              <a:gd name="connsiteY50" fmla="*/ 6129303 h 6858558"/>
              <a:gd name="connsiteX51" fmla="*/ 9313343 w 10873921"/>
              <a:gd name="connsiteY51" fmla="*/ 6260036 h 6858558"/>
              <a:gd name="connsiteX52" fmla="*/ 9286856 w 10873921"/>
              <a:gd name="connsiteY52" fmla="*/ 6340934 h 6858558"/>
              <a:gd name="connsiteX53" fmla="*/ 9285436 w 10873921"/>
              <a:gd name="connsiteY53" fmla="*/ 6371842 h 6858558"/>
              <a:gd name="connsiteX54" fmla="*/ 9282564 w 10873921"/>
              <a:gd name="connsiteY54" fmla="*/ 6423490 h 6858558"/>
              <a:gd name="connsiteX55" fmla="*/ 9300077 w 10873921"/>
              <a:gd name="connsiteY55" fmla="*/ 6467496 h 6858558"/>
              <a:gd name="connsiteX56" fmla="*/ 9289886 w 10873921"/>
              <a:gd name="connsiteY56" fmla="*/ 6508540 h 6858558"/>
              <a:gd name="connsiteX57" fmla="*/ 9262092 w 10873921"/>
              <a:gd name="connsiteY57" fmla="*/ 6511084 h 6858558"/>
              <a:gd name="connsiteX58" fmla="*/ 9259443 w 10873921"/>
              <a:gd name="connsiteY58" fmla="*/ 6557257 h 6858558"/>
              <a:gd name="connsiteX59" fmla="*/ 9258214 w 10873921"/>
              <a:gd name="connsiteY59" fmla="*/ 6628065 h 6858558"/>
              <a:gd name="connsiteX60" fmla="*/ 9250938 w 10873921"/>
              <a:gd name="connsiteY60" fmla="*/ 6667101 h 6858558"/>
              <a:gd name="connsiteX61" fmla="*/ 9238195 w 10873921"/>
              <a:gd name="connsiteY61" fmla="*/ 6775682 h 6858558"/>
              <a:gd name="connsiteX62" fmla="*/ 9230652 w 10873921"/>
              <a:gd name="connsiteY62" fmla="*/ 6855909 h 6858558"/>
              <a:gd name="connsiteX63" fmla="*/ 0 w 10873921"/>
              <a:gd name="connsiteY63" fmla="*/ 6858558 h 6858558"/>
              <a:gd name="connsiteX64" fmla="*/ 0 w 10873921"/>
              <a:gd name="connsiteY6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56955 w 10873921"/>
              <a:gd name="connsiteY13" fmla="*/ 863814 h 6858558"/>
              <a:gd name="connsiteX14" fmla="*/ 10543783 w 10873921"/>
              <a:gd name="connsiteY14" fmla="*/ 904039 h 6858558"/>
              <a:gd name="connsiteX15" fmla="*/ 10509848 w 10873921"/>
              <a:gd name="connsiteY15" fmla="*/ 950499 h 6858558"/>
              <a:gd name="connsiteX16" fmla="*/ 10503433 w 10873921"/>
              <a:gd name="connsiteY16" fmla="*/ 1021040 h 6858558"/>
              <a:gd name="connsiteX17" fmla="*/ 10493315 w 10873921"/>
              <a:gd name="connsiteY17" fmla="*/ 1059465 h 6858558"/>
              <a:gd name="connsiteX18" fmla="*/ 10472650 w 10873921"/>
              <a:gd name="connsiteY18" fmla="*/ 1166876 h 6858558"/>
              <a:gd name="connsiteX19" fmla="*/ 10457261 w 10873921"/>
              <a:gd name="connsiteY19" fmla="*/ 1276330 h 6858558"/>
              <a:gd name="connsiteX20" fmla="*/ 10479612 w 10873921"/>
              <a:gd name="connsiteY20" fmla="*/ 1340205 h 6858558"/>
              <a:gd name="connsiteX21" fmla="*/ 10478804 w 10873921"/>
              <a:gd name="connsiteY21" fmla="*/ 1346492 h 6858558"/>
              <a:gd name="connsiteX22" fmla="*/ 10469399 w 10873921"/>
              <a:gd name="connsiteY22" fmla="*/ 1360254 h 6858558"/>
              <a:gd name="connsiteX23" fmla="*/ 10464675 w 10873921"/>
              <a:gd name="connsiteY23" fmla="*/ 1364867 h 6858558"/>
              <a:gd name="connsiteX24" fmla="*/ 10460288 w 10873921"/>
              <a:gd name="connsiteY24" fmla="*/ 1372815 h 6858558"/>
              <a:gd name="connsiteX25" fmla="*/ 10460557 w 10873921"/>
              <a:gd name="connsiteY25" fmla="*/ 1373191 h 6858558"/>
              <a:gd name="connsiteX26" fmla="*/ 10436481 w 10873921"/>
              <a:gd name="connsiteY26" fmla="*/ 1477797 h 6858558"/>
              <a:gd name="connsiteX27" fmla="*/ 10431659 w 10873921"/>
              <a:gd name="connsiteY27" fmla="*/ 1500615 h 6858558"/>
              <a:gd name="connsiteX28" fmla="*/ 10431103 w 10873921"/>
              <a:gd name="connsiteY28" fmla="*/ 1513756 h 6858558"/>
              <a:gd name="connsiteX29" fmla="*/ 10404251 w 10873921"/>
              <a:gd name="connsiteY29" fmla="*/ 1551761 h 6858558"/>
              <a:gd name="connsiteX30" fmla="*/ 10382431 w 10873921"/>
              <a:gd name="connsiteY30" fmla="*/ 1570136 h 6858558"/>
              <a:gd name="connsiteX31" fmla="*/ 10373233 w 10873921"/>
              <a:gd name="connsiteY31" fmla="*/ 1580611 h 6858558"/>
              <a:gd name="connsiteX32" fmla="*/ 10366354 w 10873921"/>
              <a:gd name="connsiteY32" fmla="*/ 1581543 h 6858558"/>
              <a:gd name="connsiteX33" fmla="*/ 10365856 w 10873921"/>
              <a:gd name="connsiteY33" fmla="*/ 1627197 h 6858558"/>
              <a:gd name="connsiteX34" fmla="*/ 10339843 w 10873921"/>
              <a:gd name="connsiteY34" fmla="*/ 1675061 h 6858558"/>
              <a:gd name="connsiteX35" fmla="*/ 10303766 w 10873921"/>
              <a:gd name="connsiteY35" fmla="*/ 1728350 h 6858558"/>
              <a:gd name="connsiteX36" fmla="*/ 10213612 w 10873921"/>
              <a:gd name="connsiteY36" fmla="*/ 1831639 h 6858558"/>
              <a:gd name="connsiteX37" fmla="*/ 10112893 w 10873921"/>
              <a:gd name="connsiteY37" fmla="*/ 1947999 h 6858558"/>
              <a:gd name="connsiteX38" fmla="*/ 10042411 w 10873921"/>
              <a:gd name="connsiteY38" fmla="*/ 2041320 h 6858558"/>
              <a:gd name="connsiteX39" fmla="*/ 9916869 w 10873921"/>
              <a:gd name="connsiteY39" fmla="*/ 2193981 h 6858558"/>
              <a:gd name="connsiteX40" fmla="*/ 9863224 w 10873921"/>
              <a:gd name="connsiteY40" fmla="*/ 2350764 h 6858558"/>
              <a:gd name="connsiteX41" fmla="*/ 9815833 w 10873921"/>
              <a:gd name="connsiteY41" fmla="*/ 2484015 h 6858558"/>
              <a:gd name="connsiteX42" fmla="*/ 9772154 w 10873921"/>
              <a:gd name="connsiteY42" fmla="*/ 2992899 h 6858558"/>
              <a:gd name="connsiteX43" fmla="*/ 9644932 w 10873921"/>
              <a:gd name="connsiteY43" fmla="*/ 4090138 h 6858558"/>
              <a:gd name="connsiteX44" fmla="*/ 9476803 w 10873921"/>
              <a:gd name="connsiteY44" fmla="*/ 5871230 h 6858558"/>
              <a:gd name="connsiteX45" fmla="*/ 9482048 w 10873921"/>
              <a:gd name="connsiteY45" fmla="*/ 5875581 h 6858558"/>
              <a:gd name="connsiteX46" fmla="*/ 9482918 w 10873921"/>
              <a:gd name="connsiteY46" fmla="*/ 5942515 h 6858558"/>
              <a:gd name="connsiteX47" fmla="*/ 9471123 w 10873921"/>
              <a:gd name="connsiteY47" fmla="*/ 6028951 h 6858558"/>
              <a:gd name="connsiteX48" fmla="*/ 9421412 w 10873921"/>
              <a:gd name="connsiteY48" fmla="*/ 6080818 h 6858558"/>
              <a:gd name="connsiteX49" fmla="*/ 9427038 w 10873921"/>
              <a:gd name="connsiteY49" fmla="*/ 6088099 h 6858558"/>
              <a:gd name="connsiteX50" fmla="*/ 9412784 w 10873921"/>
              <a:gd name="connsiteY50" fmla="*/ 6129303 h 6858558"/>
              <a:gd name="connsiteX51" fmla="*/ 9313343 w 10873921"/>
              <a:gd name="connsiteY51" fmla="*/ 6260036 h 6858558"/>
              <a:gd name="connsiteX52" fmla="*/ 9286856 w 10873921"/>
              <a:gd name="connsiteY52" fmla="*/ 6340934 h 6858558"/>
              <a:gd name="connsiteX53" fmla="*/ 9285436 w 10873921"/>
              <a:gd name="connsiteY53" fmla="*/ 6371842 h 6858558"/>
              <a:gd name="connsiteX54" fmla="*/ 9282564 w 10873921"/>
              <a:gd name="connsiteY54" fmla="*/ 6423490 h 6858558"/>
              <a:gd name="connsiteX55" fmla="*/ 9300077 w 10873921"/>
              <a:gd name="connsiteY55" fmla="*/ 6467496 h 6858558"/>
              <a:gd name="connsiteX56" fmla="*/ 9289886 w 10873921"/>
              <a:gd name="connsiteY56" fmla="*/ 6508540 h 6858558"/>
              <a:gd name="connsiteX57" fmla="*/ 9262092 w 10873921"/>
              <a:gd name="connsiteY57" fmla="*/ 6511084 h 6858558"/>
              <a:gd name="connsiteX58" fmla="*/ 9259443 w 10873921"/>
              <a:gd name="connsiteY58" fmla="*/ 6557257 h 6858558"/>
              <a:gd name="connsiteX59" fmla="*/ 9258214 w 10873921"/>
              <a:gd name="connsiteY59" fmla="*/ 6628065 h 6858558"/>
              <a:gd name="connsiteX60" fmla="*/ 9250938 w 10873921"/>
              <a:gd name="connsiteY60" fmla="*/ 6667101 h 6858558"/>
              <a:gd name="connsiteX61" fmla="*/ 9238195 w 10873921"/>
              <a:gd name="connsiteY61" fmla="*/ 6775682 h 6858558"/>
              <a:gd name="connsiteX62" fmla="*/ 9230652 w 10873921"/>
              <a:gd name="connsiteY62" fmla="*/ 6855909 h 6858558"/>
              <a:gd name="connsiteX63" fmla="*/ 0 w 10873921"/>
              <a:gd name="connsiteY63" fmla="*/ 6858558 h 6858558"/>
              <a:gd name="connsiteX64" fmla="*/ 0 w 10873921"/>
              <a:gd name="connsiteY64"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72650 w 10873921"/>
              <a:gd name="connsiteY17" fmla="*/ 1166876 h 6858558"/>
              <a:gd name="connsiteX18" fmla="*/ 10457261 w 10873921"/>
              <a:gd name="connsiteY18" fmla="*/ 1276330 h 6858558"/>
              <a:gd name="connsiteX19" fmla="*/ 10479612 w 10873921"/>
              <a:gd name="connsiteY19" fmla="*/ 1340205 h 6858558"/>
              <a:gd name="connsiteX20" fmla="*/ 10478804 w 10873921"/>
              <a:gd name="connsiteY20" fmla="*/ 1346492 h 6858558"/>
              <a:gd name="connsiteX21" fmla="*/ 10469399 w 10873921"/>
              <a:gd name="connsiteY21" fmla="*/ 1360254 h 6858558"/>
              <a:gd name="connsiteX22" fmla="*/ 10464675 w 10873921"/>
              <a:gd name="connsiteY22" fmla="*/ 1364867 h 6858558"/>
              <a:gd name="connsiteX23" fmla="*/ 10460288 w 10873921"/>
              <a:gd name="connsiteY23" fmla="*/ 1372815 h 6858558"/>
              <a:gd name="connsiteX24" fmla="*/ 10460557 w 10873921"/>
              <a:gd name="connsiteY24" fmla="*/ 1373191 h 6858558"/>
              <a:gd name="connsiteX25" fmla="*/ 10436481 w 10873921"/>
              <a:gd name="connsiteY25" fmla="*/ 1477797 h 6858558"/>
              <a:gd name="connsiteX26" fmla="*/ 10431659 w 10873921"/>
              <a:gd name="connsiteY26" fmla="*/ 1500615 h 6858558"/>
              <a:gd name="connsiteX27" fmla="*/ 10431103 w 10873921"/>
              <a:gd name="connsiteY27" fmla="*/ 1513756 h 6858558"/>
              <a:gd name="connsiteX28" fmla="*/ 10404251 w 10873921"/>
              <a:gd name="connsiteY28" fmla="*/ 1551761 h 6858558"/>
              <a:gd name="connsiteX29" fmla="*/ 10382431 w 10873921"/>
              <a:gd name="connsiteY29" fmla="*/ 1570136 h 6858558"/>
              <a:gd name="connsiteX30" fmla="*/ 10373233 w 10873921"/>
              <a:gd name="connsiteY30" fmla="*/ 1580611 h 6858558"/>
              <a:gd name="connsiteX31" fmla="*/ 10366354 w 10873921"/>
              <a:gd name="connsiteY31" fmla="*/ 1581543 h 6858558"/>
              <a:gd name="connsiteX32" fmla="*/ 10365856 w 10873921"/>
              <a:gd name="connsiteY32" fmla="*/ 1627197 h 6858558"/>
              <a:gd name="connsiteX33" fmla="*/ 10339843 w 10873921"/>
              <a:gd name="connsiteY33" fmla="*/ 1675061 h 6858558"/>
              <a:gd name="connsiteX34" fmla="*/ 10303766 w 10873921"/>
              <a:gd name="connsiteY34" fmla="*/ 1728350 h 6858558"/>
              <a:gd name="connsiteX35" fmla="*/ 10213612 w 10873921"/>
              <a:gd name="connsiteY35" fmla="*/ 1831639 h 6858558"/>
              <a:gd name="connsiteX36" fmla="*/ 10112893 w 10873921"/>
              <a:gd name="connsiteY36" fmla="*/ 1947999 h 6858558"/>
              <a:gd name="connsiteX37" fmla="*/ 10042411 w 10873921"/>
              <a:gd name="connsiteY37" fmla="*/ 2041320 h 6858558"/>
              <a:gd name="connsiteX38" fmla="*/ 9916869 w 10873921"/>
              <a:gd name="connsiteY38" fmla="*/ 2193981 h 6858558"/>
              <a:gd name="connsiteX39" fmla="*/ 9863224 w 10873921"/>
              <a:gd name="connsiteY39" fmla="*/ 2350764 h 6858558"/>
              <a:gd name="connsiteX40" fmla="*/ 9815833 w 10873921"/>
              <a:gd name="connsiteY40" fmla="*/ 2484015 h 6858558"/>
              <a:gd name="connsiteX41" fmla="*/ 9772154 w 10873921"/>
              <a:gd name="connsiteY41" fmla="*/ 2992899 h 6858558"/>
              <a:gd name="connsiteX42" fmla="*/ 9644932 w 10873921"/>
              <a:gd name="connsiteY42" fmla="*/ 4090138 h 6858558"/>
              <a:gd name="connsiteX43" fmla="*/ 9476803 w 10873921"/>
              <a:gd name="connsiteY43" fmla="*/ 5871230 h 6858558"/>
              <a:gd name="connsiteX44" fmla="*/ 9482048 w 10873921"/>
              <a:gd name="connsiteY44" fmla="*/ 5875581 h 6858558"/>
              <a:gd name="connsiteX45" fmla="*/ 9482918 w 10873921"/>
              <a:gd name="connsiteY45" fmla="*/ 5942515 h 6858558"/>
              <a:gd name="connsiteX46" fmla="*/ 9471123 w 10873921"/>
              <a:gd name="connsiteY46" fmla="*/ 6028951 h 6858558"/>
              <a:gd name="connsiteX47" fmla="*/ 9421412 w 10873921"/>
              <a:gd name="connsiteY47" fmla="*/ 6080818 h 6858558"/>
              <a:gd name="connsiteX48" fmla="*/ 9427038 w 10873921"/>
              <a:gd name="connsiteY48" fmla="*/ 6088099 h 6858558"/>
              <a:gd name="connsiteX49" fmla="*/ 9412784 w 10873921"/>
              <a:gd name="connsiteY49" fmla="*/ 6129303 h 6858558"/>
              <a:gd name="connsiteX50" fmla="*/ 9313343 w 10873921"/>
              <a:gd name="connsiteY50" fmla="*/ 6260036 h 6858558"/>
              <a:gd name="connsiteX51" fmla="*/ 9286856 w 10873921"/>
              <a:gd name="connsiteY51" fmla="*/ 6340934 h 6858558"/>
              <a:gd name="connsiteX52" fmla="*/ 9285436 w 10873921"/>
              <a:gd name="connsiteY52" fmla="*/ 6371842 h 6858558"/>
              <a:gd name="connsiteX53" fmla="*/ 9282564 w 10873921"/>
              <a:gd name="connsiteY53" fmla="*/ 6423490 h 6858558"/>
              <a:gd name="connsiteX54" fmla="*/ 9300077 w 10873921"/>
              <a:gd name="connsiteY54" fmla="*/ 6467496 h 6858558"/>
              <a:gd name="connsiteX55" fmla="*/ 9289886 w 10873921"/>
              <a:gd name="connsiteY55" fmla="*/ 6508540 h 6858558"/>
              <a:gd name="connsiteX56" fmla="*/ 9262092 w 10873921"/>
              <a:gd name="connsiteY56" fmla="*/ 6511084 h 6858558"/>
              <a:gd name="connsiteX57" fmla="*/ 9259443 w 10873921"/>
              <a:gd name="connsiteY57" fmla="*/ 6557257 h 6858558"/>
              <a:gd name="connsiteX58" fmla="*/ 9258214 w 10873921"/>
              <a:gd name="connsiteY58" fmla="*/ 6628065 h 6858558"/>
              <a:gd name="connsiteX59" fmla="*/ 9250938 w 10873921"/>
              <a:gd name="connsiteY59" fmla="*/ 6667101 h 6858558"/>
              <a:gd name="connsiteX60" fmla="*/ 9238195 w 10873921"/>
              <a:gd name="connsiteY60" fmla="*/ 6775682 h 6858558"/>
              <a:gd name="connsiteX61" fmla="*/ 9230652 w 10873921"/>
              <a:gd name="connsiteY61" fmla="*/ 6855909 h 6858558"/>
              <a:gd name="connsiteX62" fmla="*/ 0 w 10873921"/>
              <a:gd name="connsiteY62" fmla="*/ 6858558 h 6858558"/>
              <a:gd name="connsiteX63" fmla="*/ 0 w 10873921"/>
              <a:gd name="connsiteY63"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72650 w 10873921"/>
              <a:gd name="connsiteY17" fmla="*/ 1166876 h 6858558"/>
              <a:gd name="connsiteX18" fmla="*/ 10457261 w 10873921"/>
              <a:gd name="connsiteY18" fmla="*/ 1276330 h 6858558"/>
              <a:gd name="connsiteX19" fmla="*/ 10479612 w 10873921"/>
              <a:gd name="connsiteY19" fmla="*/ 1340205 h 6858558"/>
              <a:gd name="connsiteX20" fmla="*/ 10478804 w 10873921"/>
              <a:gd name="connsiteY20" fmla="*/ 1346492 h 6858558"/>
              <a:gd name="connsiteX21" fmla="*/ 10469399 w 10873921"/>
              <a:gd name="connsiteY21" fmla="*/ 1360254 h 6858558"/>
              <a:gd name="connsiteX22" fmla="*/ 10464675 w 10873921"/>
              <a:gd name="connsiteY22" fmla="*/ 1364867 h 6858558"/>
              <a:gd name="connsiteX23" fmla="*/ 10460288 w 10873921"/>
              <a:gd name="connsiteY23" fmla="*/ 1372815 h 6858558"/>
              <a:gd name="connsiteX24" fmla="*/ 10436481 w 10873921"/>
              <a:gd name="connsiteY24" fmla="*/ 1477797 h 6858558"/>
              <a:gd name="connsiteX25" fmla="*/ 10431659 w 10873921"/>
              <a:gd name="connsiteY25" fmla="*/ 1500615 h 6858558"/>
              <a:gd name="connsiteX26" fmla="*/ 10431103 w 10873921"/>
              <a:gd name="connsiteY26" fmla="*/ 1513756 h 6858558"/>
              <a:gd name="connsiteX27" fmla="*/ 10404251 w 10873921"/>
              <a:gd name="connsiteY27" fmla="*/ 1551761 h 6858558"/>
              <a:gd name="connsiteX28" fmla="*/ 10382431 w 10873921"/>
              <a:gd name="connsiteY28" fmla="*/ 1570136 h 6858558"/>
              <a:gd name="connsiteX29" fmla="*/ 10373233 w 10873921"/>
              <a:gd name="connsiteY29" fmla="*/ 1580611 h 6858558"/>
              <a:gd name="connsiteX30" fmla="*/ 10366354 w 10873921"/>
              <a:gd name="connsiteY30" fmla="*/ 1581543 h 6858558"/>
              <a:gd name="connsiteX31" fmla="*/ 10365856 w 10873921"/>
              <a:gd name="connsiteY31" fmla="*/ 1627197 h 6858558"/>
              <a:gd name="connsiteX32" fmla="*/ 10339843 w 10873921"/>
              <a:gd name="connsiteY32" fmla="*/ 1675061 h 6858558"/>
              <a:gd name="connsiteX33" fmla="*/ 10303766 w 10873921"/>
              <a:gd name="connsiteY33" fmla="*/ 1728350 h 6858558"/>
              <a:gd name="connsiteX34" fmla="*/ 10213612 w 10873921"/>
              <a:gd name="connsiteY34" fmla="*/ 1831639 h 6858558"/>
              <a:gd name="connsiteX35" fmla="*/ 10112893 w 10873921"/>
              <a:gd name="connsiteY35" fmla="*/ 1947999 h 6858558"/>
              <a:gd name="connsiteX36" fmla="*/ 10042411 w 10873921"/>
              <a:gd name="connsiteY36" fmla="*/ 2041320 h 6858558"/>
              <a:gd name="connsiteX37" fmla="*/ 9916869 w 10873921"/>
              <a:gd name="connsiteY37" fmla="*/ 2193981 h 6858558"/>
              <a:gd name="connsiteX38" fmla="*/ 9863224 w 10873921"/>
              <a:gd name="connsiteY38" fmla="*/ 2350764 h 6858558"/>
              <a:gd name="connsiteX39" fmla="*/ 9815833 w 10873921"/>
              <a:gd name="connsiteY39" fmla="*/ 2484015 h 6858558"/>
              <a:gd name="connsiteX40" fmla="*/ 9772154 w 10873921"/>
              <a:gd name="connsiteY40" fmla="*/ 2992899 h 6858558"/>
              <a:gd name="connsiteX41" fmla="*/ 9644932 w 10873921"/>
              <a:gd name="connsiteY41" fmla="*/ 4090138 h 6858558"/>
              <a:gd name="connsiteX42" fmla="*/ 9476803 w 10873921"/>
              <a:gd name="connsiteY42" fmla="*/ 5871230 h 6858558"/>
              <a:gd name="connsiteX43" fmla="*/ 9482048 w 10873921"/>
              <a:gd name="connsiteY43" fmla="*/ 5875581 h 6858558"/>
              <a:gd name="connsiteX44" fmla="*/ 9482918 w 10873921"/>
              <a:gd name="connsiteY44" fmla="*/ 5942515 h 6858558"/>
              <a:gd name="connsiteX45" fmla="*/ 9471123 w 10873921"/>
              <a:gd name="connsiteY45" fmla="*/ 6028951 h 6858558"/>
              <a:gd name="connsiteX46" fmla="*/ 9421412 w 10873921"/>
              <a:gd name="connsiteY46" fmla="*/ 6080818 h 6858558"/>
              <a:gd name="connsiteX47" fmla="*/ 9427038 w 10873921"/>
              <a:gd name="connsiteY47" fmla="*/ 6088099 h 6858558"/>
              <a:gd name="connsiteX48" fmla="*/ 9412784 w 10873921"/>
              <a:gd name="connsiteY48" fmla="*/ 6129303 h 6858558"/>
              <a:gd name="connsiteX49" fmla="*/ 9313343 w 10873921"/>
              <a:gd name="connsiteY49" fmla="*/ 6260036 h 6858558"/>
              <a:gd name="connsiteX50" fmla="*/ 9286856 w 10873921"/>
              <a:gd name="connsiteY50" fmla="*/ 6340934 h 6858558"/>
              <a:gd name="connsiteX51" fmla="*/ 9285436 w 10873921"/>
              <a:gd name="connsiteY51" fmla="*/ 6371842 h 6858558"/>
              <a:gd name="connsiteX52" fmla="*/ 9282564 w 10873921"/>
              <a:gd name="connsiteY52" fmla="*/ 6423490 h 6858558"/>
              <a:gd name="connsiteX53" fmla="*/ 9300077 w 10873921"/>
              <a:gd name="connsiteY53" fmla="*/ 6467496 h 6858558"/>
              <a:gd name="connsiteX54" fmla="*/ 9289886 w 10873921"/>
              <a:gd name="connsiteY54" fmla="*/ 6508540 h 6858558"/>
              <a:gd name="connsiteX55" fmla="*/ 9262092 w 10873921"/>
              <a:gd name="connsiteY55" fmla="*/ 6511084 h 6858558"/>
              <a:gd name="connsiteX56" fmla="*/ 9259443 w 10873921"/>
              <a:gd name="connsiteY56" fmla="*/ 6557257 h 6858558"/>
              <a:gd name="connsiteX57" fmla="*/ 9258214 w 10873921"/>
              <a:gd name="connsiteY57" fmla="*/ 6628065 h 6858558"/>
              <a:gd name="connsiteX58" fmla="*/ 9250938 w 10873921"/>
              <a:gd name="connsiteY58" fmla="*/ 6667101 h 6858558"/>
              <a:gd name="connsiteX59" fmla="*/ 9238195 w 10873921"/>
              <a:gd name="connsiteY59" fmla="*/ 6775682 h 6858558"/>
              <a:gd name="connsiteX60" fmla="*/ 9230652 w 10873921"/>
              <a:gd name="connsiteY60" fmla="*/ 6855909 h 6858558"/>
              <a:gd name="connsiteX61" fmla="*/ 0 w 10873921"/>
              <a:gd name="connsiteY61" fmla="*/ 6858558 h 6858558"/>
              <a:gd name="connsiteX62" fmla="*/ 0 w 10873921"/>
              <a:gd name="connsiteY62"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72650 w 10873921"/>
              <a:gd name="connsiteY17" fmla="*/ 1166876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60288 w 10873921"/>
              <a:gd name="connsiteY22" fmla="*/ 1372815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412784 w 10873921"/>
              <a:gd name="connsiteY47" fmla="*/ 6129303 h 6858558"/>
              <a:gd name="connsiteX48" fmla="*/ 9313343 w 10873921"/>
              <a:gd name="connsiteY48" fmla="*/ 6260036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89886 w 10873921"/>
              <a:gd name="connsiteY53" fmla="*/ 6508540 h 6858558"/>
              <a:gd name="connsiteX54" fmla="*/ 9262092 w 10873921"/>
              <a:gd name="connsiteY54" fmla="*/ 6511084 h 6858558"/>
              <a:gd name="connsiteX55" fmla="*/ 9259443 w 10873921"/>
              <a:gd name="connsiteY55" fmla="*/ 6557257 h 6858558"/>
              <a:gd name="connsiteX56" fmla="*/ 9258214 w 10873921"/>
              <a:gd name="connsiteY56" fmla="*/ 6628065 h 6858558"/>
              <a:gd name="connsiteX57" fmla="*/ 9250938 w 10873921"/>
              <a:gd name="connsiteY57" fmla="*/ 6667101 h 6858558"/>
              <a:gd name="connsiteX58" fmla="*/ 9238195 w 10873921"/>
              <a:gd name="connsiteY58" fmla="*/ 6775682 h 6858558"/>
              <a:gd name="connsiteX59" fmla="*/ 9230652 w 10873921"/>
              <a:gd name="connsiteY59" fmla="*/ 6855909 h 6858558"/>
              <a:gd name="connsiteX60" fmla="*/ 0 w 10873921"/>
              <a:gd name="connsiteY60" fmla="*/ 6858558 h 6858558"/>
              <a:gd name="connsiteX61" fmla="*/ 0 w 10873921"/>
              <a:gd name="connsiteY61"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72650 w 10873921"/>
              <a:gd name="connsiteY17" fmla="*/ 1166876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76190 w 10873921"/>
              <a:gd name="connsiteY22" fmla="*/ 1420523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412784 w 10873921"/>
              <a:gd name="connsiteY47" fmla="*/ 6129303 h 6858558"/>
              <a:gd name="connsiteX48" fmla="*/ 9313343 w 10873921"/>
              <a:gd name="connsiteY48" fmla="*/ 6260036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89886 w 10873921"/>
              <a:gd name="connsiteY53" fmla="*/ 6508540 h 6858558"/>
              <a:gd name="connsiteX54" fmla="*/ 9262092 w 10873921"/>
              <a:gd name="connsiteY54" fmla="*/ 6511084 h 6858558"/>
              <a:gd name="connsiteX55" fmla="*/ 9259443 w 10873921"/>
              <a:gd name="connsiteY55" fmla="*/ 6557257 h 6858558"/>
              <a:gd name="connsiteX56" fmla="*/ 9258214 w 10873921"/>
              <a:gd name="connsiteY56" fmla="*/ 6628065 h 6858558"/>
              <a:gd name="connsiteX57" fmla="*/ 9250938 w 10873921"/>
              <a:gd name="connsiteY57" fmla="*/ 6667101 h 6858558"/>
              <a:gd name="connsiteX58" fmla="*/ 9238195 w 10873921"/>
              <a:gd name="connsiteY58" fmla="*/ 6775682 h 6858558"/>
              <a:gd name="connsiteX59" fmla="*/ 9230652 w 10873921"/>
              <a:gd name="connsiteY59" fmla="*/ 6855909 h 6858558"/>
              <a:gd name="connsiteX60" fmla="*/ 0 w 10873921"/>
              <a:gd name="connsiteY60" fmla="*/ 6858558 h 6858558"/>
              <a:gd name="connsiteX61" fmla="*/ 0 w 10873921"/>
              <a:gd name="connsiteY61"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76190 w 10873921"/>
              <a:gd name="connsiteY22" fmla="*/ 1420523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412784 w 10873921"/>
              <a:gd name="connsiteY47" fmla="*/ 6129303 h 6858558"/>
              <a:gd name="connsiteX48" fmla="*/ 9313343 w 10873921"/>
              <a:gd name="connsiteY48" fmla="*/ 6260036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89886 w 10873921"/>
              <a:gd name="connsiteY53" fmla="*/ 6508540 h 6858558"/>
              <a:gd name="connsiteX54" fmla="*/ 9262092 w 10873921"/>
              <a:gd name="connsiteY54" fmla="*/ 6511084 h 6858558"/>
              <a:gd name="connsiteX55" fmla="*/ 9259443 w 10873921"/>
              <a:gd name="connsiteY55" fmla="*/ 6557257 h 6858558"/>
              <a:gd name="connsiteX56" fmla="*/ 9258214 w 10873921"/>
              <a:gd name="connsiteY56" fmla="*/ 6628065 h 6858558"/>
              <a:gd name="connsiteX57" fmla="*/ 9250938 w 10873921"/>
              <a:gd name="connsiteY57" fmla="*/ 6667101 h 6858558"/>
              <a:gd name="connsiteX58" fmla="*/ 9238195 w 10873921"/>
              <a:gd name="connsiteY58" fmla="*/ 6775682 h 6858558"/>
              <a:gd name="connsiteX59" fmla="*/ 9230652 w 10873921"/>
              <a:gd name="connsiteY59" fmla="*/ 6855909 h 6858558"/>
              <a:gd name="connsiteX60" fmla="*/ 0 w 10873921"/>
              <a:gd name="connsiteY60" fmla="*/ 6858558 h 6858558"/>
              <a:gd name="connsiteX61" fmla="*/ 0 w 10873921"/>
              <a:gd name="connsiteY61"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49520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412784 w 10873921"/>
              <a:gd name="connsiteY47" fmla="*/ 6129303 h 6858558"/>
              <a:gd name="connsiteX48" fmla="*/ 9313343 w 10873921"/>
              <a:gd name="connsiteY48" fmla="*/ 6260036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89886 w 10873921"/>
              <a:gd name="connsiteY53" fmla="*/ 6508540 h 6858558"/>
              <a:gd name="connsiteX54" fmla="*/ 9262092 w 10873921"/>
              <a:gd name="connsiteY54" fmla="*/ 6511084 h 6858558"/>
              <a:gd name="connsiteX55" fmla="*/ 9259443 w 10873921"/>
              <a:gd name="connsiteY55" fmla="*/ 6557257 h 6858558"/>
              <a:gd name="connsiteX56" fmla="*/ 9258214 w 10873921"/>
              <a:gd name="connsiteY56" fmla="*/ 6628065 h 6858558"/>
              <a:gd name="connsiteX57" fmla="*/ 9250938 w 10873921"/>
              <a:gd name="connsiteY57" fmla="*/ 6667101 h 6858558"/>
              <a:gd name="connsiteX58" fmla="*/ 9238195 w 10873921"/>
              <a:gd name="connsiteY58" fmla="*/ 6775682 h 6858558"/>
              <a:gd name="connsiteX59" fmla="*/ 9230652 w 10873921"/>
              <a:gd name="connsiteY59" fmla="*/ 6855909 h 6858558"/>
              <a:gd name="connsiteX60" fmla="*/ 0 w 10873921"/>
              <a:gd name="connsiteY60" fmla="*/ 6858558 h 6858558"/>
              <a:gd name="connsiteX61" fmla="*/ 0 w 10873921"/>
              <a:gd name="connsiteY61"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412784 w 10873921"/>
              <a:gd name="connsiteY47" fmla="*/ 6129303 h 6858558"/>
              <a:gd name="connsiteX48" fmla="*/ 9313343 w 10873921"/>
              <a:gd name="connsiteY48" fmla="*/ 6260036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89886 w 10873921"/>
              <a:gd name="connsiteY53" fmla="*/ 6508540 h 6858558"/>
              <a:gd name="connsiteX54" fmla="*/ 9262092 w 10873921"/>
              <a:gd name="connsiteY54" fmla="*/ 6511084 h 6858558"/>
              <a:gd name="connsiteX55" fmla="*/ 9259443 w 10873921"/>
              <a:gd name="connsiteY55" fmla="*/ 6557257 h 6858558"/>
              <a:gd name="connsiteX56" fmla="*/ 9258214 w 10873921"/>
              <a:gd name="connsiteY56" fmla="*/ 6628065 h 6858558"/>
              <a:gd name="connsiteX57" fmla="*/ 9250938 w 10873921"/>
              <a:gd name="connsiteY57" fmla="*/ 6667101 h 6858558"/>
              <a:gd name="connsiteX58" fmla="*/ 9238195 w 10873921"/>
              <a:gd name="connsiteY58" fmla="*/ 6775682 h 6858558"/>
              <a:gd name="connsiteX59" fmla="*/ 9230652 w 10873921"/>
              <a:gd name="connsiteY59" fmla="*/ 6855909 h 6858558"/>
              <a:gd name="connsiteX60" fmla="*/ 0 w 10873921"/>
              <a:gd name="connsiteY60" fmla="*/ 6858558 h 6858558"/>
              <a:gd name="connsiteX61" fmla="*/ 0 w 10873921"/>
              <a:gd name="connsiteY61"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412784 w 10873921"/>
              <a:gd name="connsiteY47" fmla="*/ 6129303 h 6858558"/>
              <a:gd name="connsiteX48" fmla="*/ 9313343 w 10873921"/>
              <a:gd name="connsiteY48" fmla="*/ 6260036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412784 w 10873921"/>
              <a:gd name="connsiteY47" fmla="*/ 6129303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300077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482048 w 10873921"/>
              <a:gd name="connsiteY42" fmla="*/ 5875581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76803 w 10873921"/>
              <a:gd name="connsiteY41" fmla="*/ 5871230 h 6858558"/>
              <a:gd name="connsiteX42" fmla="*/ 9561561 w 10873921"/>
              <a:gd name="connsiteY42" fmla="*/ 5743059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561561 w 10873921"/>
              <a:gd name="connsiteY42" fmla="*/ 5743059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303766 w 10873921"/>
              <a:gd name="connsiteY32" fmla="*/ 1728350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339843 w 10873921"/>
              <a:gd name="connsiteY31" fmla="*/ 1675061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65856 w 10873921"/>
              <a:gd name="connsiteY30" fmla="*/ 1627197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66354 w 10873921"/>
              <a:gd name="connsiteY29" fmla="*/ 1581543 h 6858558"/>
              <a:gd name="connsiteX30" fmla="*/ 10324386 w 10873921"/>
              <a:gd name="connsiteY30" fmla="*/ 1664520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73233 w 10873921"/>
              <a:gd name="connsiteY28" fmla="*/ 1580611 h 6858558"/>
              <a:gd name="connsiteX29" fmla="*/ 10329031 w 10873921"/>
              <a:gd name="connsiteY29" fmla="*/ 1627159 h 6858558"/>
              <a:gd name="connsiteX30" fmla="*/ 10324386 w 10873921"/>
              <a:gd name="connsiteY30" fmla="*/ 1664520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31103 w 10873921"/>
              <a:gd name="connsiteY25" fmla="*/ 1513756 h 6858558"/>
              <a:gd name="connsiteX26" fmla="*/ 10404251 w 10873921"/>
              <a:gd name="connsiteY26" fmla="*/ 1551761 h 6858558"/>
              <a:gd name="connsiteX27" fmla="*/ 10382431 w 10873921"/>
              <a:gd name="connsiteY27" fmla="*/ 1570136 h 6858558"/>
              <a:gd name="connsiteX28" fmla="*/ 10356645 w 10873921"/>
              <a:gd name="connsiteY28" fmla="*/ 1597199 h 6858558"/>
              <a:gd name="connsiteX29" fmla="*/ 10329031 w 10873921"/>
              <a:gd name="connsiteY29" fmla="*/ 1627159 h 6858558"/>
              <a:gd name="connsiteX30" fmla="*/ 10324386 w 10873921"/>
              <a:gd name="connsiteY30" fmla="*/ 1664520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06221 w 10873921"/>
              <a:gd name="connsiteY25" fmla="*/ 1509609 h 6858558"/>
              <a:gd name="connsiteX26" fmla="*/ 10404251 w 10873921"/>
              <a:gd name="connsiteY26" fmla="*/ 1551761 h 6858558"/>
              <a:gd name="connsiteX27" fmla="*/ 10382431 w 10873921"/>
              <a:gd name="connsiteY27" fmla="*/ 1570136 h 6858558"/>
              <a:gd name="connsiteX28" fmla="*/ 10356645 w 10873921"/>
              <a:gd name="connsiteY28" fmla="*/ 1597199 h 6858558"/>
              <a:gd name="connsiteX29" fmla="*/ 10329031 w 10873921"/>
              <a:gd name="connsiteY29" fmla="*/ 1627159 h 6858558"/>
              <a:gd name="connsiteX30" fmla="*/ 10324386 w 10873921"/>
              <a:gd name="connsiteY30" fmla="*/ 1664520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500615 h 6858558"/>
              <a:gd name="connsiteX25" fmla="*/ 10406221 w 10873921"/>
              <a:gd name="connsiteY25" fmla="*/ 1509609 h 6858558"/>
              <a:gd name="connsiteX26" fmla="*/ 10404251 w 10873921"/>
              <a:gd name="connsiteY26" fmla="*/ 1551761 h 6858558"/>
              <a:gd name="connsiteX27" fmla="*/ 10374137 w 10873921"/>
              <a:gd name="connsiteY27" fmla="*/ 1570136 h 6858558"/>
              <a:gd name="connsiteX28" fmla="*/ 10356645 w 10873921"/>
              <a:gd name="connsiteY28" fmla="*/ 1597199 h 6858558"/>
              <a:gd name="connsiteX29" fmla="*/ 10329031 w 10873921"/>
              <a:gd name="connsiteY29" fmla="*/ 1627159 h 6858558"/>
              <a:gd name="connsiteX30" fmla="*/ 10324386 w 10873921"/>
              <a:gd name="connsiteY30" fmla="*/ 1664520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78804 w 10873921"/>
              <a:gd name="connsiteY19" fmla="*/ 1346492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488174 h 6858558"/>
              <a:gd name="connsiteX25" fmla="*/ 10406221 w 10873921"/>
              <a:gd name="connsiteY25" fmla="*/ 1509609 h 6858558"/>
              <a:gd name="connsiteX26" fmla="*/ 10404251 w 10873921"/>
              <a:gd name="connsiteY26" fmla="*/ 1551761 h 6858558"/>
              <a:gd name="connsiteX27" fmla="*/ 10374137 w 10873921"/>
              <a:gd name="connsiteY27" fmla="*/ 1570136 h 6858558"/>
              <a:gd name="connsiteX28" fmla="*/ 10356645 w 10873921"/>
              <a:gd name="connsiteY28" fmla="*/ 1597199 h 6858558"/>
              <a:gd name="connsiteX29" fmla="*/ 10329031 w 10873921"/>
              <a:gd name="connsiteY29" fmla="*/ 1627159 h 6858558"/>
              <a:gd name="connsiteX30" fmla="*/ 10324386 w 10873921"/>
              <a:gd name="connsiteY30" fmla="*/ 1664520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545155 w 10873921"/>
              <a:gd name="connsiteY19" fmla="*/ 1354786 h 6858558"/>
              <a:gd name="connsiteX20" fmla="*/ 10469399 w 10873921"/>
              <a:gd name="connsiteY20" fmla="*/ 1360254 h 6858558"/>
              <a:gd name="connsiteX21" fmla="*/ 10464675 w 10873921"/>
              <a:gd name="connsiteY21" fmla="*/ 1364867 h 6858558"/>
              <a:gd name="connsiteX22" fmla="*/ 10454987 w 10873921"/>
              <a:gd name="connsiteY22" fmla="*/ 1415222 h 6858558"/>
              <a:gd name="connsiteX23" fmla="*/ 10436481 w 10873921"/>
              <a:gd name="connsiteY23" fmla="*/ 1477797 h 6858558"/>
              <a:gd name="connsiteX24" fmla="*/ 10431659 w 10873921"/>
              <a:gd name="connsiteY24" fmla="*/ 1488174 h 6858558"/>
              <a:gd name="connsiteX25" fmla="*/ 10406221 w 10873921"/>
              <a:gd name="connsiteY25" fmla="*/ 1509609 h 6858558"/>
              <a:gd name="connsiteX26" fmla="*/ 10404251 w 10873921"/>
              <a:gd name="connsiteY26" fmla="*/ 1551761 h 6858558"/>
              <a:gd name="connsiteX27" fmla="*/ 10374137 w 10873921"/>
              <a:gd name="connsiteY27" fmla="*/ 1570136 h 6858558"/>
              <a:gd name="connsiteX28" fmla="*/ 10356645 w 10873921"/>
              <a:gd name="connsiteY28" fmla="*/ 1597199 h 6858558"/>
              <a:gd name="connsiteX29" fmla="*/ 10329031 w 10873921"/>
              <a:gd name="connsiteY29" fmla="*/ 1627159 h 6858558"/>
              <a:gd name="connsiteX30" fmla="*/ 10324386 w 10873921"/>
              <a:gd name="connsiteY30" fmla="*/ 1664520 h 6858558"/>
              <a:gd name="connsiteX31" fmla="*/ 10298374 w 10873921"/>
              <a:gd name="connsiteY31" fmla="*/ 1712383 h 6858558"/>
              <a:gd name="connsiteX32" fmla="*/ 10266443 w 10873921"/>
              <a:gd name="connsiteY32" fmla="*/ 1757378 h 6858558"/>
              <a:gd name="connsiteX33" fmla="*/ 10213612 w 10873921"/>
              <a:gd name="connsiteY33" fmla="*/ 1831639 h 6858558"/>
              <a:gd name="connsiteX34" fmla="*/ 10112893 w 10873921"/>
              <a:gd name="connsiteY34" fmla="*/ 1947999 h 6858558"/>
              <a:gd name="connsiteX35" fmla="*/ 10042411 w 10873921"/>
              <a:gd name="connsiteY35" fmla="*/ 2041320 h 6858558"/>
              <a:gd name="connsiteX36" fmla="*/ 9916869 w 10873921"/>
              <a:gd name="connsiteY36" fmla="*/ 2193981 h 6858558"/>
              <a:gd name="connsiteX37" fmla="*/ 9863224 w 10873921"/>
              <a:gd name="connsiteY37" fmla="*/ 2350764 h 6858558"/>
              <a:gd name="connsiteX38" fmla="*/ 9815833 w 10873921"/>
              <a:gd name="connsiteY38" fmla="*/ 2484015 h 6858558"/>
              <a:gd name="connsiteX39" fmla="*/ 9772154 w 10873921"/>
              <a:gd name="connsiteY39" fmla="*/ 2992899 h 6858558"/>
              <a:gd name="connsiteX40" fmla="*/ 9644932 w 10873921"/>
              <a:gd name="connsiteY40" fmla="*/ 4090138 h 6858558"/>
              <a:gd name="connsiteX41" fmla="*/ 9429095 w 10873921"/>
              <a:gd name="connsiteY41" fmla="*/ 5531975 h 6858558"/>
              <a:gd name="connsiteX42" fmla="*/ 9460845 w 10873921"/>
              <a:gd name="connsiteY42" fmla="*/ 5727156 h 6858558"/>
              <a:gd name="connsiteX43" fmla="*/ 9482918 w 10873921"/>
              <a:gd name="connsiteY43" fmla="*/ 5942515 h 6858558"/>
              <a:gd name="connsiteX44" fmla="*/ 9471123 w 10873921"/>
              <a:gd name="connsiteY44" fmla="*/ 6028951 h 6858558"/>
              <a:gd name="connsiteX45" fmla="*/ 9421412 w 10873921"/>
              <a:gd name="connsiteY45" fmla="*/ 6080818 h 6858558"/>
              <a:gd name="connsiteX46" fmla="*/ 9427038 w 10873921"/>
              <a:gd name="connsiteY46" fmla="*/ 6088099 h 6858558"/>
              <a:gd name="connsiteX47" fmla="*/ 9391581 w 10873921"/>
              <a:gd name="connsiteY47" fmla="*/ 6171710 h 6858558"/>
              <a:gd name="connsiteX48" fmla="*/ 9334546 w 10873921"/>
              <a:gd name="connsiteY48" fmla="*/ 6212328 h 6858558"/>
              <a:gd name="connsiteX49" fmla="*/ 9286856 w 10873921"/>
              <a:gd name="connsiteY49" fmla="*/ 6340934 h 6858558"/>
              <a:gd name="connsiteX50" fmla="*/ 9285436 w 10873921"/>
              <a:gd name="connsiteY50" fmla="*/ 6371842 h 6858558"/>
              <a:gd name="connsiteX51" fmla="*/ 9282564 w 10873921"/>
              <a:gd name="connsiteY51" fmla="*/ 6423490 h 6858558"/>
              <a:gd name="connsiteX52" fmla="*/ 9273573 w 10873921"/>
              <a:gd name="connsiteY52" fmla="*/ 6467496 h 6858558"/>
              <a:gd name="connsiteX53" fmla="*/ 9262092 w 10873921"/>
              <a:gd name="connsiteY53" fmla="*/ 6511084 h 6858558"/>
              <a:gd name="connsiteX54" fmla="*/ 9259443 w 10873921"/>
              <a:gd name="connsiteY54" fmla="*/ 6557257 h 6858558"/>
              <a:gd name="connsiteX55" fmla="*/ 9258214 w 10873921"/>
              <a:gd name="connsiteY55" fmla="*/ 6628065 h 6858558"/>
              <a:gd name="connsiteX56" fmla="*/ 9250938 w 10873921"/>
              <a:gd name="connsiteY56" fmla="*/ 6667101 h 6858558"/>
              <a:gd name="connsiteX57" fmla="*/ 9238195 w 10873921"/>
              <a:gd name="connsiteY57" fmla="*/ 6775682 h 6858558"/>
              <a:gd name="connsiteX58" fmla="*/ 9230652 w 10873921"/>
              <a:gd name="connsiteY58" fmla="*/ 6855909 h 6858558"/>
              <a:gd name="connsiteX59" fmla="*/ 0 w 10873921"/>
              <a:gd name="connsiteY59" fmla="*/ 6858558 h 6858558"/>
              <a:gd name="connsiteX60" fmla="*/ 0 w 10873921"/>
              <a:gd name="connsiteY60"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69399 w 10873921"/>
              <a:gd name="connsiteY19" fmla="*/ 1360254 h 6858558"/>
              <a:gd name="connsiteX20" fmla="*/ 10464675 w 10873921"/>
              <a:gd name="connsiteY20" fmla="*/ 1364867 h 6858558"/>
              <a:gd name="connsiteX21" fmla="*/ 10454987 w 10873921"/>
              <a:gd name="connsiteY21" fmla="*/ 1415222 h 6858558"/>
              <a:gd name="connsiteX22" fmla="*/ 10436481 w 10873921"/>
              <a:gd name="connsiteY22" fmla="*/ 1477797 h 6858558"/>
              <a:gd name="connsiteX23" fmla="*/ 10431659 w 10873921"/>
              <a:gd name="connsiteY23" fmla="*/ 1488174 h 6858558"/>
              <a:gd name="connsiteX24" fmla="*/ 10406221 w 10873921"/>
              <a:gd name="connsiteY24" fmla="*/ 1509609 h 6858558"/>
              <a:gd name="connsiteX25" fmla="*/ 10404251 w 10873921"/>
              <a:gd name="connsiteY25" fmla="*/ 1551761 h 6858558"/>
              <a:gd name="connsiteX26" fmla="*/ 10374137 w 10873921"/>
              <a:gd name="connsiteY26" fmla="*/ 1570136 h 6858558"/>
              <a:gd name="connsiteX27" fmla="*/ 10356645 w 10873921"/>
              <a:gd name="connsiteY27" fmla="*/ 1597199 h 6858558"/>
              <a:gd name="connsiteX28" fmla="*/ 10329031 w 10873921"/>
              <a:gd name="connsiteY28" fmla="*/ 1627159 h 6858558"/>
              <a:gd name="connsiteX29" fmla="*/ 10324386 w 10873921"/>
              <a:gd name="connsiteY29" fmla="*/ 1664520 h 6858558"/>
              <a:gd name="connsiteX30" fmla="*/ 10298374 w 10873921"/>
              <a:gd name="connsiteY30" fmla="*/ 1712383 h 6858558"/>
              <a:gd name="connsiteX31" fmla="*/ 10266443 w 10873921"/>
              <a:gd name="connsiteY31" fmla="*/ 1757378 h 6858558"/>
              <a:gd name="connsiteX32" fmla="*/ 10213612 w 10873921"/>
              <a:gd name="connsiteY32" fmla="*/ 1831639 h 6858558"/>
              <a:gd name="connsiteX33" fmla="*/ 10112893 w 10873921"/>
              <a:gd name="connsiteY33" fmla="*/ 1947999 h 6858558"/>
              <a:gd name="connsiteX34" fmla="*/ 10042411 w 10873921"/>
              <a:gd name="connsiteY34" fmla="*/ 2041320 h 6858558"/>
              <a:gd name="connsiteX35" fmla="*/ 9916869 w 10873921"/>
              <a:gd name="connsiteY35" fmla="*/ 2193981 h 6858558"/>
              <a:gd name="connsiteX36" fmla="*/ 9863224 w 10873921"/>
              <a:gd name="connsiteY36" fmla="*/ 2350764 h 6858558"/>
              <a:gd name="connsiteX37" fmla="*/ 9815833 w 10873921"/>
              <a:gd name="connsiteY37" fmla="*/ 2484015 h 6858558"/>
              <a:gd name="connsiteX38" fmla="*/ 9772154 w 10873921"/>
              <a:gd name="connsiteY38" fmla="*/ 2992899 h 6858558"/>
              <a:gd name="connsiteX39" fmla="*/ 9644932 w 10873921"/>
              <a:gd name="connsiteY39" fmla="*/ 4090138 h 6858558"/>
              <a:gd name="connsiteX40" fmla="*/ 9429095 w 10873921"/>
              <a:gd name="connsiteY40" fmla="*/ 5531975 h 6858558"/>
              <a:gd name="connsiteX41" fmla="*/ 9460845 w 10873921"/>
              <a:gd name="connsiteY41" fmla="*/ 5727156 h 6858558"/>
              <a:gd name="connsiteX42" fmla="*/ 9482918 w 10873921"/>
              <a:gd name="connsiteY42" fmla="*/ 5942515 h 6858558"/>
              <a:gd name="connsiteX43" fmla="*/ 9471123 w 10873921"/>
              <a:gd name="connsiteY43" fmla="*/ 6028951 h 6858558"/>
              <a:gd name="connsiteX44" fmla="*/ 9421412 w 10873921"/>
              <a:gd name="connsiteY44" fmla="*/ 6080818 h 6858558"/>
              <a:gd name="connsiteX45" fmla="*/ 9427038 w 10873921"/>
              <a:gd name="connsiteY45" fmla="*/ 6088099 h 6858558"/>
              <a:gd name="connsiteX46" fmla="*/ 9391581 w 10873921"/>
              <a:gd name="connsiteY46" fmla="*/ 6171710 h 6858558"/>
              <a:gd name="connsiteX47" fmla="*/ 9334546 w 10873921"/>
              <a:gd name="connsiteY47" fmla="*/ 6212328 h 6858558"/>
              <a:gd name="connsiteX48" fmla="*/ 9286856 w 10873921"/>
              <a:gd name="connsiteY48" fmla="*/ 6340934 h 6858558"/>
              <a:gd name="connsiteX49" fmla="*/ 9285436 w 10873921"/>
              <a:gd name="connsiteY49" fmla="*/ 6371842 h 6858558"/>
              <a:gd name="connsiteX50" fmla="*/ 9282564 w 10873921"/>
              <a:gd name="connsiteY50" fmla="*/ 6423490 h 6858558"/>
              <a:gd name="connsiteX51" fmla="*/ 9273573 w 10873921"/>
              <a:gd name="connsiteY51" fmla="*/ 6467496 h 6858558"/>
              <a:gd name="connsiteX52" fmla="*/ 9262092 w 10873921"/>
              <a:gd name="connsiteY52" fmla="*/ 6511084 h 6858558"/>
              <a:gd name="connsiteX53" fmla="*/ 9259443 w 10873921"/>
              <a:gd name="connsiteY53" fmla="*/ 6557257 h 6858558"/>
              <a:gd name="connsiteX54" fmla="*/ 9258214 w 10873921"/>
              <a:gd name="connsiteY54" fmla="*/ 6628065 h 6858558"/>
              <a:gd name="connsiteX55" fmla="*/ 9250938 w 10873921"/>
              <a:gd name="connsiteY55" fmla="*/ 6667101 h 6858558"/>
              <a:gd name="connsiteX56" fmla="*/ 9238195 w 10873921"/>
              <a:gd name="connsiteY56" fmla="*/ 6775682 h 6858558"/>
              <a:gd name="connsiteX57" fmla="*/ 9230652 w 10873921"/>
              <a:gd name="connsiteY57" fmla="*/ 6855909 h 6858558"/>
              <a:gd name="connsiteX58" fmla="*/ 0 w 10873921"/>
              <a:gd name="connsiteY58" fmla="*/ 6858558 h 6858558"/>
              <a:gd name="connsiteX59" fmla="*/ 0 w 10873921"/>
              <a:gd name="connsiteY59" fmla="*/ 0 h 6858558"/>
              <a:gd name="connsiteX0" fmla="*/ 0 w 10873921"/>
              <a:gd name="connsiteY0" fmla="*/ 0 h 6858558"/>
              <a:gd name="connsiteX1" fmla="*/ 10869426 w 10873921"/>
              <a:gd name="connsiteY1" fmla="*/ 559 h 6858558"/>
              <a:gd name="connsiteX2" fmla="*/ 10871723 w 10873921"/>
              <a:gd name="connsiteY2" fmla="*/ 8753 h 6858558"/>
              <a:gd name="connsiteX3" fmla="*/ 10864985 w 10873921"/>
              <a:gd name="connsiteY3" fmla="*/ 53973 h 6858558"/>
              <a:gd name="connsiteX4" fmla="*/ 10813262 w 10873921"/>
              <a:gd name="connsiteY4" fmla="*/ 157844 h 6858558"/>
              <a:gd name="connsiteX5" fmla="*/ 10788250 w 10873921"/>
              <a:gd name="connsiteY5" fmla="*/ 249730 h 6858558"/>
              <a:gd name="connsiteX6" fmla="*/ 10777796 w 10873921"/>
              <a:gd name="connsiteY6" fmla="*/ 352984 h 6858558"/>
              <a:gd name="connsiteX7" fmla="*/ 10759322 w 10873921"/>
              <a:gd name="connsiteY7" fmla="*/ 407113 h 6858558"/>
              <a:gd name="connsiteX8" fmla="*/ 10694154 w 10873921"/>
              <a:gd name="connsiteY8" fmla="*/ 534382 h 6858558"/>
              <a:gd name="connsiteX9" fmla="*/ 10617194 w 10873921"/>
              <a:gd name="connsiteY9" fmla="*/ 626012 h 6858558"/>
              <a:gd name="connsiteX10" fmla="*/ 10553040 w 10873921"/>
              <a:gd name="connsiteY10" fmla="*/ 736652 h 6858558"/>
              <a:gd name="connsiteX11" fmla="*/ 10549362 w 10873921"/>
              <a:gd name="connsiteY11" fmla="*/ 767381 h 6858558"/>
              <a:gd name="connsiteX12" fmla="*/ 10542712 w 10873921"/>
              <a:gd name="connsiteY12" fmla="*/ 818695 h 6858558"/>
              <a:gd name="connsiteX13" fmla="*/ 10543783 w 10873921"/>
              <a:gd name="connsiteY13" fmla="*/ 904039 h 6858558"/>
              <a:gd name="connsiteX14" fmla="*/ 10509848 w 10873921"/>
              <a:gd name="connsiteY14" fmla="*/ 950499 h 6858558"/>
              <a:gd name="connsiteX15" fmla="*/ 10503433 w 10873921"/>
              <a:gd name="connsiteY15" fmla="*/ 1021040 h 6858558"/>
              <a:gd name="connsiteX16" fmla="*/ 10493315 w 10873921"/>
              <a:gd name="connsiteY16" fmla="*/ 1059465 h 6858558"/>
              <a:gd name="connsiteX17" fmla="*/ 10483252 w 10873921"/>
              <a:gd name="connsiteY17" fmla="*/ 1193380 h 6858558"/>
              <a:gd name="connsiteX18" fmla="*/ 10479612 w 10873921"/>
              <a:gd name="connsiteY18" fmla="*/ 1340205 h 6858558"/>
              <a:gd name="connsiteX19" fmla="*/ 10481840 w 10873921"/>
              <a:gd name="connsiteY19" fmla="*/ 1322931 h 6858558"/>
              <a:gd name="connsiteX20" fmla="*/ 10464675 w 10873921"/>
              <a:gd name="connsiteY20" fmla="*/ 1364867 h 6858558"/>
              <a:gd name="connsiteX21" fmla="*/ 10454987 w 10873921"/>
              <a:gd name="connsiteY21" fmla="*/ 1415222 h 6858558"/>
              <a:gd name="connsiteX22" fmla="*/ 10436481 w 10873921"/>
              <a:gd name="connsiteY22" fmla="*/ 1477797 h 6858558"/>
              <a:gd name="connsiteX23" fmla="*/ 10431659 w 10873921"/>
              <a:gd name="connsiteY23" fmla="*/ 1488174 h 6858558"/>
              <a:gd name="connsiteX24" fmla="*/ 10406221 w 10873921"/>
              <a:gd name="connsiteY24" fmla="*/ 1509609 h 6858558"/>
              <a:gd name="connsiteX25" fmla="*/ 10404251 w 10873921"/>
              <a:gd name="connsiteY25" fmla="*/ 1551761 h 6858558"/>
              <a:gd name="connsiteX26" fmla="*/ 10374137 w 10873921"/>
              <a:gd name="connsiteY26" fmla="*/ 1570136 h 6858558"/>
              <a:gd name="connsiteX27" fmla="*/ 10356645 w 10873921"/>
              <a:gd name="connsiteY27" fmla="*/ 1597199 h 6858558"/>
              <a:gd name="connsiteX28" fmla="*/ 10329031 w 10873921"/>
              <a:gd name="connsiteY28" fmla="*/ 1627159 h 6858558"/>
              <a:gd name="connsiteX29" fmla="*/ 10324386 w 10873921"/>
              <a:gd name="connsiteY29" fmla="*/ 1664520 h 6858558"/>
              <a:gd name="connsiteX30" fmla="*/ 10298374 w 10873921"/>
              <a:gd name="connsiteY30" fmla="*/ 1712383 h 6858558"/>
              <a:gd name="connsiteX31" fmla="*/ 10266443 w 10873921"/>
              <a:gd name="connsiteY31" fmla="*/ 1757378 h 6858558"/>
              <a:gd name="connsiteX32" fmla="*/ 10213612 w 10873921"/>
              <a:gd name="connsiteY32" fmla="*/ 1831639 h 6858558"/>
              <a:gd name="connsiteX33" fmla="*/ 10112893 w 10873921"/>
              <a:gd name="connsiteY33" fmla="*/ 1947999 h 6858558"/>
              <a:gd name="connsiteX34" fmla="*/ 10042411 w 10873921"/>
              <a:gd name="connsiteY34" fmla="*/ 2041320 h 6858558"/>
              <a:gd name="connsiteX35" fmla="*/ 9916869 w 10873921"/>
              <a:gd name="connsiteY35" fmla="*/ 2193981 h 6858558"/>
              <a:gd name="connsiteX36" fmla="*/ 9863224 w 10873921"/>
              <a:gd name="connsiteY36" fmla="*/ 2350764 h 6858558"/>
              <a:gd name="connsiteX37" fmla="*/ 9815833 w 10873921"/>
              <a:gd name="connsiteY37" fmla="*/ 2484015 h 6858558"/>
              <a:gd name="connsiteX38" fmla="*/ 9772154 w 10873921"/>
              <a:gd name="connsiteY38" fmla="*/ 2992899 h 6858558"/>
              <a:gd name="connsiteX39" fmla="*/ 9644932 w 10873921"/>
              <a:gd name="connsiteY39" fmla="*/ 4090138 h 6858558"/>
              <a:gd name="connsiteX40" fmla="*/ 9429095 w 10873921"/>
              <a:gd name="connsiteY40" fmla="*/ 5531975 h 6858558"/>
              <a:gd name="connsiteX41" fmla="*/ 9460845 w 10873921"/>
              <a:gd name="connsiteY41" fmla="*/ 5727156 h 6858558"/>
              <a:gd name="connsiteX42" fmla="*/ 9482918 w 10873921"/>
              <a:gd name="connsiteY42" fmla="*/ 5942515 h 6858558"/>
              <a:gd name="connsiteX43" fmla="*/ 9471123 w 10873921"/>
              <a:gd name="connsiteY43" fmla="*/ 6028951 h 6858558"/>
              <a:gd name="connsiteX44" fmla="*/ 9421412 w 10873921"/>
              <a:gd name="connsiteY44" fmla="*/ 6080818 h 6858558"/>
              <a:gd name="connsiteX45" fmla="*/ 9427038 w 10873921"/>
              <a:gd name="connsiteY45" fmla="*/ 6088099 h 6858558"/>
              <a:gd name="connsiteX46" fmla="*/ 9391581 w 10873921"/>
              <a:gd name="connsiteY46" fmla="*/ 6171710 h 6858558"/>
              <a:gd name="connsiteX47" fmla="*/ 9334546 w 10873921"/>
              <a:gd name="connsiteY47" fmla="*/ 6212328 h 6858558"/>
              <a:gd name="connsiteX48" fmla="*/ 9286856 w 10873921"/>
              <a:gd name="connsiteY48" fmla="*/ 6340934 h 6858558"/>
              <a:gd name="connsiteX49" fmla="*/ 9285436 w 10873921"/>
              <a:gd name="connsiteY49" fmla="*/ 6371842 h 6858558"/>
              <a:gd name="connsiteX50" fmla="*/ 9282564 w 10873921"/>
              <a:gd name="connsiteY50" fmla="*/ 6423490 h 6858558"/>
              <a:gd name="connsiteX51" fmla="*/ 9273573 w 10873921"/>
              <a:gd name="connsiteY51" fmla="*/ 6467496 h 6858558"/>
              <a:gd name="connsiteX52" fmla="*/ 9262092 w 10873921"/>
              <a:gd name="connsiteY52" fmla="*/ 6511084 h 6858558"/>
              <a:gd name="connsiteX53" fmla="*/ 9259443 w 10873921"/>
              <a:gd name="connsiteY53" fmla="*/ 6557257 h 6858558"/>
              <a:gd name="connsiteX54" fmla="*/ 9258214 w 10873921"/>
              <a:gd name="connsiteY54" fmla="*/ 6628065 h 6858558"/>
              <a:gd name="connsiteX55" fmla="*/ 9250938 w 10873921"/>
              <a:gd name="connsiteY55" fmla="*/ 6667101 h 6858558"/>
              <a:gd name="connsiteX56" fmla="*/ 9238195 w 10873921"/>
              <a:gd name="connsiteY56" fmla="*/ 6775682 h 6858558"/>
              <a:gd name="connsiteX57" fmla="*/ 9230652 w 10873921"/>
              <a:gd name="connsiteY57" fmla="*/ 6855909 h 6858558"/>
              <a:gd name="connsiteX58" fmla="*/ 0 w 10873921"/>
              <a:gd name="connsiteY58" fmla="*/ 6858558 h 6858558"/>
              <a:gd name="connsiteX59" fmla="*/ 0 w 10873921"/>
              <a:gd name="connsiteY59" fmla="*/ 0 h 685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73921" h="6858558">
                <a:moveTo>
                  <a:pt x="0" y="0"/>
                </a:moveTo>
                <a:lnTo>
                  <a:pt x="10869426" y="559"/>
                </a:lnTo>
                <a:lnTo>
                  <a:pt x="10871723" y="8753"/>
                </a:lnTo>
                <a:cubicBezTo>
                  <a:pt x="10875142" y="23728"/>
                  <a:pt x="10875705" y="38957"/>
                  <a:pt x="10864985" y="53973"/>
                </a:cubicBezTo>
                <a:cubicBezTo>
                  <a:pt x="10830995" y="73132"/>
                  <a:pt x="10857440" y="135050"/>
                  <a:pt x="10813262" y="157844"/>
                </a:cubicBezTo>
                <a:cubicBezTo>
                  <a:pt x="10800473" y="190470"/>
                  <a:pt x="10793488" y="228344"/>
                  <a:pt x="10788250" y="249730"/>
                </a:cubicBezTo>
                <a:cubicBezTo>
                  <a:pt x="10782339" y="282253"/>
                  <a:pt x="10782617" y="319686"/>
                  <a:pt x="10777796" y="352984"/>
                </a:cubicBezTo>
                <a:cubicBezTo>
                  <a:pt x="10765209" y="386395"/>
                  <a:pt x="10770390" y="383563"/>
                  <a:pt x="10759322" y="407113"/>
                </a:cubicBezTo>
                <a:cubicBezTo>
                  <a:pt x="10745382" y="437346"/>
                  <a:pt x="10714308" y="505850"/>
                  <a:pt x="10694154" y="534382"/>
                </a:cubicBezTo>
                <a:cubicBezTo>
                  <a:pt x="10632784" y="570697"/>
                  <a:pt x="10644933" y="585617"/>
                  <a:pt x="10617194" y="626012"/>
                </a:cubicBezTo>
                <a:cubicBezTo>
                  <a:pt x="10590097" y="673298"/>
                  <a:pt x="10617417" y="688947"/>
                  <a:pt x="10553040" y="736652"/>
                </a:cubicBezTo>
                <a:cubicBezTo>
                  <a:pt x="10565420" y="748916"/>
                  <a:pt x="10562638" y="756967"/>
                  <a:pt x="10549362" y="767381"/>
                </a:cubicBezTo>
                <a:cubicBezTo>
                  <a:pt x="10537344" y="790780"/>
                  <a:pt x="10576834" y="803120"/>
                  <a:pt x="10542712" y="818695"/>
                </a:cubicBezTo>
                <a:cubicBezTo>
                  <a:pt x="10541782" y="841471"/>
                  <a:pt x="10549260" y="882072"/>
                  <a:pt x="10543783" y="904039"/>
                </a:cubicBezTo>
                <a:cubicBezTo>
                  <a:pt x="10535932" y="918486"/>
                  <a:pt x="10516573" y="930999"/>
                  <a:pt x="10509848" y="950499"/>
                </a:cubicBezTo>
                <a:cubicBezTo>
                  <a:pt x="10487263" y="970728"/>
                  <a:pt x="10507033" y="983465"/>
                  <a:pt x="10503433" y="1021040"/>
                </a:cubicBezTo>
                <a:cubicBezTo>
                  <a:pt x="10485183" y="1030687"/>
                  <a:pt x="10486288" y="1044151"/>
                  <a:pt x="10493315" y="1059465"/>
                </a:cubicBezTo>
                <a:cubicBezTo>
                  <a:pt x="10476137" y="1091092"/>
                  <a:pt x="10491813" y="1153945"/>
                  <a:pt x="10483252" y="1193380"/>
                </a:cubicBezTo>
                <a:cubicBezTo>
                  <a:pt x="10480968" y="1240170"/>
                  <a:pt x="10478586" y="1310269"/>
                  <a:pt x="10479612" y="1340205"/>
                </a:cubicBezTo>
                <a:cubicBezTo>
                  <a:pt x="10477303" y="1368017"/>
                  <a:pt x="10484330" y="1318821"/>
                  <a:pt x="10481840" y="1322931"/>
                </a:cubicBezTo>
                <a:lnTo>
                  <a:pt x="10464675" y="1364867"/>
                </a:lnTo>
                <a:cubicBezTo>
                  <a:pt x="10461863" y="1368255"/>
                  <a:pt x="10455260" y="1413184"/>
                  <a:pt x="10454987" y="1415222"/>
                </a:cubicBezTo>
                <a:lnTo>
                  <a:pt x="10436481" y="1477797"/>
                </a:lnTo>
                <a:cubicBezTo>
                  <a:pt x="10424405" y="1491881"/>
                  <a:pt x="10402576" y="1481078"/>
                  <a:pt x="10431659" y="1488174"/>
                </a:cubicBezTo>
                <a:cubicBezTo>
                  <a:pt x="10428434" y="1493161"/>
                  <a:pt x="10404006" y="1505685"/>
                  <a:pt x="10406221" y="1509609"/>
                </a:cubicBezTo>
                <a:cubicBezTo>
                  <a:pt x="10405564" y="1523660"/>
                  <a:pt x="10404908" y="1537710"/>
                  <a:pt x="10404251" y="1551761"/>
                </a:cubicBezTo>
                <a:lnTo>
                  <a:pt x="10374137" y="1570136"/>
                </a:lnTo>
                <a:lnTo>
                  <a:pt x="10356645" y="1597199"/>
                </a:lnTo>
                <a:lnTo>
                  <a:pt x="10329031" y="1627159"/>
                </a:lnTo>
                <a:cubicBezTo>
                  <a:pt x="10327802" y="1634923"/>
                  <a:pt x="10328804" y="1648934"/>
                  <a:pt x="10324386" y="1664520"/>
                </a:cubicBezTo>
                <a:lnTo>
                  <a:pt x="10298374" y="1712383"/>
                </a:lnTo>
                <a:cubicBezTo>
                  <a:pt x="10292369" y="1715353"/>
                  <a:pt x="10273961" y="1756769"/>
                  <a:pt x="10266443" y="1757378"/>
                </a:cubicBezTo>
                <a:cubicBezTo>
                  <a:pt x="10269695" y="1820361"/>
                  <a:pt x="10237778" y="1776373"/>
                  <a:pt x="10213612" y="1831639"/>
                </a:cubicBezTo>
                <a:cubicBezTo>
                  <a:pt x="10179204" y="1903298"/>
                  <a:pt x="10109728" y="1921506"/>
                  <a:pt x="10112893" y="1947999"/>
                </a:cubicBezTo>
                <a:cubicBezTo>
                  <a:pt x="10094691" y="1998361"/>
                  <a:pt x="10102389" y="1983766"/>
                  <a:pt x="10042411" y="2041320"/>
                </a:cubicBezTo>
                <a:cubicBezTo>
                  <a:pt x="10008857" y="2095569"/>
                  <a:pt x="9952918" y="2127388"/>
                  <a:pt x="9916869" y="2193981"/>
                </a:cubicBezTo>
                <a:lnTo>
                  <a:pt x="9863224" y="2350764"/>
                </a:lnTo>
                <a:cubicBezTo>
                  <a:pt x="9863330" y="2352774"/>
                  <a:pt x="9815727" y="2482005"/>
                  <a:pt x="9815833" y="2484015"/>
                </a:cubicBezTo>
                <a:lnTo>
                  <a:pt x="9772154" y="2992899"/>
                </a:lnTo>
                <a:lnTo>
                  <a:pt x="9644932" y="4090138"/>
                </a:lnTo>
                <a:cubicBezTo>
                  <a:pt x="9572986" y="4570750"/>
                  <a:pt x="9336714" y="5040761"/>
                  <a:pt x="9429095" y="5531975"/>
                </a:cubicBezTo>
                <a:lnTo>
                  <a:pt x="9460845" y="5727156"/>
                </a:lnTo>
                <a:cubicBezTo>
                  <a:pt x="9434202" y="5741673"/>
                  <a:pt x="9503485" y="5873314"/>
                  <a:pt x="9482918" y="5942515"/>
                </a:cubicBezTo>
                <a:cubicBezTo>
                  <a:pt x="9458391" y="5952520"/>
                  <a:pt x="9483913" y="5987751"/>
                  <a:pt x="9471123" y="6028951"/>
                </a:cubicBezTo>
                <a:cubicBezTo>
                  <a:pt x="9443176" y="6039559"/>
                  <a:pt x="9462784" y="6056805"/>
                  <a:pt x="9421412" y="6080818"/>
                </a:cubicBezTo>
                <a:cubicBezTo>
                  <a:pt x="9423647" y="6083002"/>
                  <a:pt x="9432010" y="6072950"/>
                  <a:pt x="9427038" y="6088099"/>
                </a:cubicBezTo>
                <a:cubicBezTo>
                  <a:pt x="9422066" y="6103248"/>
                  <a:pt x="9408141" y="6164326"/>
                  <a:pt x="9391581" y="6171710"/>
                </a:cubicBezTo>
                <a:cubicBezTo>
                  <a:pt x="9333029" y="6212229"/>
                  <a:pt x="9359251" y="6170095"/>
                  <a:pt x="9334546" y="6212328"/>
                </a:cubicBezTo>
                <a:cubicBezTo>
                  <a:pt x="9310985" y="6261390"/>
                  <a:pt x="9347570" y="6288844"/>
                  <a:pt x="9286856" y="6340934"/>
                </a:cubicBezTo>
                <a:cubicBezTo>
                  <a:pt x="9300100" y="6352300"/>
                  <a:pt x="9297914" y="6360525"/>
                  <a:pt x="9285436" y="6371842"/>
                </a:cubicBezTo>
                <a:cubicBezTo>
                  <a:pt x="9275164" y="6396022"/>
                  <a:pt x="9315456" y="6405567"/>
                  <a:pt x="9282564" y="6423490"/>
                </a:cubicBezTo>
                <a:cubicBezTo>
                  <a:pt x="9305465" y="6425186"/>
                  <a:pt x="9247312" y="6472461"/>
                  <a:pt x="9273573" y="6467496"/>
                </a:cubicBezTo>
                <a:cubicBezTo>
                  <a:pt x="9270161" y="6482095"/>
                  <a:pt x="9268864" y="6496124"/>
                  <a:pt x="9262092" y="6511084"/>
                </a:cubicBezTo>
                <a:cubicBezTo>
                  <a:pt x="9255270" y="6535696"/>
                  <a:pt x="9216266" y="6524401"/>
                  <a:pt x="9259443" y="6557257"/>
                </a:cubicBezTo>
                <a:cubicBezTo>
                  <a:pt x="9238398" y="6579015"/>
                  <a:pt x="9259051" y="6590335"/>
                  <a:pt x="9258214" y="6628065"/>
                </a:cubicBezTo>
                <a:cubicBezTo>
                  <a:pt x="9240716" y="6638965"/>
                  <a:pt x="9242806" y="6652318"/>
                  <a:pt x="9250938" y="6667101"/>
                </a:cubicBezTo>
                <a:cubicBezTo>
                  <a:pt x="9236122" y="6699849"/>
                  <a:pt x="9243844" y="6735749"/>
                  <a:pt x="9238195" y="6775682"/>
                </a:cubicBezTo>
                <a:cubicBezTo>
                  <a:pt x="9217030" y="6803360"/>
                  <a:pt x="9226967" y="6827554"/>
                  <a:pt x="9230652" y="6855909"/>
                </a:cubicBezTo>
                <a:lnTo>
                  <a:pt x="0" y="6858558"/>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Content Placeholder 10">
            <a:extLst>
              <a:ext uri="{FF2B5EF4-FFF2-40B4-BE49-F238E27FC236}">
                <a16:creationId xmlns:a16="http://schemas.microsoft.com/office/drawing/2014/main" id="{F3D3B912-1583-B6E3-C2A0-BB69824BED1C}"/>
              </a:ext>
            </a:extLst>
          </p:cNvPr>
          <p:cNvSpPr>
            <a:spLocks noGrp="1"/>
          </p:cNvSpPr>
          <p:nvPr>
            <p:ph idx="1"/>
          </p:nvPr>
        </p:nvSpPr>
        <p:spPr>
          <a:xfrm>
            <a:off x="215660" y="2570672"/>
            <a:ext cx="7342098" cy="3137589"/>
          </a:xfrm>
        </p:spPr>
        <p:txBody>
          <a:bodyPr>
            <a:noAutofit/>
          </a:bodyPr>
          <a:lstStyle/>
          <a:p>
            <a:pPr marL="0" indent="0" algn="ctr">
              <a:buNone/>
            </a:pPr>
            <a:r>
              <a:rPr lang="en-US" sz="3200" b="1" dirty="0">
                <a:effectLst/>
                <a:latin typeface="Papyrus" panose="03070502060502030205" pitchFamily="66" charset="0"/>
                <a:ea typeface="Calibri" panose="020F0502020204030204" pitchFamily="34" charset="0"/>
              </a:rPr>
              <a:t>“that they should neither worship the Egyptian gods, nor should abstain from any one of those sacred animals which they have in the highest esteem but kill and destroy them all.”</a:t>
            </a:r>
            <a:endParaRPr lang="en-US" sz="3200" b="1" dirty="0">
              <a:latin typeface="Papyrus" panose="03070502060502030205" pitchFamily="66" charset="0"/>
            </a:endParaRPr>
          </a:p>
        </p:txBody>
      </p:sp>
      <p:sp>
        <p:nvSpPr>
          <p:cNvPr id="18" name="Freeform: Shape 17">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0024" y="2022496"/>
            <a:ext cx="3477029" cy="38481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Content Placeholder 6" descr="A painting of two people on a ledge&#10;&#10;Description automatically generated">
            <a:extLst>
              <a:ext uri="{FF2B5EF4-FFF2-40B4-BE49-F238E27FC236}">
                <a16:creationId xmlns:a16="http://schemas.microsoft.com/office/drawing/2014/main" id="{8A21C7D0-66C0-252D-53D9-1C8D97F195C8}"/>
              </a:ext>
            </a:extLst>
          </p:cNvPr>
          <p:cNvPicPr>
            <a:picLocks noChangeAspect="1"/>
          </p:cNvPicPr>
          <p:nvPr/>
        </p:nvPicPr>
        <p:blipFill rotWithShape="1">
          <a:blip r:embed="rId2">
            <a:extLst>
              <a:ext uri="{28A0092B-C50C-407E-A947-70E740481C1C}">
                <a14:useLocalDpi xmlns:a14="http://schemas.microsoft.com/office/drawing/2010/main" val="0"/>
              </a:ext>
            </a:extLst>
          </a:blip>
          <a:srcRect l="18108" r="23778" b="2"/>
          <a:stretch/>
        </p:blipFill>
        <p:spPr>
          <a:xfrm>
            <a:off x="7870890" y="2183363"/>
            <a:ext cx="3155297" cy="3524898"/>
          </a:xfrm>
          <a:prstGeom prst="rect">
            <a:avLst/>
          </a:prstGeom>
        </p:spPr>
      </p:pic>
      <p:sp>
        <p:nvSpPr>
          <p:cNvPr id="8" name="Title 1">
            <a:extLst>
              <a:ext uri="{FF2B5EF4-FFF2-40B4-BE49-F238E27FC236}">
                <a16:creationId xmlns:a16="http://schemas.microsoft.com/office/drawing/2014/main" id="{B8E61F3A-CD2B-8D32-61E0-F7317E2E0B92}"/>
              </a:ext>
            </a:extLst>
          </p:cNvPr>
          <p:cNvSpPr>
            <a:spLocks noGrp="1"/>
          </p:cNvSpPr>
          <p:nvPr>
            <p:ph type="title"/>
          </p:nvPr>
        </p:nvSpPr>
        <p:spPr>
          <a:xfrm>
            <a:off x="1050925" y="352426"/>
            <a:ext cx="9334500" cy="1473200"/>
          </a:xfrm>
        </p:spPr>
        <p:txBody>
          <a:bodyPr vert="horz" lIns="91440" tIns="45720" rIns="91440" bIns="45720" rtlCol="0">
            <a:noAutofit/>
          </a:bodyPr>
          <a:lstStyle/>
          <a:p>
            <a:pPr algn="ctr">
              <a:lnSpc>
                <a:spcPct val="100000"/>
              </a:lnSpc>
            </a:pPr>
            <a:r>
              <a:rPr lang="en-US" sz="4000" b="1" dirty="0">
                <a:latin typeface="Papyrus" panose="03070502060502030205" pitchFamily="66" charset="0"/>
              </a:rPr>
              <a:t>Egypt’s Version of the exodus</a:t>
            </a:r>
          </a:p>
        </p:txBody>
      </p:sp>
    </p:spTree>
    <p:extLst>
      <p:ext uri="{BB962C8B-B14F-4D97-AF65-F5344CB8AC3E}">
        <p14:creationId xmlns:p14="http://schemas.microsoft.com/office/powerpoint/2010/main" val="177524794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8" name="Rectangle 27">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painting of a person on a horse with a bow and arrow&#10;&#10;Description automatically generated">
            <a:extLst>
              <a:ext uri="{FF2B5EF4-FFF2-40B4-BE49-F238E27FC236}">
                <a16:creationId xmlns:a16="http://schemas.microsoft.com/office/drawing/2014/main" id="{DE1F561C-61DF-3052-FC2E-F0BC4551585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8377" r="2735"/>
          <a:stretch/>
        </p:blipFill>
        <p:spPr>
          <a:xfrm>
            <a:off x="20" y="10"/>
            <a:ext cx="12191980" cy="6857989"/>
          </a:xfrm>
          <a:prstGeom prst="rect">
            <a:avLst/>
          </a:prstGeom>
        </p:spPr>
      </p:pic>
      <p:sp useBgFill="1">
        <p:nvSpPr>
          <p:cNvPr id="30" name="Freeform: Shape 29">
            <a:extLst>
              <a:ext uri="{FF2B5EF4-FFF2-40B4-BE49-F238E27FC236}">
                <a16:creationId xmlns:a16="http://schemas.microsoft.com/office/drawing/2014/main" id="{EF693875-948C-4D9B-AE6F-8F689427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0FBE8EC-1812-4EE8-AE95-F57CA25A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Freeform: Shape 33">
            <a:extLst>
              <a:ext uri="{FF2B5EF4-FFF2-40B4-BE49-F238E27FC236}">
                <a16:creationId xmlns:a16="http://schemas.microsoft.com/office/drawing/2014/main" id="{159CA1A0-665C-4FC9-BE25-8C45BB69D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B46D20DF-CE98-4EA3-96C8-C03C3A885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itle 1">
            <a:extLst>
              <a:ext uri="{FF2B5EF4-FFF2-40B4-BE49-F238E27FC236}">
                <a16:creationId xmlns:a16="http://schemas.microsoft.com/office/drawing/2014/main" id="{FD03C3A7-D595-8EB8-334E-E1C24F8E8BB2}"/>
              </a:ext>
            </a:extLst>
          </p:cNvPr>
          <p:cNvSpPr>
            <a:spLocks noGrp="1"/>
          </p:cNvSpPr>
          <p:nvPr>
            <p:ph type="title"/>
          </p:nvPr>
        </p:nvSpPr>
        <p:spPr>
          <a:xfrm>
            <a:off x="114300" y="5648326"/>
            <a:ext cx="7373167" cy="1209674"/>
          </a:xfrm>
        </p:spPr>
        <p:txBody>
          <a:bodyPr vert="horz" lIns="91440" tIns="45720" rIns="91440" bIns="45720" rtlCol="0" anchor="t">
            <a:noAutofit/>
          </a:bodyPr>
          <a:lstStyle/>
          <a:p>
            <a:pPr>
              <a:lnSpc>
                <a:spcPct val="100000"/>
              </a:lnSpc>
            </a:pPr>
            <a:r>
              <a:rPr lang="en-US" sz="3600" b="1" dirty="0">
                <a:latin typeface="Papyrus" panose="03070502060502030205" pitchFamily="66" charset="0"/>
              </a:rPr>
              <a:t>Egypt’s Version of the exodus</a:t>
            </a:r>
          </a:p>
        </p:txBody>
      </p:sp>
    </p:spTree>
    <p:extLst>
      <p:ext uri="{BB962C8B-B14F-4D97-AF65-F5344CB8AC3E}">
        <p14:creationId xmlns:p14="http://schemas.microsoft.com/office/powerpoint/2010/main" val="250604741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18115CA-1667-BC1A-C42E-F7D9D9FF20CB}"/>
              </a:ext>
            </a:extLst>
          </p:cNvPr>
          <p:cNvSpPr>
            <a:spLocks noGrp="1"/>
          </p:cNvSpPr>
          <p:nvPr>
            <p:ph type="title"/>
          </p:nvPr>
        </p:nvSpPr>
        <p:spPr>
          <a:xfrm>
            <a:off x="95250" y="190500"/>
            <a:ext cx="5432093" cy="1635125"/>
          </a:xfrm>
        </p:spPr>
        <p:txBody>
          <a:bodyPr vert="horz" lIns="91440" tIns="45720" rIns="91440" bIns="45720" rtlCol="0">
            <a:noAutofit/>
          </a:bodyPr>
          <a:lstStyle/>
          <a:p>
            <a:pPr>
              <a:lnSpc>
                <a:spcPct val="100000"/>
              </a:lnSpc>
            </a:pPr>
            <a:r>
              <a:rPr lang="en-US" sz="3600" b="1">
                <a:latin typeface="Papyrus" panose="03070502060502030205" pitchFamily="66" charset="0"/>
              </a:rPr>
              <a:t>Egypt’s Version of the exodus</a:t>
            </a:r>
          </a:p>
        </p:txBody>
      </p:sp>
      <p:sp>
        <p:nvSpPr>
          <p:cNvPr id="10" name="Content Placeholder 9">
            <a:extLst>
              <a:ext uri="{FF2B5EF4-FFF2-40B4-BE49-F238E27FC236}">
                <a16:creationId xmlns:a16="http://schemas.microsoft.com/office/drawing/2014/main" id="{773F174B-E258-88FB-617E-9A24F70458F8}"/>
              </a:ext>
            </a:extLst>
          </p:cNvPr>
          <p:cNvSpPr>
            <a:spLocks noGrp="1"/>
          </p:cNvSpPr>
          <p:nvPr>
            <p:ph idx="1"/>
          </p:nvPr>
        </p:nvSpPr>
        <p:spPr>
          <a:xfrm>
            <a:off x="198409" y="2163684"/>
            <a:ext cx="4728434" cy="4503815"/>
          </a:xfrm>
        </p:spPr>
        <p:txBody>
          <a:bodyPr>
            <a:noAutofit/>
          </a:bodyPr>
          <a:lstStyle/>
          <a:p>
            <a:pPr marL="0" indent="0" algn="ctr">
              <a:buNone/>
            </a:pPr>
            <a:r>
              <a:rPr lang="en-US" sz="3000" b="1" dirty="0">
                <a:effectLst/>
                <a:latin typeface="Papyrus" panose="03070502060502030205" pitchFamily="66" charset="0"/>
                <a:ea typeface="Calibri" panose="020F0502020204030204" pitchFamily="34" charset="0"/>
              </a:rPr>
              <a:t>“It was also reported that the priest, who ordained their polity and their laws, was by birth of Heliopolis, and his name </a:t>
            </a:r>
            <a:r>
              <a:rPr lang="en-US" sz="3000" b="1" dirty="0" err="1">
                <a:effectLst/>
                <a:latin typeface="Papyrus" panose="03070502060502030205" pitchFamily="66" charset="0"/>
                <a:ea typeface="Calibri" panose="020F0502020204030204" pitchFamily="34" charset="0"/>
              </a:rPr>
              <a:t>Osarsiph</a:t>
            </a:r>
            <a:r>
              <a:rPr lang="en-US" sz="3000" b="1" dirty="0">
                <a:effectLst/>
                <a:latin typeface="Papyrus" panose="03070502060502030205" pitchFamily="66" charset="0"/>
                <a:ea typeface="Calibri" panose="020F0502020204030204" pitchFamily="34" charset="0"/>
              </a:rPr>
              <a:t>, … but that when he was gone over to these people, </a:t>
            </a:r>
            <a:r>
              <a:rPr lang="en-US" sz="3000" b="1" i="1" dirty="0">
                <a:effectLst/>
                <a:latin typeface="Papyrus" panose="03070502060502030205" pitchFamily="66" charset="0"/>
                <a:ea typeface="Calibri" panose="020F0502020204030204" pitchFamily="34" charset="0"/>
              </a:rPr>
              <a:t>his name was changed, and he was called Moses.”</a:t>
            </a:r>
            <a:endParaRPr lang="en-US" sz="3000" b="1" dirty="0">
              <a:latin typeface="Papyrus" panose="03070502060502030205" pitchFamily="66" charset="0"/>
            </a:endParaRPr>
          </a:p>
        </p:txBody>
      </p:sp>
      <p:pic>
        <p:nvPicPr>
          <p:cNvPr id="5" name="Content Placeholder 4" descr="A painting of a person and a group of people&#10;&#10;Description automatically generated">
            <a:extLst>
              <a:ext uri="{FF2B5EF4-FFF2-40B4-BE49-F238E27FC236}">
                <a16:creationId xmlns:a16="http://schemas.microsoft.com/office/drawing/2014/main" id="{F36DE062-1762-F9B1-44B2-4E9BD55E250D}"/>
              </a:ext>
            </a:extLst>
          </p:cNvPr>
          <p:cNvPicPr>
            <a:picLocks noChangeAspect="1"/>
          </p:cNvPicPr>
          <p:nvPr/>
        </p:nvPicPr>
        <p:blipFill rotWithShape="1">
          <a:blip r:embed="rId2">
            <a:extLst>
              <a:ext uri="{28A0092B-C50C-407E-A947-70E740481C1C}">
                <a14:useLocalDpi xmlns:a14="http://schemas.microsoft.com/office/drawing/2010/main" val="0"/>
              </a:ext>
            </a:extLst>
          </a:blip>
          <a:srcRect l="22608" r="1613" b="-1"/>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926530373"/>
      </p:ext>
    </p:extLst>
  </p:cSld>
  <p:clrMapOvr>
    <a:masterClrMapping/>
  </p:clrMapOvr>
  <p:transition spd="med">
    <p:pull/>
  </p:transition>
</p:sld>
</file>

<file path=ppt/theme/theme1.xml><?xml version="1.0" encoding="utf-8"?>
<a:theme xmlns:a="http://schemas.openxmlformats.org/drawingml/2006/main" name="ArchiveVTI">
  <a:themeElements>
    <a:clrScheme name="AnalogousFromLightSeedRightStep">
      <a:dk1>
        <a:srgbClr val="000000"/>
      </a:dk1>
      <a:lt1>
        <a:srgbClr val="FFFFFF"/>
      </a:lt1>
      <a:dk2>
        <a:srgbClr val="413424"/>
      </a:dk2>
      <a:lt2>
        <a:srgbClr val="E2E8E4"/>
      </a:lt2>
      <a:accent1>
        <a:srgbClr val="EC70C6"/>
      </a:accent1>
      <a:accent2>
        <a:srgbClr val="E8517A"/>
      </a:accent2>
      <a:accent3>
        <a:srgbClr val="EC8270"/>
      </a:accent3>
      <a:accent4>
        <a:srgbClr val="E2912A"/>
      </a:accent4>
      <a:accent5>
        <a:srgbClr val="A8A650"/>
      </a:accent5>
      <a:accent6>
        <a:srgbClr val="83AF3D"/>
      </a:accent6>
      <a:hlink>
        <a:srgbClr val="568E67"/>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751</TotalTime>
  <Words>722</Words>
  <Application>Microsoft Office PowerPoint</Application>
  <PresentationFormat>Widescreen</PresentationFormat>
  <Paragraphs>71</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Bembo</vt:lpstr>
      <vt:lpstr>Papyrus</vt:lpstr>
      <vt:lpstr>ArchiveVTI</vt:lpstr>
      <vt:lpstr>Biblical Archaeology</vt:lpstr>
      <vt:lpstr>The Pharaoh of the Exodus</vt:lpstr>
      <vt:lpstr>Evidence of the exodus</vt:lpstr>
      <vt:lpstr>Egypt’s Version of the exodus</vt:lpstr>
      <vt:lpstr>Egypt’s Version of the exodus</vt:lpstr>
      <vt:lpstr>Egypt’s Version of the exodus</vt:lpstr>
      <vt:lpstr>Egypt’s Version of the exodus</vt:lpstr>
      <vt:lpstr>Egypt’s Version of the exodus</vt:lpstr>
      <vt:lpstr>Egypt’s Version of the exodus</vt:lpstr>
      <vt:lpstr>Rome’s Version of the Exodus</vt:lpstr>
      <vt:lpstr>The Hyksos</vt:lpstr>
      <vt:lpstr>Dating of the Exodus</vt:lpstr>
      <vt:lpstr>Egyptian Dating Methods</vt:lpstr>
      <vt:lpstr>Egyptian Dating Methods</vt:lpstr>
      <vt:lpstr> Exodus 1:11</vt:lpstr>
      <vt:lpstr>1446 BC – 15th Century early date</vt:lpstr>
      <vt:lpstr>Dating of the Exodus</vt:lpstr>
      <vt:lpstr>The Scriptural test</vt:lpstr>
      <vt:lpstr>The Scriptural test</vt:lpstr>
      <vt:lpstr>The Archaeology</vt:lpstr>
      <vt:lpstr>The Archaeology</vt:lpstr>
      <vt:lpstr>The Archaeology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Ryan McDonald</dc:creator>
  <cp:lastModifiedBy>Ryan McDonald</cp:lastModifiedBy>
  <cp:revision>12</cp:revision>
  <dcterms:created xsi:type="dcterms:W3CDTF">2024-01-06T17:49:30Z</dcterms:created>
  <dcterms:modified xsi:type="dcterms:W3CDTF">2024-01-28T03:57:32Z</dcterms:modified>
</cp:coreProperties>
</file>