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83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0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0T23:28:36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0T23:35:14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0T23:41:12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0T23:44:37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8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469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30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29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92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January 25, 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87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815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427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9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5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January 25,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0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January 25,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320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8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5" name="Content Placeholder 4" descr="A aerial view of a river flowing through a valley&#10;&#10;Description automatically generated">
            <a:extLst>
              <a:ext uri="{FF2B5EF4-FFF2-40B4-BE49-F238E27FC236}">
                <a16:creationId xmlns:a16="http://schemas.microsoft.com/office/drawing/2014/main" id="{AB03F6E7-F608-8349-872A-8403FAE1D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-2" y="10"/>
            <a:ext cx="12191999" cy="6857989"/>
          </a:xfrm>
          <a:prstGeom prst="rect">
            <a:avLst/>
          </a:pr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EE1C8D-9233-4EBC-9B68-862FDCA26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06504"/>
            <a:ext cx="12192002" cy="1951997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2192002" h="2122526">
                <a:moveTo>
                  <a:pt x="5626960" y="0"/>
                </a:moveTo>
                <a:lnTo>
                  <a:pt x="5758918" y="1023"/>
                </a:lnTo>
                <a:lnTo>
                  <a:pt x="5957375" y="16715"/>
                </a:lnTo>
                <a:cubicBezTo>
                  <a:pt x="5970127" y="20033"/>
                  <a:pt x="5998679" y="20946"/>
                  <a:pt x="6010090" y="20359"/>
                </a:cubicBezTo>
                <a:lnTo>
                  <a:pt x="6041282" y="15266"/>
                </a:lnTo>
                <a:lnTo>
                  <a:pt x="6048637" y="6917"/>
                </a:lnTo>
                <a:lnTo>
                  <a:pt x="6068529" y="7600"/>
                </a:lnTo>
                <a:lnTo>
                  <a:pt x="6073847" y="6063"/>
                </a:lnTo>
                <a:cubicBezTo>
                  <a:pt x="6090539" y="9219"/>
                  <a:pt x="6128055" y="22767"/>
                  <a:pt x="6168673" y="26525"/>
                </a:cubicBezTo>
                <a:cubicBezTo>
                  <a:pt x="6209291" y="30283"/>
                  <a:pt x="6297550" y="13090"/>
                  <a:pt x="6317559" y="28612"/>
                </a:cubicBezTo>
                <a:cubicBezTo>
                  <a:pt x="6409695" y="55045"/>
                  <a:pt x="6472153" y="31322"/>
                  <a:pt x="6549454" y="75412"/>
                </a:cubicBezTo>
                <a:cubicBezTo>
                  <a:pt x="6628105" y="80632"/>
                  <a:pt x="6649105" y="94733"/>
                  <a:pt x="6708221" y="104188"/>
                </a:cubicBezTo>
                <a:cubicBezTo>
                  <a:pt x="6787988" y="118277"/>
                  <a:pt x="6871921" y="137351"/>
                  <a:pt x="6904145" y="132143"/>
                </a:cubicBezTo>
                <a:cubicBezTo>
                  <a:pt x="6943644" y="126545"/>
                  <a:pt x="6937527" y="150711"/>
                  <a:pt x="7018495" y="161649"/>
                </a:cubicBezTo>
                <a:cubicBezTo>
                  <a:pt x="7050188" y="159320"/>
                  <a:pt x="7061147" y="160297"/>
                  <a:pt x="7096987" y="161275"/>
                </a:cubicBezTo>
                <a:lnTo>
                  <a:pt x="7170807" y="173503"/>
                </a:lnTo>
                <a:cubicBezTo>
                  <a:pt x="7184505" y="172489"/>
                  <a:pt x="7192111" y="174628"/>
                  <a:pt x="7197003" y="178151"/>
                </a:cubicBezTo>
                <a:lnTo>
                  <a:pt x="7201101" y="183509"/>
                </a:lnTo>
                <a:lnTo>
                  <a:pt x="7218559" y="188059"/>
                </a:lnTo>
                <a:lnTo>
                  <a:pt x="7310852" y="213308"/>
                </a:lnTo>
                <a:lnTo>
                  <a:pt x="7312179" y="211866"/>
                </a:lnTo>
                <a:cubicBezTo>
                  <a:pt x="7333989" y="206326"/>
                  <a:pt x="7374788" y="205221"/>
                  <a:pt x="7405390" y="202271"/>
                </a:cubicBezTo>
                <a:cubicBezTo>
                  <a:pt x="7422527" y="207464"/>
                  <a:pt x="7476985" y="190048"/>
                  <a:pt x="7495794" y="194166"/>
                </a:cubicBezTo>
                <a:lnTo>
                  <a:pt x="7507039" y="196118"/>
                </a:lnTo>
                <a:lnTo>
                  <a:pt x="7507411" y="195791"/>
                </a:lnTo>
                <a:cubicBezTo>
                  <a:pt x="7510172" y="195437"/>
                  <a:pt x="7513992" y="195787"/>
                  <a:pt x="7519570" y="197126"/>
                </a:cubicBezTo>
                <a:lnTo>
                  <a:pt x="7527542" y="199679"/>
                </a:lnTo>
                <a:lnTo>
                  <a:pt x="7614346" y="205507"/>
                </a:lnTo>
                <a:lnTo>
                  <a:pt x="7718744" y="202036"/>
                </a:lnTo>
                <a:cubicBezTo>
                  <a:pt x="7780965" y="210608"/>
                  <a:pt x="7835119" y="212839"/>
                  <a:pt x="7905407" y="227751"/>
                </a:cubicBezTo>
                <a:cubicBezTo>
                  <a:pt x="7967070" y="225346"/>
                  <a:pt x="8025467" y="246582"/>
                  <a:pt x="8090271" y="269724"/>
                </a:cubicBezTo>
                <a:cubicBezTo>
                  <a:pt x="8147130" y="284670"/>
                  <a:pt x="8181827" y="318792"/>
                  <a:pt x="8245834" y="315885"/>
                </a:cubicBezTo>
                <a:cubicBezTo>
                  <a:pt x="8246647" y="320745"/>
                  <a:pt x="8248859" y="325027"/>
                  <a:pt x="8252033" y="328877"/>
                </a:cubicBezTo>
                <a:lnTo>
                  <a:pt x="8263376" y="338720"/>
                </a:lnTo>
                <a:lnTo>
                  <a:pt x="8266075" y="338490"/>
                </a:lnTo>
                <a:cubicBezTo>
                  <a:pt x="8276151" y="339772"/>
                  <a:pt x="8280845" y="342420"/>
                  <a:pt x="8283149" y="345665"/>
                </a:cubicBezTo>
                <a:lnTo>
                  <a:pt x="8284276" y="350108"/>
                </a:lnTo>
                <a:lnTo>
                  <a:pt x="8295173" y="355931"/>
                </a:lnTo>
                <a:lnTo>
                  <a:pt x="8314432" y="369826"/>
                </a:lnTo>
                <a:lnTo>
                  <a:pt x="8320104" y="370152"/>
                </a:lnTo>
                <a:lnTo>
                  <a:pt x="8352372" y="387570"/>
                </a:lnTo>
                <a:lnTo>
                  <a:pt x="8353799" y="386730"/>
                </a:lnTo>
                <a:cubicBezTo>
                  <a:pt x="8357733" y="385247"/>
                  <a:pt x="8362024" y="384899"/>
                  <a:pt x="8367182" y="386924"/>
                </a:cubicBezTo>
                <a:lnTo>
                  <a:pt x="8490249" y="400966"/>
                </a:lnTo>
                <a:lnTo>
                  <a:pt x="8497594" y="404016"/>
                </a:lnTo>
                <a:lnTo>
                  <a:pt x="8497968" y="403837"/>
                </a:lnTo>
                <a:cubicBezTo>
                  <a:pt x="8500048" y="403987"/>
                  <a:pt x="8502649" y="404798"/>
                  <a:pt x="8506167" y="406575"/>
                </a:cubicBezTo>
                <a:lnTo>
                  <a:pt x="8510983" y="409576"/>
                </a:lnTo>
                <a:lnTo>
                  <a:pt x="8525230" y="415491"/>
                </a:lnTo>
                <a:lnTo>
                  <a:pt x="8596071" y="400649"/>
                </a:lnTo>
                <a:cubicBezTo>
                  <a:pt x="8639145" y="406126"/>
                  <a:pt x="8671609" y="389686"/>
                  <a:pt x="8707847" y="409221"/>
                </a:cubicBezTo>
                <a:cubicBezTo>
                  <a:pt x="8748197" y="414263"/>
                  <a:pt x="8719822" y="400602"/>
                  <a:pt x="8752444" y="411322"/>
                </a:cubicBezTo>
                <a:cubicBezTo>
                  <a:pt x="8789303" y="414879"/>
                  <a:pt x="8898034" y="429534"/>
                  <a:pt x="8928988" y="430554"/>
                </a:cubicBezTo>
                <a:cubicBezTo>
                  <a:pt x="8955520" y="410467"/>
                  <a:pt x="8954693" y="419415"/>
                  <a:pt x="8963048" y="427366"/>
                </a:cubicBezTo>
                <a:lnTo>
                  <a:pt x="8968011" y="425141"/>
                </a:lnTo>
                <a:lnTo>
                  <a:pt x="8974337" y="424441"/>
                </a:lnTo>
                <a:lnTo>
                  <a:pt x="8990394" y="427667"/>
                </a:lnTo>
                <a:lnTo>
                  <a:pt x="8996232" y="429728"/>
                </a:lnTo>
                <a:cubicBezTo>
                  <a:pt x="9000327" y="430831"/>
                  <a:pt x="9003146" y="431159"/>
                  <a:pt x="9005201" y="430939"/>
                </a:cubicBezTo>
                <a:lnTo>
                  <a:pt x="9005486" y="430699"/>
                </a:lnTo>
                <a:lnTo>
                  <a:pt x="9053453" y="433984"/>
                </a:lnTo>
                <a:cubicBezTo>
                  <a:pt x="9068117" y="420419"/>
                  <a:pt x="9112391" y="454853"/>
                  <a:pt x="9113812" y="425670"/>
                </a:cubicBezTo>
                <a:cubicBezTo>
                  <a:pt x="9130955" y="430499"/>
                  <a:pt x="9138865" y="443788"/>
                  <a:pt x="9137318" y="424304"/>
                </a:cubicBezTo>
                <a:cubicBezTo>
                  <a:pt x="9143084" y="425358"/>
                  <a:pt x="9147048" y="424266"/>
                  <a:pt x="9150210" y="422135"/>
                </a:cubicBezTo>
                <a:lnTo>
                  <a:pt x="9151232" y="421070"/>
                </a:lnTo>
                <a:lnTo>
                  <a:pt x="9189246" y="432272"/>
                </a:lnTo>
                <a:lnTo>
                  <a:pt x="9194810" y="441511"/>
                </a:lnTo>
                <a:lnTo>
                  <a:pt x="9231370" y="451590"/>
                </a:lnTo>
                <a:lnTo>
                  <a:pt x="9343052" y="503495"/>
                </a:lnTo>
                <a:cubicBezTo>
                  <a:pt x="9415432" y="508795"/>
                  <a:pt x="9518955" y="534921"/>
                  <a:pt x="9584507" y="549197"/>
                </a:cubicBezTo>
                <a:cubicBezTo>
                  <a:pt x="9602038" y="561809"/>
                  <a:pt x="9675059" y="570203"/>
                  <a:pt x="9728309" y="560617"/>
                </a:cubicBezTo>
                <a:lnTo>
                  <a:pt x="9847792" y="580824"/>
                </a:lnTo>
                <a:cubicBezTo>
                  <a:pt x="9888744" y="590649"/>
                  <a:pt x="9918983" y="587450"/>
                  <a:pt x="9960019" y="587592"/>
                </a:cubicBezTo>
                <a:cubicBezTo>
                  <a:pt x="9984397" y="592516"/>
                  <a:pt x="9998461" y="593006"/>
                  <a:pt x="10039240" y="603107"/>
                </a:cubicBezTo>
                <a:cubicBezTo>
                  <a:pt x="10046863" y="602184"/>
                  <a:pt x="10074570" y="603512"/>
                  <a:pt x="10082169" y="601443"/>
                </a:cubicBezTo>
                <a:lnTo>
                  <a:pt x="10126500" y="603538"/>
                </a:lnTo>
                <a:lnTo>
                  <a:pt x="10261101" y="615053"/>
                </a:lnTo>
                <a:cubicBezTo>
                  <a:pt x="10274744" y="622448"/>
                  <a:pt x="10323589" y="631514"/>
                  <a:pt x="10336855" y="624804"/>
                </a:cubicBezTo>
                <a:cubicBezTo>
                  <a:pt x="10347867" y="624959"/>
                  <a:pt x="10374830" y="633622"/>
                  <a:pt x="10383868" y="625415"/>
                </a:cubicBezTo>
                <a:cubicBezTo>
                  <a:pt x="10409284" y="632493"/>
                  <a:pt x="10436539" y="633300"/>
                  <a:pt x="10445984" y="629262"/>
                </a:cubicBezTo>
                <a:cubicBezTo>
                  <a:pt x="10473833" y="619395"/>
                  <a:pt x="10495464" y="632839"/>
                  <a:pt x="10519280" y="631320"/>
                </a:cubicBezTo>
                <a:cubicBezTo>
                  <a:pt x="10558606" y="636140"/>
                  <a:pt x="10616449" y="646751"/>
                  <a:pt x="10644619" y="651566"/>
                </a:cubicBezTo>
                <a:cubicBezTo>
                  <a:pt x="10707078" y="667239"/>
                  <a:pt x="10806649" y="700317"/>
                  <a:pt x="10857724" y="712684"/>
                </a:cubicBezTo>
                <a:cubicBezTo>
                  <a:pt x="10915291" y="725495"/>
                  <a:pt x="10885368" y="688933"/>
                  <a:pt x="10951063" y="725767"/>
                </a:cubicBezTo>
                <a:cubicBezTo>
                  <a:pt x="10982008" y="727705"/>
                  <a:pt x="11007787" y="723528"/>
                  <a:pt x="11030956" y="721011"/>
                </a:cubicBezTo>
                <a:cubicBezTo>
                  <a:pt x="11029909" y="706023"/>
                  <a:pt x="11057496" y="724188"/>
                  <a:pt x="11085938" y="723892"/>
                </a:cubicBezTo>
                <a:cubicBezTo>
                  <a:pt x="11102606" y="725362"/>
                  <a:pt x="11125909" y="729502"/>
                  <a:pt x="11143411" y="733141"/>
                </a:cubicBezTo>
                <a:cubicBezTo>
                  <a:pt x="11171652" y="736317"/>
                  <a:pt x="11164089" y="762276"/>
                  <a:pt x="11195087" y="732494"/>
                </a:cubicBezTo>
                <a:cubicBezTo>
                  <a:pt x="11221976" y="745071"/>
                  <a:pt x="11231916" y="754905"/>
                  <a:pt x="11273972" y="753513"/>
                </a:cubicBezTo>
                <a:cubicBezTo>
                  <a:pt x="11288331" y="764337"/>
                  <a:pt x="11354320" y="819231"/>
                  <a:pt x="11369715" y="813181"/>
                </a:cubicBezTo>
                <a:cubicBezTo>
                  <a:pt x="11408024" y="821140"/>
                  <a:pt x="11417570" y="873027"/>
                  <a:pt x="11462695" y="874654"/>
                </a:cubicBezTo>
                <a:cubicBezTo>
                  <a:pt x="11507338" y="891120"/>
                  <a:pt x="11468277" y="926374"/>
                  <a:pt x="11516473" y="928206"/>
                </a:cubicBezTo>
                <a:lnTo>
                  <a:pt x="11585369" y="1004898"/>
                </a:lnTo>
                <a:cubicBezTo>
                  <a:pt x="11627915" y="1047460"/>
                  <a:pt x="11688670" y="1023969"/>
                  <a:pt x="11712382" y="1047864"/>
                </a:cubicBezTo>
                <a:cubicBezTo>
                  <a:pt x="11736094" y="1071759"/>
                  <a:pt x="11860362" y="1135225"/>
                  <a:pt x="11894613" y="1148265"/>
                </a:cubicBezTo>
                <a:cubicBezTo>
                  <a:pt x="11928864" y="1161305"/>
                  <a:pt x="11872782" y="1124390"/>
                  <a:pt x="11917888" y="1126105"/>
                </a:cubicBezTo>
                <a:cubicBezTo>
                  <a:pt x="11967364" y="1138091"/>
                  <a:pt x="11978191" y="1115038"/>
                  <a:pt x="12080164" y="1090885"/>
                </a:cubicBezTo>
                <a:cubicBezTo>
                  <a:pt x="12093592" y="1092452"/>
                  <a:pt x="12126659" y="1037250"/>
                  <a:pt x="12140863" y="1035036"/>
                </a:cubicBezTo>
                <a:lnTo>
                  <a:pt x="12192002" y="1015838"/>
                </a:lnTo>
                <a:lnTo>
                  <a:pt x="12192002" y="1955549"/>
                </a:lnTo>
                <a:lnTo>
                  <a:pt x="12192000" y="1955549"/>
                </a:lnTo>
                <a:lnTo>
                  <a:pt x="12192000" y="2122526"/>
                </a:lnTo>
                <a:lnTo>
                  <a:pt x="0" y="2122526"/>
                </a:lnTo>
                <a:lnTo>
                  <a:pt x="0" y="1348327"/>
                </a:lnTo>
                <a:lnTo>
                  <a:pt x="2" y="1348327"/>
                </a:lnTo>
                <a:lnTo>
                  <a:pt x="2" y="592017"/>
                </a:lnTo>
                <a:lnTo>
                  <a:pt x="15526" y="586548"/>
                </a:lnTo>
                <a:cubicBezTo>
                  <a:pt x="35255" y="585160"/>
                  <a:pt x="72229" y="592802"/>
                  <a:pt x="118381" y="583692"/>
                </a:cubicBezTo>
                <a:lnTo>
                  <a:pt x="292435" y="531887"/>
                </a:lnTo>
                <a:cubicBezTo>
                  <a:pt x="333820" y="524854"/>
                  <a:pt x="366418" y="510849"/>
                  <a:pt x="404015" y="511191"/>
                </a:cubicBezTo>
                <a:cubicBezTo>
                  <a:pt x="415660" y="502454"/>
                  <a:pt x="428065" y="497716"/>
                  <a:pt x="445099" y="505368"/>
                </a:cubicBezTo>
                <a:cubicBezTo>
                  <a:pt x="473049" y="498059"/>
                  <a:pt x="549479" y="473644"/>
                  <a:pt x="571717" y="467338"/>
                </a:cubicBezTo>
                <a:lnTo>
                  <a:pt x="578535" y="467527"/>
                </a:lnTo>
                <a:cubicBezTo>
                  <a:pt x="582714" y="467117"/>
                  <a:pt x="586282" y="465474"/>
                  <a:pt x="596792" y="464875"/>
                </a:cubicBezTo>
                <a:cubicBezTo>
                  <a:pt x="618517" y="457289"/>
                  <a:pt x="688384" y="430106"/>
                  <a:pt x="708875" y="422017"/>
                </a:cubicBezTo>
                <a:cubicBezTo>
                  <a:pt x="714996" y="421315"/>
                  <a:pt x="718074" y="419183"/>
                  <a:pt x="719742" y="416340"/>
                </a:cubicBezTo>
                <a:cubicBezTo>
                  <a:pt x="719843" y="415919"/>
                  <a:pt x="719947" y="415498"/>
                  <a:pt x="720047" y="415078"/>
                </a:cubicBezTo>
                <a:lnTo>
                  <a:pt x="763053" y="414307"/>
                </a:lnTo>
                <a:lnTo>
                  <a:pt x="767901" y="412086"/>
                </a:lnTo>
                <a:lnTo>
                  <a:pt x="797041" y="414293"/>
                </a:lnTo>
                <a:lnTo>
                  <a:pt x="811506" y="413988"/>
                </a:lnTo>
                <a:lnTo>
                  <a:pt x="816809" y="416882"/>
                </a:lnTo>
                <a:cubicBezTo>
                  <a:pt x="821862" y="418352"/>
                  <a:pt x="828232" y="418327"/>
                  <a:pt x="837540" y="414918"/>
                </a:cubicBezTo>
                <a:lnTo>
                  <a:pt x="858269" y="416131"/>
                </a:lnTo>
                <a:cubicBezTo>
                  <a:pt x="864622" y="417683"/>
                  <a:pt x="943264" y="400945"/>
                  <a:pt x="948732" y="404293"/>
                </a:cubicBezTo>
                <a:cubicBezTo>
                  <a:pt x="1007438" y="402718"/>
                  <a:pt x="1078958" y="412604"/>
                  <a:pt x="1149979" y="406698"/>
                </a:cubicBezTo>
                <a:cubicBezTo>
                  <a:pt x="1264076" y="391985"/>
                  <a:pt x="1418281" y="371972"/>
                  <a:pt x="1496110" y="357263"/>
                </a:cubicBezTo>
                <a:cubicBezTo>
                  <a:pt x="1524373" y="323194"/>
                  <a:pt x="1569686" y="343349"/>
                  <a:pt x="1608669" y="331673"/>
                </a:cubicBezTo>
                <a:cubicBezTo>
                  <a:pt x="1628634" y="319376"/>
                  <a:pt x="1652708" y="325981"/>
                  <a:pt x="1675071" y="324776"/>
                </a:cubicBezTo>
                <a:cubicBezTo>
                  <a:pt x="1696661" y="320902"/>
                  <a:pt x="1719608" y="311993"/>
                  <a:pt x="1738204" y="308427"/>
                </a:cubicBezTo>
                <a:lnTo>
                  <a:pt x="1786655" y="303376"/>
                </a:lnTo>
                <a:cubicBezTo>
                  <a:pt x="1814690" y="308462"/>
                  <a:pt x="1843563" y="316239"/>
                  <a:pt x="1873080" y="330998"/>
                </a:cubicBezTo>
                <a:cubicBezTo>
                  <a:pt x="1885328" y="340074"/>
                  <a:pt x="1907076" y="340787"/>
                  <a:pt x="1921650" y="332593"/>
                </a:cubicBezTo>
                <a:cubicBezTo>
                  <a:pt x="1924160" y="331181"/>
                  <a:pt x="1926358" y="329554"/>
                  <a:pt x="1928172" y="327762"/>
                </a:cubicBezTo>
                <a:cubicBezTo>
                  <a:pt x="1964849" y="349443"/>
                  <a:pt x="1978703" y="334060"/>
                  <a:pt x="1997356" y="349707"/>
                </a:cubicBezTo>
                <a:cubicBezTo>
                  <a:pt x="2045552" y="350382"/>
                  <a:pt x="2077539" y="328078"/>
                  <a:pt x="2094665" y="341687"/>
                </a:cubicBezTo>
                <a:cubicBezTo>
                  <a:pt x="2129868" y="337565"/>
                  <a:pt x="2171836" y="328633"/>
                  <a:pt x="2208578" y="324976"/>
                </a:cubicBezTo>
                <a:cubicBezTo>
                  <a:pt x="2233182" y="323400"/>
                  <a:pt x="2276000" y="319205"/>
                  <a:pt x="2315112" y="319743"/>
                </a:cubicBezTo>
                <a:cubicBezTo>
                  <a:pt x="2354027" y="341739"/>
                  <a:pt x="2411581" y="311650"/>
                  <a:pt x="2443255" y="328210"/>
                </a:cubicBezTo>
                <a:lnTo>
                  <a:pt x="2568028" y="342111"/>
                </a:lnTo>
                <a:cubicBezTo>
                  <a:pt x="2608701" y="337537"/>
                  <a:pt x="2582516" y="375805"/>
                  <a:pt x="2646527" y="315870"/>
                </a:cubicBezTo>
                <a:cubicBezTo>
                  <a:pt x="2717602" y="329320"/>
                  <a:pt x="2719299" y="298751"/>
                  <a:pt x="2781569" y="326406"/>
                </a:cubicBezTo>
                <a:lnTo>
                  <a:pt x="3030291" y="348227"/>
                </a:lnTo>
                <a:cubicBezTo>
                  <a:pt x="3072289" y="343635"/>
                  <a:pt x="3082691" y="349641"/>
                  <a:pt x="3142556" y="350870"/>
                </a:cubicBezTo>
                <a:cubicBezTo>
                  <a:pt x="3203390" y="348332"/>
                  <a:pt x="3209724" y="356304"/>
                  <a:pt x="3262356" y="358645"/>
                </a:cubicBezTo>
                <a:cubicBezTo>
                  <a:pt x="3295546" y="360921"/>
                  <a:pt x="3336380" y="362051"/>
                  <a:pt x="3341698" y="364522"/>
                </a:cubicBezTo>
                <a:lnTo>
                  <a:pt x="3344026" y="363547"/>
                </a:lnTo>
                <a:cubicBezTo>
                  <a:pt x="3353997" y="361853"/>
                  <a:pt x="3359859" y="362931"/>
                  <a:pt x="3363888" y="365229"/>
                </a:cubicBezTo>
                <a:lnTo>
                  <a:pt x="3400728" y="382181"/>
                </a:lnTo>
                <a:lnTo>
                  <a:pt x="3473223" y="370133"/>
                </a:lnTo>
                <a:cubicBezTo>
                  <a:pt x="3488625" y="364503"/>
                  <a:pt x="3513943" y="370768"/>
                  <a:pt x="3536135" y="366472"/>
                </a:cubicBezTo>
                <a:cubicBezTo>
                  <a:pt x="3549392" y="369181"/>
                  <a:pt x="3571626" y="354982"/>
                  <a:pt x="3585978" y="356773"/>
                </a:cubicBezTo>
                <a:lnTo>
                  <a:pt x="3594501" y="357463"/>
                </a:lnTo>
                <a:lnTo>
                  <a:pt x="3594736" y="357194"/>
                </a:lnTo>
                <a:cubicBezTo>
                  <a:pt x="3596729" y="356739"/>
                  <a:pt x="3599583" y="356739"/>
                  <a:pt x="3603855" y="357358"/>
                </a:cubicBezTo>
                <a:lnTo>
                  <a:pt x="3610035" y="358720"/>
                </a:lnTo>
                <a:lnTo>
                  <a:pt x="3682513" y="326449"/>
                </a:lnTo>
                <a:cubicBezTo>
                  <a:pt x="3725132" y="319209"/>
                  <a:pt x="3741010" y="317232"/>
                  <a:pt x="3789760" y="302526"/>
                </a:cubicBezTo>
                <a:cubicBezTo>
                  <a:pt x="3829631" y="295662"/>
                  <a:pt x="3861095" y="281792"/>
                  <a:pt x="3897275" y="282288"/>
                </a:cubicBezTo>
                <a:cubicBezTo>
                  <a:pt x="3908538" y="273598"/>
                  <a:pt x="3920509" y="268909"/>
                  <a:pt x="3936846" y="276633"/>
                </a:cubicBezTo>
                <a:cubicBezTo>
                  <a:pt x="3972980" y="267440"/>
                  <a:pt x="3976670" y="252111"/>
                  <a:pt x="4004538" y="259176"/>
                </a:cubicBezTo>
                <a:cubicBezTo>
                  <a:pt x="4016877" y="233368"/>
                  <a:pt x="4021427" y="241744"/>
                  <a:pt x="4033778" y="246608"/>
                </a:cubicBezTo>
                <a:lnTo>
                  <a:pt x="4035363" y="246843"/>
                </a:lnTo>
                <a:lnTo>
                  <a:pt x="4036996" y="243176"/>
                </a:lnTo>
                <a:lnTo>
                  <a:pt x="4042364" y="240742"/>
                </a:lnTo>
                <a:lnTo>
                  <a:pt x="4058954" y="239121"/>
                </a:lnTo>
                <a:lnTo>
                  <a:pt x="4065510" y="239339"/>
                </a:lnTo>
                <a:cubicBezTo>
                  <a:pt x="4069909" y="239180"/>
                  <a:pt x="4072681" y="238679"/>
                  <a:pt x="4074427" y="237895"/>
                </a:cubicBezTo>
                <a:cubicBezTo>
                  <a:pt x="4074466" y="237796"/>
                  <a:pt x="4074507" y="237697"/>
                  <a:pt x="4074546" y="237596"/>
                </a:cubicBezTo>
                <a:lnTo>
                  <a:pt x="4083097" y="236761"/>
                </a:lnTo>
                <a:cubicBezTo>
                  <a:pt x="4099102" y="230874"/>
                  <a:pt x="4124720" y="217294"/>
                  <a:pt x="4142745" y="210228"/>
                </a:cubicBezTo>
                <a:cubicBezTo>
                  <a:pt x="4161277" y="209757"/>
                  <a:pt x="4204215" y="211652"/>
                  <a:pt x="4191248" y="194363"/>
                </a:cubicBezTo>
                <a:cubicBezTo>
                  <a:pt x="4197143" y="193685"/>
                  <a:pt x="4200119" y="191566"/>
                  <a:pt x="4201744" y="188729"/>
                </a:cubicBezTo>
                <a:cubicBezTo>
                  <a:pt x="4201845" y="188309"/>
                  <a:pt x="4201947" y="187890"/>
                  <a:pt x="4202048" y="187470"/>
                </a:cubicBezTo>
                <a:lnTo>
                  <a:pt x="4248116" y="184675"/>
                </a:lnTo>
                <a:lnTo>
                  <a:pt x="4276141" y="186999"/>
                </a:lnTo>
                <a:lnTo>
                  <a:pt x="4290062" y="186753"/>
                </a:lnTo>
                <a:lnTo>
                  <a:pt x="4295143" y="189670"/>
                </a:lnTo>
                <a:cubicBezTo>
                  <a:pt x="4299996" y="191161"/>
                  <a:pt x="4306126" y="191162"/>
                  <a:pt x="4315108" y="187791"/>
                </a:cubicBezTo>
                <a:lnTo>
                  <a:pt x="4316965" y="186450"/>
                </a:lnTo>
                <a:lnTo>
                  <a:pt x="4362875" y="193065"/>
                </a:lnTo>
                <a:cubicBezTo>
                  <a:pt x="4368977" y="194642"/>
                  <a:pt x="4423306" y="188348"/>
                  <a:pt x="4428542" y="191719"/>
                </a:cubicBezTo>
                <a:cubicBezTo>
                  <a:pt x="4462662" y="194921"/>
                  <a:pt x="4457822" y="194180"/>
                  <a:pt x="4515813" y="181068"/>
                </a:cubicBezTo>
                <a:cubicBezTo>
                  <a:pt x="4524746" y="178930"/>
                  <a:pt x="4680151" y="178122"/>
                  <a:pt x="4715526" y="171166"/>
                </a:cubicBezTo>
                <a:cubicBezTo>
                  <a:pt x="4741916" y="171832"/>
                  <a:pt x="4677963" y="180680"/>
                  <a:pt x="4762447" y="162678"/>
                </a:cubicBezTo>
                <a:cubicBezTo>
                  <a:pt x="4784109" y="162698"/>
                  <a:pt x="4806742" y="151552"/>
                  <a:pt x="4840439" y="134910"/>
                </a:cubicBezTo>
                <a:cubicBezTo>
                  <a:pt x="4916356" y="97503"/>
                  <a:pt x="4937025" y="110510"/>
                  <a:pt x="5011513" y="110893"/>
                </a:cubicBezTo>
                <a:cubicBezTo>
                  <a:pt x="5038947" y="76939"/>
                  <a:pt x="5028196" y="106028"/>
                  <a:pt x="5065790" y="94512"/>
                </a:cubicBezTo>
                <a:cubicBezTo>
                  <a:pt x="5064856" y="121900"/>
                  <a:pt x="5108319" y="72464"/>
                  <a:pt x="5121659" y="101083"/>
                </a:cubicBezTo>
                <a:cubicBezTo>
                  <a:pt x="5128079" y="98081"/>
                  <a:pt x="5133876" y="94270"/>
                  <a:pt x="5139595" y="90230"/>
                </a:cubicBezTo>
                <a:lnTo>
                  <a:pt x="5142598" y="88129"/>
                </a:lnTo>
                <a:lnTo>
                  <a:pt x="5156554" y="84729"/>
                </a:lnTo>
                <a:lnTo>
                  <a:pt x="5174660" y="77506"/>
                </a:lnTo>
                <a:lnTo>
                  <a:pt x="5222961" y="74516"/>
                </a:lnTo>
                <a:cubicBezTo>
                  <a:pt x="5230550" y="71886"/>
                  <a:pt x="5251598" y="63576"/>
                  <a:pt x="5261763" y="63392"/>
                </a:cubicBezTo>
                <a:lnTo>
                  <a:pt x="5381667" y="42975"/>
                </a:lnTo>
                <a:cubicBezTo>
                  <a:pt x="5391827" y="39989"/>
                  <a:pt x="5429368" y="35305"/>
                  <a:pt x="5432760" y="25273"/>
                </a:cubicBezTo>
                <a:cubicBezTo>
                  <a:pt x="5439009" y="12982"/>
                  <a:pt x="5478134" y="27048"/>
                  <a:pt x="5470905" y="14020"/>
                </a:cubicBezTo>
                <a:lnTo>
                  <a:pt x="562696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8F92359-2883-4C1D-972D-BF52F3F41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4906504"/>
            <a:ext cx="12192000" cy="1951997"/>
          </a:xfrm>
          <a:custGeom>
            <a:avLst/>
            <a:gdLst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285754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70574 w 12192002"/>
              <a:gd name="connsiteY170" fmla="*/ 202276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372883 w 12192002"/>
              <a:gd name="connsiteY181" fmla="*/ 199670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35046 w 12192002"/>
              <a:gd name="connsiteY180" fmla="*/ 189089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87906 w 12192002"/>
              <a:gd name="connsiteY139" fmla="*/ 322233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33790 w 12192002"/>
              <a:gd name="connsiteY95" fmla="*/ 99093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4140 w 12192002"/>
              <a:gd name="connsiteY96" fmla="*/ 1007396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34979 w 12192002"/>
              <a:gd name="connsiteY94" fmla="*/ 1013094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984253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684760 w 12192002"/>
              <a:gd name="connsiteY92" fmla="*/ 929360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64181 w 12192002"/>
              <a:gd name="connsiteY91" fmla="*/ 888450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29660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54857 w 12192002"/>
              <a:gd name="connsiteY94" fmla="*/ 111248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74735 w 12192002"/>
              <a:gd name="connsiteY94" fmla="*/ 1132363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25839 w 12192002"/>
              <a:gd name="connsiteY95" fmla="*/ 1110203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44187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  <a:gd name="connsiteX0" fmla="*/ 5626960 w 12192002"/>
              <a:gd name="connsiteY0" fmla="*/ 0 h 2122526"/>
              <a:gd name="connsiteX1" fmla="*/ 5758918 w 12192002"/>
              <a:gd name="connsiteY1" fmla="*/ 1023 h 2122526"/>
              <a:gd name="connsiteX2" fmla="*/ 5957375 w 12192002"/>
              <a:gd name="connsiteY2" fmla="*/ 16715 h 2122526"/>
              <a:gd name="connsiteX3" fmla="*/ 6010090 w 12192002"/>
              <a:gd name="connsiteY3" fmla="*/ 20359 h 2122526"/>
              <a:gd name="connsiteX4" fmla="*/ 6041282 w 12192002"/>
              <a:gd name="connsiteY4" fmla="*/ 15266 h 2122526"/>
              <a:gd name="connsiteX5" fmla="*/ 6048637 w 12192002"/>
              <a:gd name="connsiteY5" fmla="*/ 6917 h 2122526"/>
              <a:gd name="connsiteX6" fmla="*/ 6068529 w 12192002"/>
              <a:gd name="connsiteY6" fmla="*/ 7600 h 2122526"/>
              <a:gd name="connsiteX7" fmla="*/ 6073847 w 12192002"/>
              <a:gd name="connsiteY7" fmla="*/ 6063 h 2122526"/>
              <a:gd name="connsiteX8" fmla="*/ 6168673 w 12192002"/>
              <a:gd name="connsiteY8" fmla="*/ 26525 h 2122526"/>
              <a:gd name="connsiteX9" fmla="*/ 6317559 w 12192002"/>
              <a:gd name="connsiteY9" fmla="*/ 28612 h 2122526"/>
              <a:gd name="connsiteX10" fmla="*/ 6549454 w 12192002"/>
              <a:gd name="connsiteY10" fmla="*/ 75412 h 2122526"/>
              <a:gd name="connsiteX11" fmla="*/ 6708221 w 12192002"/>
              <a:gd name="connsiteY11" fmla="*/ 104188 h 2122526"/>
              <a:gd name="connsiteX12" fmla="*/ 6904145 w 12192002"/>
              <a:gd name="connsiteY12" fmla="*/ 132143 h 2122526"/>
              <a:gd name="connsiteX13" fmla="*/ 7018495 w 12192002"/>
              <a:gd name="connsiteY13" fmla="*/ 161649 h 2122526"/>
              <a:gd name="connsiteX14" fmla="*/ 7096987 w 12192002"/>
              <a:gd name="connsiteY14" fmla="*/ 161275 h 2122526"/>
              <a:gd name="connsiteX15" fmla="*/ 7170807 w 12192002"/>
              <a:gd name="connsiteY15" fmla="*/ 173503 h 2122526"/>
              <a:gd name="connsiteX16" fmla="*/ 7197003 w 12192002"/>
              <a:gd name="connsiteY16" fmla="*/ 178151 h 2122526"/>
              <a:gd name="connsiteX17" fmla="*/ 7201101 w 12192002"/>
              <a:gd name="connsiteY17" fmla="*/ 183509 h 2122526"/>
              <a:gd name="connsiteX18" fmla="*/ 7218559 w 12192002"/>
              <a:gd name="connsiteY18" fmla="*/ 188059 h 2122526"/>
              <a:gd name="connsiteX19" fmla="*/ 7310852 w 12192002"/>
              <a:gd name="connsiteY19" fmla="*/ 213308 h 2122526"/>
              <a:gd name="connsiteX20" fmla="*/ 7312179 w 12192002"/>
              <a:gd name="connsiteY20" fmla="*/ 211866 h 2122526"/>
              <a:gd name="connsiteX21" fmla="*/ 7405390 w 12192002"/>
              <a:gd name="connsiteY21" fmla="*/ 202271 h 2122526"/>
              <a:gd name="connsiteX22" fmla="*/ 7495794 w 12192002"/>
              <a:gd name="connsiteY22" fmla="*/ 194166 h 2122526"/>
              <a:gd name="connsiteX23" fmla="*/ 7507039 w 12192002"/>
              <a:gd name="connsiteY23" fmla="*/ 196118 h 2122526"/>
              <a:gd name="connsiteX24" fmla="*/ 7507411 w 12192002"/>
              <a:gd name="connsiteY24" fmla="*/ 195791 h 2122526"/>
              <a:gd name="connsiteX25" fmla="*/ 7519570 w 12192002"/>
              <a:gd name="connsiteY25" fmla="*/ 197126 h 2122526"/>
              <a:gd name="connsiteX26" fmla="*/ 7527542 w 12192002"/>
              <a:gd name="connsiteY26" fmla="*/ 199679 h 2122526"/>
              <a:gd name="connsiteX27" fmla="*/ 7614346 w 12192002"/>
              <a:gd name="connsiteY27" fmla="*/ 205507 h 2122526"/>
              <a:gd name="connsiteX28" fmla="*/ 7718744 w 12192002"/>
              <a:gd name="connsiteY28" fmla="*/ 202036 h 2122526"/>
              <a:gd name="connsiteX29" fmla="*/ 7905407 w 12192002"/>
              <a:gd name="connsiteY29" fmla="*/ 227751 h 2122526"/>
              <a:gd name="connsiteX30" fmla="*/ 8090271 w 12192002"/>
              <a:gd name="connsiteY30" fmla="*/ 269724 h 2122526"/>
              <a:gd name="connsiteX31" fmla="*/ 8245834 w 12192002"/>
              <a:gd name="connsiteY31" fmla="*/ 315885 h 2122526"/>
              <a:gd name="connsiteX32" fmla="*/ 8252033 w 12192002"/>
              <a:gd name="connsiteY32" fmla="*/ 328877 h 2122526"/>
              <a:gd name="connsiteX33" fmla="*/ 8263376 w 12192002"/>
              <a:gd name="connsiteY33" fmla="*/ 338720 h 2122526"/>
              <a:gd name="connsiteX34" fmla="*/ 8266075 w 12192002"/>
              <a:gd name="connsiteY34" fmla="*/ 338490 h 2122526"/>
              <a:gd name="connsiteX35" fmla="*/ 8283149 w 12192002"/>
              <a:gd name="connsiteY35" fmla="*/ 345665 h 2122526"/>
              <a:gd name="connsiteX36" fmla="*/ 8284276 w 12192002"/>
              <a:gd name="connsiteY36" fmla="*/ 350108 h 2122526"/>
              <a:gd name="connsiteX37" fmla="*/ 8295173 w 12192002"/>
              <a:gd name="connsiteY37" fmla="*/ 355931 h 2122526"/>
              <a:gd name="connsiteX38" fmla="*/ 8314432 w 12192002"/>
              <a:gd name="connsiteY38" fmla="*/ 369826 h 2122526"/>
              <a:gd name="connsiteX39" fmla="*/ 8320104 w 12192002"/>
              <a:gd name="connsiteY39" fmla="*/ 370152 h 2122526"/>
              <a:gd name="connsiteX40" fmla="*/ 8352372 w 12192002"/>
              <a:gd name="connsiteY40" fmla="*/ 387570 h 2122526"/>
              <a:gd name="connsiteX41" fmla="*/ 8353799 w 12192002"/>
              <a:gd name="connsiteY41" fmla="*/ 386730 h 2122526"/>
              <a:gd name="connsiteX42" fmla="*/ 8367182 w 12192002"/>
              <a:gd name="connsiteY42" fmla="*/ 386924 h 2122526"/>
              <a:gd name="connsiteX43" fmla="*/ 8490249 w 12192002"/>
              <a:gd name="connsiteY43" fmla="*/ 400966 h 2122526"/>
              <a:gd name="connsiteX44" fmla="*/ 8497594 w 12192002"/>
              <a:gd name="connsiteY44" fmla="*/ 404016 h 2122526"/>
              <a:gd name="connsiteX45" fmla="*/ 8497968 w 12192002"/>
              <a:gd name="connsiteY45" fmla="*/ 403837 h 2122526"/>
              <a:gd name="connsiteX46" fmla="*/ 8506167 w 12192002"/>
              <a:gd name="connsiteY46" fmla="*/ 406575 h 2122526"/>
              <a:gd name="connsiteX47" fmla="*/ 8510983 w 12192002"/>
              <a:gd name="connsiteY47" fmla="*/ 409576 h 2122526"/>
              <a:gd name="connsiteX48" fmla="*/ 8525230 w 12192002"/>
              <a:gd name="connsiteY48" fmla="*/ 415491 h 2122526"/>
              <a:gd name="connsiteX49" fmla="*/ 8596071 w 12192002"/>
              <a:gd name="connsiteY49" fmla="*/ 400649 h 2122526"/>
              <a:gd name="connsiteX50" fmla="*/ 8707847 w 12192002"/>
              <a:gd name="connsiteY50" fmla="*/ 409221 h 2122526"/>
              <a:gd name="connsiteX51" fmla="*/ 8752444 w 12192002"/>
              <a:gd name="connsiteY51" fmla="*/ 411322 h 2122526"/>
              <a:gd name="connsiteX52" fmla="*/ 8928988 w 12192002"/>
              <a:gd name="connsiteY52" fmla="*/ 430554 h 2122526"/>
              <a:gd name="connsiteX53" fmla="*/ 8963048 w 12192002"/>
              <a:gd name="connsiteY53" fmla="*/ 427366 h 2122526"/>
              <a:gd name="connsiteX54" fmla="*/ 8968011 w 12192002"/>
              <a:gd name="connsiteY54" fmla="*/ 425141 h 2122526"/>
              <a:gd name="connsiteX55" fmla="*/ 8974337 w 12192002"/>
              <a:gd name="connsiteY55" fmla="*/ 424441 h 2122526"/>
              <a:gd name="connsiteX56" fmla="*/ 8990394 w 12192002"/>
              <a:gd name="connsiteY56" fmla="*/ 427667 h 2122526"/>
              <a:gd name="connsiteX57" fmla="*/ 8996232 w 12192002"/>
              <a:gd name="connsiteY57" fmla="*/ 429728 h 2122526"/>
              <a:gd name="connsiteX58" fmla="*/ 9005201 w 12192002"/>
              <a:gd name="connsiteY58" fmla="*/ 430939 h 2122526"/>
              <a:gd name="connsiteX59" fmla="*/ 9005486 w 12192002"/>
              <a:gd name="connsiteY59" fmla="*/ 430699 h 2122526"/>
              <a:gd name="connsiteX60" fmla="*/ 9053453 w 12192002"/>
              <a:gd name="connsiteY60" fmla="*/ 433984 h 2122526"/>
              <a:gd name="connsiteX61" fmla="*/ 9113812 w 12192002"/>
              <a:gd name="connsiteY61" fmla="*/ 425670 h 2122526"/>
              <a:gd name="connsiteX62" fmla="*/ 9137318 w 12192002"/>
              <a:gd name="connsiteY62" fmla="*/ 424304 h 2122526"/>
              <a:gd name="connsiteX63" fmla="*/ 9150210 w 12192002"/>
              <a:gd name="connsiteY63" fmla="*/ 422135 h 2122526"/>
              <a:gd name="connsiteX64" fmla="*/ 9151232 w 12192002"/>
              <a:gd name="connsiteY64" fmla="*/ 421070 h 2122526"/>
              <a:gd name="connsiteX65" fmla="*/ 9189246 w 12192002"/>
              <a:gd name="connsiteY65" fmla="*/ 432272 h 2122526"/>
              <a:gd name="connsiteX66" fmla="*/ 9194810 w 12192002"/>
              <a:gd name="connsiteY66" fmla="*/ 441511 h 2122526"/>
              <a:gd name="connsiteX67" fmla="*/ 9231370 w 12192002"/>
              <a:gd name="connsiteY67" fmla="*/ 451590 h 2122526"/>
              <a:gd name="connsiteX68" fmla="*/ 9343052 w 12192002"/>
              <a:gd name="connsiteY68" fmla="*/ 503495 h 2122526"/>
              <a:gd name="connsiteX69" fmla="*/ 9584507 w 12192002"/>
              <a:gd name="connsiteY69" fmla="*/ 549197 h 2122526"/>
              <a:gd name="connsiteX70" fmla="*/ 9728309 w 12192002"/>
              <a:gd name="connsiteY70" fmla="*/ 560617 h 2122526"/>
              <a:gd name="connsiteX71" fmla="*/ 9847792 w 12192002"/>
              <a:gd name="connsiteY71" fmla="*/ 580824 h 2122526"/>
              <a:gd name="connsiteX72" fmla="*/ 9960019 w 12192002"/>
              <a:gd name="connsiteY72" fmla="*/ 587592 h 2122526"/>
              <a:gd name="connsiteX73" fmla="*/ 10039240 w 12192002"/>
              <a:gd name="connsiteY73" fmla="*/ 603107 h 2122526"/>
              <a:gd name="connsiteX74" fmla="*/ 10082169 w 12192002"/>
              <a:gd name="connsiteY74" fmla="*/ 601443 h 2122526"/>
              <a:gd name="connsiteX75" fmla="*/ 10126500 w 12192002"/>
              <a:gd name="connsiteY75" fmla="*/ 603538 h 2122526"/>
              <a:gd name="connsiteX76" fmla="*/ 10261101 w 12192002"/>
              <a:gd name="connsiteY76" fmla="*/ 615053 h 2122526"/>
              <a:gd name="connsiteX77" fmla="*/ 10336855 w 12192002"/>
              <a:gd name="connsiteY77" fmla="*/ 624804 h 2122526"/>
              <a:gd name="connsiteX78" fmla="*/ 10383868 w 12192002"/>
              <a:gd name="connsiteY78" fmla="*/ 625415 h 2122526"/>
              <a:gd name="connsiteX79" fmla="*/ 10445984 w 12192002"/>
              <a:gd name="connsiteY79" fmla="*/ 629262 h 2122526"/>
              <a:gd name="connsiteX80" fmla="*/ 10519280 w 12192002"/>
              <a:gd name="connsiteY80" fmla="*/ 631320 h 2122526"/>
              <a:gd name="connsiteX81" fmla="*/ 10644619 w 12192002"/>
              <a:gd name="connsiteY81" fmla="*/ 651566 h 2122526"/>
              <a:gd name="connsiteX82" fmla="*/ 10857724 w 12192002"/>
              <a:gd name="connsiteY82" fmla="*/ 712684 h 2122526"/>
              <a:gd name="connsiteX83" fmla="*/ 10951063 w 12192002"/>
              <a:gd name="connsiteY83" fmla="*/ 725767 h 2122526"/>
              <a:gd name="connsiteX84" fmla="*/ 11030956 w 12192002"/>
              <a:gd name="connsiteY84" fmla="*/ 721011 h 2122526"/>
              <a:gd name="connsiteX85" fmla="*/ 11085938 w 12192002"/>
              <a:gd name="connsiteY85" fmla="*/ 723892 h 2122526"/>
              <a:gd name="connsiteX86" fmla="*/ 11143411 w 12192002"/>
              <a:gd name="connsiteY86" fmla="*/ 733141 h 2122526"/>
              <a:gd name="connsiteX87" fmla="*/ 11195087 w 12192002"/>
              <a:gd name="connsiteY87" fmla="*/ 732494 h 2122526"/>
              <a:gd name="connsiteX88" fmla="*/ 11273972 w 12192002"/>
              <a:gd name="connsiteY88" fmla="*/ 753513 h 2122526"/>
              <a:gd name="connsiteX89" fmla="*/ 11369715 w 12192002"/>
              <a:gd name="connsiteY89" fmla="*/ 813181 h 2122526"/>
              <a:gd name="connsiteX90" fmla="*/ 11462695 w 12192002"/>
              <a:gd name="connsiteY90" fmla="*/ 874654 h 2122526"/>
              <a:gd name="connsiteX91" fmla="*/ 11516473 w 12192002"/>
              <a:gd name="connsiteY91" fmla="*/ 928206 h 2122526"/>
              <a:gd name="connsiteX92" fmla="*/ 11585369 w 12192002"/>
              <a:gd name="connsiteY92" fmla="*/ 1004898 h 2122526"/>
              <a:gd name="connsiteX93" fmla="*/ 11712382 w 12192002"/>
              <a:gd name="connsiteY93" fmla="*/ 1047864 h 2122526"/>
              <a:gd name="connsiteX94" fmla="*/ 11894613 w 12192002"/>
              <a:gd name="connsiteY94" fmla="*/ 1148265 h 2122526"/>
              <a:gd name="connsiteX95" fmla="*/ 11917888 w 12192002"/>
              <a:gd name="connsiteY95" fmla="*/ 1126105 h 2122526"/>
              <a:gd name="connsiteX96" fmla="*/ 12080164 w 12192002"/>
              <a:gd name="connsiteY96" fmla="*/ 1090885 h 2122526"/>
              <a:gd name="connsiteX97" fmla="*/ 12140863 w 12192002"/>
              <a:gd name="connsiteY97" fmla="*/ 1035036 h 2122526"/>
              <a:gd name="connsiteX98" fmla="*/ 12192002 w 12192002"/>
              <a:gd name="connsiteY98" fmla="*/ 1015838 h 2122526"/>
              <a:gd name="connsiteX99" fmla="*/ 12192002 w 12192002"/>
              <a:gd name="connsiteY99" fmla="*/ 1955549 h 2122526"/>
              <a:gd name="connsiteX100" fmla="*/ 12192000 w 12192002"/>
              <a:gd name="connsiteY100" fmla="*/ 1955549 h 2122526"/>
              <a:gd name="connsiteX101" fmla="*/ 12192000 w 12192002"/>
              <a:gd name="connsiteY101" fmla="*/ 2122526 h 2122526"/>
              <a:gd name="connsiteX102" fmla="*/ 0 w 12192002"/>
              <a:gd name="connsiteY102" fmla="*/ 2122526 h 2122526"/>
              <a:gd name="connsiteX103" fmla="*/ 0 w 12192002"/>
              <a:gd name="connsiteY103" fmla="*/ 1348327 h 2122526"/>
              <a:gd name="connsiteX104" fmla="*/ 2 w 12192002"/>
              <a:gd name="connsiteY104" fmla="*/ 1348327 h 2122526"/>
              <a:gd name="connsiteX105" fmla="*/ 2 w 12192002"/>
              <a:gd name="connsiteY105" fmla="*/ 592017 h 2122526"/>
              <a:gd name="connsiteX106" fmla="*/ 15526 w 12192002"/>
              <a:gd name="connsiteY106" fmla="*/ 586548 h 2122526"/>
              <a:gd name="connsiteX107" fmla="*/ 118381 w 12192002"/>
              <a:gd name="connsiteY107" fmla="*/ 583692 h 2122526"/>
              <a:gd name="connsiteX108" fmla="*/ 292435 w 12192002"/>
              <a:gd name="connsiteY108" fmla="*/ 531887 h 2122526"/>
              <a:gd name="connsiteX109" fmla="*/ 404015 w 12192002"/>
              <a:gd name="connsiteY109" fmla="*/ 511191 h 2122526"/>
              <a:gd name="connsiteX110" fmla="*/ 445099 w 12192002"/>
              <a:gd name="connsiteY110" fmla="*/ 505368 h 2122526"/>
              <a:gd name="connsiteX111" fmla="*/ 571717 w 12192002"/>
              <a:gd name="connsiteY111" fmla="*/ 467338 h 2122526"/>
              <a:gd name="connsiteX112" fmla="*/ 578535 w 12192002"/>
              <a:gd name="connsiteY112" fmla="*/ 467527 h 2122526"/>
              <a:gd name="connsiteX113" fmla="*/ 596792 w 12192002"/>
              <a:gd name="connsiteY113" fmla="*/ 464875 h 2122526"/>
              <a:gd name="connsiteX114" fmla="*/ 708875 w 12192002"/>
              <a:gd name="connsiteY114" fmla="*/ 422017 h 2122526"/>
              <a:gd name="connsiteX115" fmla="*/ 719742 w 12192002"/>
              <a:gd name="connsiteY115" fmla="*/ 416340 h 2122526"/>
              <a:gd name="connsiteX116" fmla="*/ 720047 w 12192002"/>
              <a:gd name="connsiteY116" fmla="*/ 415078 h 2122526"/>
              <a:gd name="connsiteX117" fmla="*/ 763053 w 12192002"/>
              <a:gd name="connsiteY117" fmla="*/ 414307 h 2122526"/>
              <a:gd name="connsiteX118" fmla="*/ 767901 w 12192002"/>
              <a:gd name="connsiteY118" fmla="*/ 412086 h 2122526"/>
              <a:gd name="connsiteX119" fmla="*/ 797041 w 12192002"/>
              <a:gd name="connsiteY119" fmla="*/ 414293 h 2122526"/>
              <a:gd name="connsiteX120" fmla="*/ 811506 w 12192002"/>
              <a:gd name="connsiteY120" fmla="*/ 413988 h 2122526"/>
              <a:gd name="connsiteX121" fmla="*/ 816809 w 12192002"/>
              <a:gd name="connsiteY121" fmla="*/ 416882 h 2122526"/>
              <a:gd name="connsiteX122" fmla="*/ 837540 w 12192002"/>
              <a:gd name="connsiteY122" fmla="*/ 414918 h 2122526"/>
              <a:gd name="connsiteX123" fmla="*/ 858269 w 12192002"/>
              <a:gd name="connsiteY123" fmla="*/ 416131 h 2122526"/>
              <a:gd name="connsiteX124" fmla="*/ 948732 w 12192002"/>
              <a:gd name="connsiteY124" fmla="*/ 404293 h 2122526"/>
              <a:gd name="connsiteX125" fmla="*/ 1149979 w 12192002"/>
              <a:gd name="connsiteY125" fmla="*/ 406698 h 2122526"/>
              <a:gd name="connsiteX126" fmla="*/ 1496110 w 12192002"/>
              <a:gd name="connsiteY126" fmla="*/ 357263 h 2122526"/>
              <a:gd name="connsiteX127" fmla="*/ 1608669 w 12192002"/>
              <a:gd name="connsiteY127" fmla="*/ 331673 h 2122526"/>
              <a:gd name="connsiteX128" fmla="*/ 1675071 w 12192002"/>
              <a:gd name="connsiteY128" fmla="*/ 324776 h 2122526"/>
              <a:gd name="connsiteX129" fmla="*/ 1738204 w 12192002"/>
              <a:gd name="connsiteY129" fmla="*/ 308427 h 2122526"/>
              <a:gd name="connsiteX130" fmla="*/ 1786655 w 12192002"/>
              <a:gd name="connsiteY130" fmla="*/ 303376 h 2122526"/>
              <a:gd name="connsiteX131" fmla="*/ 1873080 w 12192002"/>
              <a:gd name="connsiteY131" fmla="*/ 330998 h 2122526"/>
              <a:gd name="connsiteX132" fmla="*/ 1921650 w 12192002"/>
              <a:gd name="connsiteY132" fmla="*/ 332593 h 2122526"/>
              <a:gd name="connsiteX133" fmla="*/ 1928172 w 12192002"/>
              <a:gd name="connsiteY133" fmla="*/ 327762 h 2122526"/>
              <a:gd name="connsiteX134" fmla="*/ 1997356 w 12192002"/>
              <a:gd name="connsiteY134" fmla="*/ 349707 h 2122526"/>
              <a:gd name="connsiteX135" fmla="*/ 2094665 w 12192002"/>
              <a:gd name="connsiteY135" fmla="*/ 341687 h 2122526"/>
              <a:gd name="connsiteX136" fmla="*/ 2208578 w 12192002"/>
              <a:gd name="connsiteY136" fmla="*/ 324976 h 2122526"/>
              <a:gd name="connsiteX137" fmla="*/ 2315112 w 12192002"/>
              <a:gd name="connsiteY137" fmla="*/ 319743 h 2122526"/>
              <a:gd name="connsiteX138" fmla="*/ 2443255 w 12192002"/>
              <a:gd name="connsiteY138" fmla="*/ 328210 h 2122526"/>
              <a:gd name="connsiteX139" fmla="*/ 2568028 w 12192002"/>
              <a:gd name="connsiteY139" fmla="*/ 342111 h 2122526"/>
              <a:gd name="connsiteX140" fmla="*/ 2646527 w 12192002"/>
              <a:gd name="connsiteY140" fmla="*/ 315870 h 2122526"/>
              <a:gd name="connsiteX141" fmla="*/ 2781569 w 12192002"/>
              <a:gd name="connsiteY141" fmla="*/ 326406 h 2122526"/>
              <a:gd name="connsiteX142" fmla="*/ 3030291 w 12192002"/>
              <a:gd name="connsiteY142" fmla="*/ 348227 h 2122526"/>
              <a:gd name="connsiteX143" fmla="*/ 3142556 w 12192002"/>
              <a:gd name="connsiteY143" fmla="*/ 350870 h 2122526"/>
              <a:gd name="connsiteX144" fmla="*/ 3262356 w 12192002"/>
              <a:gd name="connsiteY144" fmla="*/ 358645 h 2122526"/>
              <a:gd name="connsiteX145" fmla="*/ 3341698 w 12192002"/>
              <a:gd name="connsiteY145" fmla="*/ 364522 h 2122526"/>
              <a:gd name="connsiteX146" fmla="*/ 3344026 w 12192002"/>
              <a:gd name="connsiteY146" fmla="*/ 363547 h 2122526"/>
              <a:gd name="connsiteX147" fmla="*/ 3363888 w 12192002"/>
              <a:gd name="connsiteY147" fmla="*/ 365229 h 2122526"/>
              <a:gd name="connsiteX148" fmla="*/ 3400728 w 12192002"/>
              <a:gd name="connsiteY148" fmla="*/ 382181 h 2122526"/>
              <a:gd name="connsiteX149" fmla="*/ 3473223 w 12192002"/>
              <a:gd name="connsiteY149" fmla="*/ 370133 h 2122526"/>
              <a:gd name="connsiteX150" fmla="*/ 3536135 w 12192002"/>
              <a:gd name="connsiteY150" fmla="*/ 366472 h 2122526"/>
              <a:gd name="connsiteX151" fmla="*/ 3585978 w 12192002"/>
              <a:gd name="connsiteY151" fmla="*/ 356773 h 2122526"/>
              <a:gd name="connsiteX152" fmla="*/ 3594501 w 12192002"/>
              <a:gd name="connsiteY152" fmla="*/ 357463 h 2122526"/>
              <a:gd name="connsiteX153" fmla="*/ 3594736 w 12192002"/>
              <a:gd name="connsiteY153" fmla="*/ 357194 h 2122526"/>
              <a:gd name="connsiteX154" fmla="*/ 3603855 w 12192002"/>
              <a:gd name="connsiteY154" fmla="*/ 357358 h 2122526"/>
              <a:gd name="connsiteX155" fmla="*/ 3610035 w 12192002"/>
              <a:gd name="connsiteY155" fmla="*/ 358720 h 2122526"/>
              <a:gd name="connsiteX156" fmla="*/ 3682513 w 12192002"/>
              <a:gd name="connsiteY156" fmla="*/ 326449 h 2122526"/>
              <a:gd name="connsiteX157" fmla="*/ 3789760 w 12192002"/>
              <a:gd name="connsiteY157" fmla="*/ 302526 h 2122526"/>
              <a:gd name="connsiteX158" fmla="*/ 3897275 w 12192002"/>
              <a:gd name="connsiteY158" fmla="*/ 282288 h 2122526"/>
              <a:gd name="connsiteX159" fmla="*/ 3936846 w 12192002"/>
              <a:gd name="connsiteY159" fmla="*/ 276633 h 2122526"/>
              <a:gd name="connsiteX160" fmla="*/ 4004538 w 12192002"/>
              <a:gd name="connsiteY160" fmla="*/ 259176 h 2122526"/>
              <a:gd name="connsiteX161" fmla="*/ 4033778 w 12192002"/>
              <a:gd name="connsiteY161" fmla="*/ 246608 h 2122526"/>
              <a:gd name="connsiteX162" fmla="*/ 4035363 w 12192002"/>
              <a:gd name="connsiteY162" fmla="*/ 246843 h 2122526"/>
              <a:gd name="connsiteX163" fmla="*/ 4036996 w 12192002"/>
              <a:gd name="connsiteY163" fmla="*/ 243176 h 2122526"/>
              <a:gd name="connsiteX164" fmla="*/ 4042364 w 12192002"/>
              <a:gd name="connsiteY164" fmla="*/ 240742 h 2122526"/>
              <a:gd name="connsiteX165" fmla="*/ 4058954 w 12192002"/>
              <a:gd name="connsiteY165" fmla="*/ 239121 h 2122526"/>
              <a:gd name="connsiteX166" fmla="*/ 4065510 w 12192002"/>
              <a:gd name="connsiteY166" fmla="*/ 239339 h 2122526"/>
              <a:gd name="connsiteX167" fmla="*/ 4074427 w 12192002"/>
              <a:gd name="connsiteY167" fmla="*/ 237895 h 2122526"/>
              <a:gd name="connsiteX168" fmla="*/ 4074546 w 12192002"/>
              <a:gd name="connsiteY168" fmla="*/ 237596 h 2122526"/>
              <a:gd name="connsiteX169" fmla="*/ 4083097 w 12192002"/>
              <a:gd name="connsiteY169" fmla="*/ 236761 h 2122526"/>
              <a:gd name="connsiteX170" fmla="*/ 4142745 w 12192002"/>
              <a:gd name="connsiteY170" fmla="*/ 210228 h 2122526"/>
              <a:gd name="connsiteX171" fmla="*/ 4191248 w 12192002"/>
              <a:gd name="connsiteY171" fmla="*/ 194363 h 2122526"/>
              <a:gd name="connsiteX172" fmla="*/ 4201744 w 12192002"/>
              <a:gd name="connsiteY172" fmla="*/ 188729 h 2122526"/>
              <a:gd name="connsiteX173" fmla="*/ 4202048 w 12192002"/>
              <a:gd name="connsiteY173" fmla="*/ 187470 h 2122526"/>
              <a:gd name="connsiteX174" fmla="*/ 4248116 w 12192002"/>
              <a:gd name="connsiteY174" fmla="*/ 184675 h 2122526"/>
              <a:gd name="connsiteX175" fmla="*/ 4276141 w 12192002"/>
              <a:gd name="connsiteY175" fmla="*/ 186999 h 2122526"/>
              <a:gd name="connsiteX176" fmla="*/ 4290062 w 12192002"/>
              <a:gd name="connsiteY176" fmla="*/ 186753 h 2122526"/>
              <a:gd name="connsiteX177" fmla="*/ 4295143 w 12192002"/>
              <a:gd name="connsiteY177" fmla="*/ 189670 h 2122526"/>
              <a:gd name="connsiteX178" fmla="*/ 4315108 w 12192002"/>
              <a:gd name="connsiteY178" fmla="*/ 187791 h 2122526"/>
              <a:gd name="connsiteX179" fmla="*/ 4316965 w 12192002"/>
              <a:gd name="connsiteY179" fmla="*/ 186450 h 2122526"/>
              <a:gd name="connsiteX180" fmla="*/ 4362875 w 12192002"/>
              <a:gd name="connsiteY180" fmla="*/ 193065 h 2122526"/>
              <a:gd name="connsiteX181" fmla="*/ 4428542 w 12192002"/>
              <a:gd name="connsiteY181" fmla="*/ 191719 h 2122526"/>
              <a:gd name="connsiteX182" fmla="*/ 4515813 w 12192002"/>
              <a:gd name="connsiteY182" fmla="*/ 181068 h 2122526"/>
              <a:gd name="connsiteX183" fmla="*/ 4715526 w 12192002"/>
              <a:gd name="connsiteY183" fmla="*/ 171166 h 2122526"/>
              <a:gd name="connsiteX184" fmla="*/ 4762447 w 12192002"/>
              <a:gd name="connsiteY184" fmla="*/ 162678 h 2122526"/>
              <a:gd name="connsiteX185" fmla="*/ 4840439 w 12192002"/>
              <a:gd name="connsiteY185" fmla="*/ 134910 h 2122526"/>
              <a:gd name="connsiteX186" fmla="*/ 5011513 w 12192002"/>
              <a:gd name="connsiteY186" fmla="*/ 110893 h 2122526"/>
              <a:gd name="connsiteX187" fmla="*/ 5065790 w 12192002"/>
              <a:gd name="connsiteY187" fmla="*/ 94512 h 2122526"/>
              <a:gd name="connsiteX188" fmla="*/ 5121659 w 12192002"/>
              <a:gd name="connsiteY188" fmla="*/ 101083 h 2122526"/>
              <a:gd name="connsiteX189" fmla="*/ 5139595 w 12192002"/>
              <a:gd name="connsiteY189" fmla="*/ 90230 h 2122526"/>
              <a:gd name="connsiteX190" fmla="*/ 5142598 w 12192002"/>
              <a:gd name="connsiteY190" fmla="*/ 88129 h 2122526"/>
              <a:gd name="connsiteX191" fmla="*/ 5156554 w 12192002"/>
              <a:gd name="connsiteY191" fmla="*/ 84729 h 2122526"/>
              <a:gd name="connsiteX192" fmla="*/ 5174660 w 12192002"/>
              <a:gd name="connsiteY192" fmla="*/ 77506 h 2122526"/>
              <a:gd name="connsiteX193" fmla="*/ 5222961 w 12192002"/>
              <a:gd name="connsiteY193" fmla="*/ 74516 h 2122526"/>
              <a:gd name="connsiteX194" fmla="*/ 5261763 w 12192002"/>
              <a:gd name="connsiteY194" fmla="*/ 63392 h 2122526"/>
              <a:gd name="connsiteX195" fmla="*/ 5381667 w 12192002"/>
              <a:gd name="connsiteY195" fmla="*/ 42975 h 2122526"/>
              <a:gd name="connsiteX196" fmla="*/ 5432760 w 12192002"/>
              <a:gd name="connsiteY196" fmla="*/ 25273 h 2122526"/>
              <a:gd name="connsiteX197" fmla="*/ 5470905 w 12192002"/>
              <a:gd name="connsiteY197" fmla="*/ 14020 h 2122526"/>
              <a:gd name="connsiteX198" fmla="*/ 5626960 w 12192002"/>
              <a:gd name="connsiteY198" fmla="*/ 0 h 2122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2192002" h="2122526">
                <a:moveTo>
                  <a:pt x="5626960" y="0"/>
                </a:moveTo>
                <a:lnTo>
                  <a:pt x="5758918" y="1023"/>
                </a:lnTo>
                <a:lnTo>
                  <a:pt x="5957375" y="16715"/>
                </a:lnTo>
                <a:cubicBezTo>
                  <a:pt x="5970127" y="20033"/>
                  <a:pt x="5998679" y="20946"/>
                  <a:pt x="6010090" y="20359"/>
                </a:cubicBezTo>
                <a:lnTo>
                  <a:pt x="6041282" y="15266"/>
                </a:lnTo>
                <a:lnTo>
                  <a:pt x="6048637" y="6917"/>
                </a:lnTo>
                <a:lnTo>
                  <a:pt x="6068529" y="7600"/>
                </a:lnTo>
                <a:lnTo>
                  <a:pt x="6073847" y="6063"/>
                </a:lnTo>
                <a:cubicBezTo>
                  <a:pt x="6090539" y="9219"/>
                  <a:pt x="6128055" y="22767"/>
                  <a:pt x="6168673" y="26525"/>
                </a:cubicBezTo>
                <a:cubicBezTo>
                  <a:pt x="6209291" y="30283"/>
                  <a:pt x="6297550" y="13090"/>
                  <a:pt x="6317559" y="28612"/>
                </a:cubicBezTo>
                <a:cubicBezTo>
                  <a:pt x="6409695" y="55045"/>
                  <a:pt x="6472153" y="31322"/>
                  <a:pt x="6549454" y="75412"/>
                </a:cubicBezTo>
                <a:cubicBezTo>
                  <a:pt x="6628105" y="80632"/>
                  <a:pt x="6649105" y="94733"/>
                  <a:pt x="6708221" y="104188"/>
                </a:cubicBezTo>
                <a:cubicBezTo>
                  <a:pt x="6787988" y="118277"/>
                  <a:pt x="6871921" y="137351"/>
                  <a:pt x="6904145" y="132143"/>
                </a:cubicBezTo>
                <a:cubicBezTo>
                  <a:pt x="6943644" y="126545"/>
                  <a:pt x="6937527" y="150711"/>
                  <a:pt x="7018495" y="161649"/>
                </a:cubicBezTo>
                <a:cubicBezTo>
                  <a:pt x="7050188" y="159320"/>
                  <a:pt x="7061147" y="160297"/>
                  <a:pt x="7096987" y="161275"/>
                </a:cubicBezTo>
                <a:lnTo>
                  <a:pt x="7170807" y="173503"/>
                </a:lnTo>
                <a:cubicBezTo>
                  <a:pt x="7184505" y="172489"/>
                  <a:pt x="7192111" y="174628"/>
                  <a:pt x="7197003" y="178151"/>
                </a:cubicBezTo>
                <a:lnTo>
                  <a:pt x="7201101" y="183509"/>
                </a:lnTo>
                <a:lnTo>
                  <a:pt x="7218559" y="188059"/>
                </a:lnTo>
                <a:lnTo>
                  <a:pt x="7310852" y="213308"/>
                </a:lnTo>
                <a:lnTo>
                  <a:pt x="7312179" y="211866"/>
                </a:lnTo>
                <a:cubicBezTo>
                  <a:pt x="7333989" y="206326"/>
                  <a:pt x="7374788" y="205221"/>
                  <a:pt x="7405390" y="202271"/>
                </a:cubicBezTo>
                <a:cubicBezTo>
                  <a:pt x="7422527" y="207464"/>
                  <a:pt x="7476985" y="190048"/>
                  <a:pt x="7495794" y="194166"/>
                </a:cubicBezTo>
                <a:lnTo>
                  <a:pt x="7507039" y="196118"/>
                </a:lnTo>
                <a:lnTo>
                  <a:pt x="7507411" y="195791"/>
                </a:lnTo>
                <a:cubicBezTo>
                  <a:pt x="7510172" y="195437"/>
                  <a:pt x="7513992" y="195787"/>
                  <a:pt x="7519570" y="197126"/>
                </a:cubicBezTo>
                <a:lnTo>
                  <a:pt x="7527542" y="199679"/>
                </a:lnTo>
                <a:lnTo>
                  <a:pt x="7614346" y="205507"/>
                </a:lnTo>
                <a:lnTo>
                  <a:pt x="7718744" y="202036"/>
                </a:lnTo>
                <a:cubicBezTo>
                  <a:pt x="7780965" y="210608"/>
                  <a:pt x="7835119" y="212839"/>
                  <a:pt x="7905407" y="227751"/>
                </a:cubicBezTo>
                <a:cubicBezTo>
                  <a:pt x="7967070" y="225346"/>
                  <a:pt x="8025467" y="246582"/>
                  <a:pt x="8090271" y="269724"/>
                </a:cubicBezTo>
                <a:cubicBezTo>
                  <a:pt x="8147130" y="284670"/>
                  <a:pt x="8181827" y="318792"/>
                  <a:pt x="8245834" y="315885"/>
                </a:cubicBezTo>
                <a:cubicBezTo>
                  <a:pt x="8246647" y="320745"/>
                  <a:pt x="8248859" y="325027"/>
                  <a:pt x="8252033" y="328877"/>
                </a:cubicBezTo>
                <a:lnTo>
                  <a:pt x="8263376" y="338720"/>
                </a:lnTo>
                <a:lnTo>
                  <a:pt x="8266075" y="338490"/>
                </a:lnTo>
                <a:cubicBezTo>
                  <a:pt x="8276151" y="339772"/>
                  <a:pt x="8280845" y="342420"/>
                  <a:pt x="8283149" y="345665"/>
                </a:cubicBezTo>
                <a:lnTo>
                  <a:pt x="8284276" y="350108"/>
                </a:lnTo>
                <a:lnTo>
                  <a:pt x="8295173" y="355931"/>
                </a:lnTo>
                <a:lnTo>
                  <a:pt x="8314432" y="369826"/>
                </a:lnTo>
                <a:lnTo>
                  <a:pt x="8320104" y="370152"/>
                </a:lnTo>
                <a:lnTo>
                  <a:pt x="8352372" y="387570"/>
                </a:lnTo>
                <a:lnTo>
                  <a:pt x="8353799" y="386730"/>
                </a:lnTo>
                <a:cubicBezTo>
                  <a:pt x="8357733" y="385247"/>
                  <a:pt x="8362024" y="384899"/>
                  <a:pt x="8367182" y="386924"/>
                </a:cubicBezTo>
                <a:lnTo>
                  <a:pt x="8490249" y="400966"/>
                </a:lnTo>
                <a:lnTo>
                  <a:pt x="8497594" y="404016"/>
                </a:lnTo>
                <a:lnTo>
                  <a:pt x="8497968" y="403837"/>
                </a:lnTo>
                <a:cubicBezTo>
                  <a:pt x="8500048" y="403987"/>
                  <a:pt x="8502649" y="404798"/>
                  <a:pt x="8506167" y="406575"/>
                </a:cubicBezTo>
                <a:lnTo>
                  <a:pt x="8510983" y="409576"/>
                </a:lnTo>
                <a:lnTo>
                  <a:pt x="8525230" y="415491"/>
                </a:lnTo>
                <a:lnTo>
                  <a:pt x="8596071" y="400649"/>
                </a:lnTo>
                <a:cubicBezTo>
                  <a:pt x="8639145" y="406126"/>
                  <a:pt x="8671609" y="389686"/>
                  <a:pt x="8707847" y="409221"/>
                </a:cubicBezTo>
                <a:cubicBezTo>
                  <a:pt x="8748197" y="414263"/>
                  <a:pt x="8719822" y="400602"/>
                  <a:pt x="8752444" y="411322"/>
                </a:cubicBezTo>
                <a:cubicBezTo>
                  <a:pt x="8789303" y="414879"/>
                  <a:pt x="8898034" y="429534"/>
                  <a:pt x="8928988" y="430554"/>
                </a:cubicBezTo>
                <a:cubicBezTo>
                  <a:pt x="8955520" y="410467"/>
                  <a:pt x="8954693" y="419415"/>
                  <a:pt x="8963048" y="427366"/>
                </a:cubicBezTo>
                <a:lnTo>
                  <a:pt x="8968011" y="425141"/>
                </a:lnTo>
                <a:lnTo>
                  <a:pt x="8974337" y="424441"/>
                </a:lnTo>
                <a:lnTo>
                  <a:pt x="8990394" y="427667"/>
                </a:lnTo>
                <a:lnTo>
                  <a:pt x="8996232" y="429728"/>
                </a:lnTo>
                <a:cubicBezTo>
                  <a:pt x="9000327" y="430831"/>
                  <a:pt x="9003146" y="431159"/>
                  <a:pt x="9005201" y="430939"/>
                </a:cubicBezTo>
                <a:lnTo>
                  <a:pt x="9005486" y="430699"/>
                </a:lnTo>
                <a:lnTo>
                  <a:pt x="9053453" y="433984"/>
                </a:lnTo>
                <a:cubicBezTo>
                  <a:pt x="9068117" y="420419"/>
                  <a:pt x="9112391" y="454853"/>
                  <a:pt x="9113812" y="425670"/>
                </a:cubicBezTo>
                <a:cubicBezTo>
                  <a:pt x="9130955" y="430499"/>
                  <a:pt x="9138865" y="443788"/>
                  <a:pt x="9137318" y="424304"/>
                </a:cubicBezTo>
                <a:cubicBezTo>
                  <a:pt x="9143084" y="425358"/>
                  <a:pt x="9147048" y="424266"/>
                  <a:pt x="9150210" y="422135"/>
                </a:cubicBezTo>
                <a:lnTo>
                  <a:pt x="9151232" y="421070"/>
                </a:lnTo>
                <a:lnTo>
                  <a:pt x="9189246" y="432272"/>
                </a:lnTo>
                <a:lnTo>
                  <a:pt x="9194810" y="441511"/>
                </a:lnTo>
                <a:lnTo>
                  <a:pt x="9231370" y="451590"/>
                </a:lnTo>
                <a:lnTo>
                  <a:pt x="9343052" y="503495"/>
                </a:lnTo>
                <a:cubicBezTo>
                  <a:pt x="9415432" y="508795"/>
                  <a:pt x="9518955" y="534921"/>
                  <a:pt x="9584507" y="549197"/>
                </a:cubicBezTo>
                <a:cubicBezTo>
                  <a:pt x="9602038" y="561809"/>
                  <a:pt x="9675059" y="570203"/>
                  <a:pt x="9728309" y="560617"/>
                </a:cubicBezTo>
                <a:lnTo>
                  <a:pt x="9847792" y="580824"/>
                </a:lnTo>
                <a:cubicBezTo>
                  <a:pt x="9888744" y="590649"/>
                  <a:pt x="9918983" y="587450"/>
                  <a:pt x="9960019" y="587592"/>
                </a:cubicBezTo>
                <a:cubicBezTo>
                  <a:pt x="9984397" y="592516"/>
                  <a:pt x="9998461" y="593006"/>
                  <a:pt x="10039240" y="603107"/>
                </a:cubicBezTo>
                <a:cubicBezTo>
                  <a:pt x="10046863" y="602184"/>
                  <a:pt x="10074570" y="603512"/>
                  <a:pt x="10082169" y="601443"/>
                </a:cubicBezTo>
                <a:lnTo>
                  <a:pt x="10126500" y="603538"/>
                </a:lnTo>
                <a:lnTo>
                  <a:pt x="10261101" y="615053"/>
                </a:lnTo>
                <a:cubicBezTo>
                  <a:pt x="10274744" y="622448"/>
                  <a:pt x="10323589" y="631514"/>
                  <a:pt x="10336855" y="624804"/>
                </a:cubicBezTo>
                <a:cubicBezTo>
                  <a:pt x="10347867" y="624959"/>
                  <a:pt x="10374830" y="633622"/>
                  <a:pt x="10383868" y="625415"/>
                </a:cubicBezTo>
                <a:cubicBezTo>
                  <a:pt x="10409284" y="632493"/>
                  <a:pt x="10436539" y="633300"/>
                  <a:pt x="10445984" y="629262"/>
                </a:cubicBezTo>
                <a:cubicBezTo>
                  <a:pt x="10473833" y="619395"/>
                  <a:pt x="10495464" y="632839"/>
                  <a:pt x="10519280" y="631320"/>
                </a:cubicBezTo>
                <a:cubicBezTo>
                  <a:pt x="10558606" y="636140"/>
                  <a:pt x="10616449" y="646751"/>
                  <a:pt x="10644619" y="651566"/>
                </a:cubicBezTo>
                <a:cubicBezTo>
                  <a:pt x="10707078" y="667239"/>
                  <a:pt x="10806649" y="700317"/>
                  <a:pt x="10857724" y="712684"/>
                </a:cubicBezTo>
                <a:cubicBezTo>
                  <a:pt x="10915291" y="725495"/>
                  <a:pt x="10885368" y="688933"/>
                  <a:pt x="10951063" y="725767"/>
                </a:cubicBezTo>
                <a:cubicBezTo>
                  <a:pt x="10982008" y="727705"/>
                  <a:pt x="11007787" y="723528"/>
                  <a:pt x="11030956" y="721011"/>
                </a:cubicBezTo>
                <a:cubicBezTo>
                  <a:pt x="11029909" y="706023"/>
                  <a:pt x="11057496" y="724188"/>
                  <a:pt x="11085938" y="723892"/>
                </a:cubicBezTo>
                <a:cubicBezTo>
                  <a:pt x="11102606" y="725362"/>
                  <a:pt x="11125909" y="729502"/>
                  <a:pt x="11143411" y="733141"/>
                </a:cubicBezTo>
                <a:cubicBezTo>
                  <a:pt x="11171652" y="736317"/>
                  <a:pt x="11164089" y="762276"/>
                  <a:pt x="11195087" y="732494"/>
                </a:cubicBezTo>
                <a:cubicBezTo>
                  <a:pt x="11221976" y="745071"/>
                  <a:pt x="11231916" y="754905"/>
                  <a:pt x="11273972" y="753513"/>
                </a:cubicBezTo>
                <a:cubicBezTo>
                  <a:pt x="11288331" y="764337"/>
                  <a:pt x="11354320" y="819231"/>
                  <a:pt x="11369715" y="813181"/>
                </a:cubicBezTo>
                <a:cubicBezTo>
                  <a:pt x="11408024" y="821140"/>
                  <a:pt x="11417570" y="873027"/>
                  <a:pt x="11462695" y="874654"/>
                </a:cubicBezTo>
                <a:cubicBezTo>
                  <a:pt x="11507338" y="891120"/>
                  <a:pt x="11468277" y="926374"/>
                  <a:pt x="11516473" y="928206"/>
                </a:cubicBezTo>
                <a:lnTo>
                  <a:pt x="11585369" y="1004898"/>
                </a:lnTo>
                <a:cubicBezTo>
                  <a:pt x="11627915" y="1047460"/>
                  <a:pt x="11688670" y="1023969"/>
                  <a:pt x="11712382" y="1047864"/>
                </a:cubicBezTo>
                <a:cubicBezTo>
                  <a:pt x="11736094" y="1071759"/>
                  <a:pt x="11860362" y="1135225"/>
                  <a:pt x="11894613" y="1148265"/>
                </a:cubicBezTo>
                <a:cubicBezTo>
                  <a:pt x="11928864" y="1161305"/>
                  <a:pt x="11872782" y="1124390"/>
                  <a:pt x="11917888" y="1126105"/>
                </a:cubicBezTo>
                <a:cubicBezTo>
                  <a:pt x="11967364" y="1138091"/>
                  <a:pt x="11978191" y="1115038"/>
                  <a:pt x="12080164" y="1090885"/>
                </a:cubicBezTo>
                <a:cubicBezTo>
                  <a:pt x="12093592" y="1092452"/>
                  <a:pt x="12126659" y="1037250"/>
                  <a:pt x="12140863" y="1035036"/>
                </a:cubicBezTo>
                <a:lnTo>
                  <a:pt x="12192002" y="1015838"/>
                </a:lnTo>
                <a:lnTo>
                  <a:pt x="12192002" y="1955549"/>
                </a:lnTo>
                <a:lnTo>
                  <a:pt x="12192000" y="1955549"/>
                </a:lnTo>
                <a:lnTo>
                  <a:pt x="12192000" y="2122526"/>
                </a:lnTo>
                <a:lnTo>
                  <a:pt x="0" y="2122526"/>
                </a:lnTo>
                <a:lnTo>
                  <a:pt x="0" y="1348327"/>
                </a:lnTo>
                <a:lnTo>
                  <a:pt x="2" y="1348327"/>
                </a:lnTo>
                <a:lnTo>
                  <a:pt x="2" y="592017"/>
                </a:lnTo>
                <a:lnTo>
                  <a:pt x="15526" y="586548"/>
                </a:lnTo>
                <a:cubicBezTo>
                  <a:pt x="35255" y="585160"/>
                  <a:pt x="72229" y="592802"/>
                  <a:pt x="118381" y="583692"/>
                </a:cubicBezTo>
                <a:lnTo>
                  <a:pt x="292435" y="531887"/>
                </a:lnTo>
                <a:cubicBezTo>
                  <a:pt x="333820" y="524854"/>
                  <a:pt x="366418" y="510849"/>
                  <a:pt x="404015" y="511191"/>
                </a:cubicBezTo>
                <a:cubicBezTo>
                  <a:pt x="415660" y="502454"/>
                  <a:pt x="428065" y="497716"/>
                  <a:pt x="445099" y="505368"/>
                </a:cubicBezTo>
                <a:cubicBezTo>
                  <a:pt x="473049" y="498059"/>
                  <a:pt x="549479" y="473644"/>
                  <a:pt x="571717" y="467338"/>
                </a:cubicBezTo>
                <a:lnTo>
                  <a:pt x="578535" y="467527"/>
                </a:lnTo>
                <a:cubicBezTo>
                  <a:pt x="582714" y="467117"/>
                  <a:pt x="586282" y="465474"/>
                  <a:pt x="596792" y="464875"/>
                </a:cubicBezTo>
                <a:cubicBezTo>
                  <a:pt x="618517" y="457289"/>
                  <a:pt x="688384" y="430106"/>
                  <a:pt x="708875" y="422017"/>
                </a:cubicBezTo>
                <a:cubicBezTo>
                  <a:pt x="714996" y="421315"/>
                  <a:pt x="718074" y="419183"/>
                  <a:pt x="719742" y="416340"/>
                </a:cubicBezTo>
                <a:cubicBezTo>
                  <a:pt x="719843" y="415919"/>
                  <a:pt x="719947" y="415498"/>
                  <a:pt x="720047" y="415078"/>
                </a:cubicBezTo>
                <a:lnTo>
                  <a:pt x="763053" y="414307"/>
                </a:lnTo>
                <a:lnTo>
                  <a:pt x="767901" y="412086"/>
                </a:lnTo>
                <a:lnTo>
                  <a:pt x="797041" y="414293"/>
                </a:lnTo>
                <a:lnTo>
                  <a:pt x="811506" y="413988"/>
                </a:lnTo>
                <a:lnTo>
                  <a:pt x="816809" y="416882"/>
                </a:lnTo>
                <a:cubicBezTo>
                  <a:pt x="821862" y="418352"/>
                  <a:pt x="828232" y="418327"/>
                  <a:pt x="837540" y="414918"/>
                </a:cubicBezTo>
                <a:lnTo>
                  <a:pt x="858269" y="416131"/>
                </a:lnTo>
                <a:cubicBezTo>
                  <a:pt x="864622" y="417683"/>
                  <a:pt x="943264" y="400945"/>
                  <a:pt x="948732" y="404293"/>
                </a:cubicBezTo>
                <a:cubicBezTo>
                  <a:pt x="1007438" y="402718"/>
                  <a:pt x="1078958" y="412604"/>
                  <a:pt x="1149979" y="406698"/>
                </a:cubicBezTo>
                <a:cubicBezTo>
                  <a:pt x="1264076" y="391985"/>
                  <a:pt x="1418281" y="371972"/>
                  <a:pt x="1496110" y="357263"/>
                </a:cubicBezTo>
                <a:cubicBezTo>
                  <a:pt x="1524373" y="323194"/>
                  <a:pt x="1569686" y="343349"/>
                  <a:pt x="1608669" y="331673"/>
                </a:cubicBezTo>
                <a:cubicBezTo>
                  <a:pt x="1628634" y="319376"/>
                  <a:pt x="1652708" y="325981"/>
                  <a:pt x="1675071" y="324776"/>
                </a:cubicBezTo>
                <a:cubicBezTo>
                  <a:pt x="1696661" y="320902"/>
                  <a:pt x="1719608" y="311993"/>
                  <a:pt x="1738204" y="308427"/>
                </a:cubicBezTo>
                <a:lnTo>
                  <a:pt x="1786655" y="303376"/>
                </a:lnTo>
                <a:cubicBezTo>
                  <a:pt x="1814690" y="308462"/>
                  <a:pt x="1843563" y="316239"/>
                  <a:pt x="1873080" y="330998"/>
                </a:cubicBezTo>
                <a:cubicBezTo>
                  <a:pt x="1885328" y="340074"/>
                  <a:pt x="1907076" y="340787"/>
                  <a:pt x="1921650" y="332593"/>
                </a:cubicBezTo>
                <a:cubicBezTo>
                  <a:pt x="1924160" y="331181"/>
                  <a:pt x="1926358" y="329554"/>
                  <a:pt x="1928172" y="327762"/>
                </a:cubicBezTo>
                <a:cubicBezTo>
                  <a:pt x="1964849" y="349443"/>
                  <a:pt x="1978703" y="334060"/>
                  <a:pt x="1997356" y="349707"/>
                </a:cubicBezTo>
                <a:cubicBezTo>
                  <a:pt x="2045552" y="350382"/>
                  <a:pt x="2077539" y="328078"/>
                  <a:pt x="2094665" y="341687"/>
                </a:cubicBezTo>
                <a:cubicBezTo>
                  <a:pt x="2129868" y="337565"/>
                  <a:pt x="2171836" y="328633"/>
                  <a:pt x="2208578" y="324976"/>
                </a:cubicBezTo>
                <a:cubicBezTo>
                  <a:pt x="2233182" y="323400"/>
                  <a:pt x="2276000" y="319205"/>
                  <a:pt x="2315112" y="319743"/>
                </a:cubicBezTo>
                <a:cubicBezTo>
                  <a:pt x="2354027" y="341739"/>
                  <a:pt x="2411581" y="311650"/>
                  <a:pt x="2443255" y="328210"/>
                </a:cubicBezTo>
                <a:lnTo>
                  <a:pt x="2568028" y="342111"/>
                </a:lnTo>
                <a:cubicBezTo>
                  <a:pt x="2608701" y="337537"/>
                  <a:pt x="2582516" y="375805"/>
                  <a:pt x="2646527" y="315870"/>
                </a:cubicBezTo>
                <a:cubicBezTo>
                  <a:pt x="2717602" y="329320"/>
                  <a:pt x="2719299" y="298751"/>
                  <a:pt x="2781569" y="326406"/>
                </a:cubicBezTo>
                <a:lnTo>
                  <a:pt x="3030291" y="348227"/>
                </a:lnTo>
                <a:cubicBezTo>
                  <a:pt x="3072289" y="343635"/>
                  <a:pt x="3082691" y="349641"/>
                  <a:pt x="3142556" y="350870"/>
                </a:cubicBezTo>
                <a:cubicBezTo>
                  <a:pt x="3203390" y="348332"/>
                  <a:pt x="3209724" y="356304"/>
                  <a:pt x="3262356" y="358645"/>
                </a:cubicBezTo>
                <a:cubicBezTo>
                  <a:pt x="3295546" y="360921"/>
                  <a:pt x="3336380" y="362051"/>
                  <a:pt x="3341698" y="364522"/>
                </a:cubicBezTo>
                <a:lnTo>
                  <a:pt x="3344026" y="363547"/>
                </a:lnTo>
                <a:cubicBezTo>
                  <a:pt x="3353997" y="361853"/>
                  <a:pt x="3359859" y="362931"/>
                  <a:pt x="3363888" y="365229"/>
                </a:cubicBezTo>
                <a:lnTo>
                  <a:pt x="3400728" y="382181"/>
                </a:lnTo>
                <a:lnTo>
                  <a:pt x="3473223" y="370133"/>
                </a:lnTo>
                <a:cubicBezTo>
                  <a:pt x="3488625" y="364503"/>
                  <a:pt x="3513943" y="370768"/>
                  <a:pt x="3536135" y="366472"/>
                </a:cubicBezTo>
                <a:cubicBezTo>
                  <a:pt x="3549392" y="369181"/>
                  <a:pt x="3571626" y="354982"/>
                  <a:pt x="3585978" y="356773"/>
                </a:cubicBezTo>
                <a:lnTo>
                  <a:pt x="3594501" y="357463"/>
                </a:lnTo>
                <a:lnTo>
                  <a:pt x="3594736" y="357194"/>
                </a:lnTo>
                <a:cubicBezTo>
                  <a:pt x="3596729" y="356739"/>
                  <a:pt x="3599583" y="356739"/>
                  <a:pt x="3603855" y="357358"/>
                </a:cubicBezTo>
                <a:lnTo>
                  <a:pt x="3610035" y="358720"/>
                </a:lnTo>
                <a:lnTo>
                  <a:pt x="3682513" y="326449"/>
                </a:lnTo>
                <a:cubicBezTo>
                  <a:pt x="3725132" y="319209"/>
                  <a:pt x="3741010" y="317232"/>
                  <a:pt x="3789760" y="302526"/>
                </a:cubicBezTo>
                <a:cubicBezTo>
                  <a:pt x="3829631" y="295662"/>
                  <a:pt x="3861095" y="281792"/>
                  <a:pt x="3897275" y="282288"/>
                </a:cubicBezTo>
                <a:cubicBezTo>
                  <a:pt x="3908538" y="273598"/>
                  <a:pt x="3920509" y="268909"/>
                  <a:pt x="3936846" y="276633"/>
                </a:cubicBezTo>
                <a:cubicBezTo>
                  <a:pt x="3972980" y="267440"/>
                  <a:pt x="3976670" y="252111"/>
                  <a:pt x="4004538" y="259176"/>
                </a:cubicBezTo>
                <a:cubicBezTo>
                  <a:pt x="4016877" y="233368"/>
                  <a:pt x="4021427" y="241744"/>
                  <a:pt x="4033778" y="246608"/>
                </a:cubicBezTo>
                <a:lnTo>
                  <a:pt x="4035363" y="246843"/>
                </a:lnTo>
                <a:lnTo>
                  <a:pt x="4036996" y="243176"/>
                </a:lnTo>
                <a:lnTo>
                  <a:pt x="4042364" y="240742"/>
                </a:lnTo>
                <a:lnTo>
                  <a:pt x="4058954" y="239121"/>
                </a:lnTo>
                <a:lnTo>
                  <a:pt x="4065510" y="239339"/>
                </a:lnTo>
                <a:cubicBezTo>
                  <a:pt x="4069909" y="239180"/>
                  <a:pt x="4072681" y="238679"/>
                  <a:pt x="4074427" y="237895"/>
                </a:cubicBezTo>
                <a:cubicBezTo>
                  <a:pt x="4074466" y="237796"/>
                  <a:pt x="4074507" y="237697"/>
                  <a:pt x="4074546" y="237596"/>
                </a:cubicBezTo>
                <a:lnTo>
                  <a:pt x="4083097" y="236761"/>
                </a:lnTo>
                <a:cubicBezTo>
                  <a:pt x="4099102" y="230874"/>
                  <a:pt x="4124720" y="217294"/>
                  <a:pt x="4142745" y="210228"/>
                </a:cubicBezTo>
                <a:cubicBezTo>
                  <a:pt x="4161277" y="209757"/>
                  <a:pt x="4204215" y="211652"/>
                  <a:pt x="4191248" y="194363"/>
                </a:cubicBezTo>
                <a:cubicBezTo>
                  <a:pt x="4197143" y="193685"/>
                  <a:pt x="4200119" y="191566"/>
                  <a:pt x="4201744" y="188729"/>
                </a:cubicBezTo>
                <a:cubicBezTo>
                  <a:pt x="4201845" y="188309"/>
                  <a:pt x="4201947" y="187890"/>
                  <a:pt x="4202048" y="187470"/>
                </a:cubicBezTo>
                <a:lnTo>
                  <a:pt x="4248116" y="184675"/>
                </a:lnTo>
                <a:lnTo>
                  <a:pt x="4276141" y="186999"/>
                </a:lnTo>
                <a:lnTo>
                  <a:pt x="4290062" y="186753"/>
                </a:lnTo>
                <a:lnTo>
                  <a:pt x="4295143" y="189670"/>
                </a:lnTo>
                <a:cubicBezTo>
                  <a:pt x="4299996" y="191161"/>
                  <a:pt x="4306126" y="191162"/>
                  <a:pt x="4315108" y="187791"/>
                </a:cubicBezTo>
                <a:lnTo>
                  <a:pt x="4316965" y="186450"/>
                </a:lnTo>
                <a:lnTo>
                  <a:pt x="4362875" y="193065"/>
                </a:lnTo>
                <a:cubicBezTo>
                  <a:pt x="4368977" y="194642"/>
                  <a:pt x="4423306" y="188348"/>
                  <a:pt x="4428542" y="191719"/>
                </a:cubicBezTo>
                <a:cubicBezTo>
                  <a:pt x="4462662" y="194921"/>
                  <a:pt x="4457822" y="194180"/>
                  <a:pt x="4515813" y="181068"/>
                </a:cubicBezTo>
                <a:cubicBezTo>
                  <a:pt x="4524746" y="178930"/>
                  <a:pt x="4680151" y="178122"/>
                  <a:pt x="4715526" y="171166"/>
                </a:cubicBezTo>
                <a:cubicBezTo>
                  <a:pt x="4741916" y="171832"/>
                  <a:pt x="4677963" y="180680"/>
                  <a:pt x="4762447" y="162678"/>
                </a:cubicBezTo>
                <a:cubicBezTo>
                  <a:pt x="4784109" y="162698"/>
                  <a:pt x="4806742" y="151552"/>
                  <a:pt x="4840439" y="134910"/>
                </a:cubicBezTo>
                <a:cubicBezTo>
                  <a:pt x="4916356" y="97503"/>
                  <a:pt x="4937025" y="110510"/>
                  <a:pt x="5011513" y="110893"/>
                </a:cubicBezTo>
                <a:cubicBezTo>
                  <a:pt x="5038947" y="76939"/>
                  <a:pt x="5028196" y="106028"/>
                  <a:pt x="5065790" y="94512"/>
                </a:cubicBezTo>
                <a:cubicBezTo>
                  <a:pt x="5064856" y="121900"/>
                  <a:pt x="5108319" y="72464"/>
                  <a:pt x="5121659" y="101083"/>
                </a:cubicBezTo>
                <a:cubicBezTo>
                  <a:pt x="5128079" y="98081"/>
                  <a:pt x="5133876" y="94270"/>
                  <a:pt x="5139595" y="90230"/>
                </a:cubicBezTo>
                <a:lnTo>
                  <a:pt x="5142598" y="88129"/>
                </a:lnTo>
                <a:lnTo>
                  <a:pt x="5156554" y="84729"/>
                </a:lnTo>
                <a:lnTo>
                  <a:pt x="5174660" y="77506"/>
                </a:lnTo>
                <a:lnTo>
                  <a:pt x="5222961" y="74516"/>
                </a:lnTo>
                <a:cubicBezTo>
                  <a:pt x="5230550" y="71886"/>
                  <a:pt x="5251598" y="63576"/>
                  <a:pt x="5261763" y="63392"/>
                </a:cubicBezTo>
                <a:lnTo>
                  <a:pt x="5381667" y="42975"/>
                </a:lnTo>
                <a:cubicBezTo>
                  <a:pt x="5391827" y="39989"/>
                  <a:pt x="5429368" y="35305"/>
                  <a:pt x="5432760" y="25273"/>
                </a:cubicBezTo>
                <a:cubicBezTo>
                  <a:pt x="5439009" y="12982"/>
                  <a:pt x="5478134" y="27048"/>
                  <a:pt x="5470905" y="14020"/>
                </a:cubicBezTo>
                <a:lnTo>
                  <a:pt x="562696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E98A6E-E772-79AA-5FE9-1A01EC19B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869" y="5086873"/>
            <a:ext cx="10750253" cy="1073114"/>
          </a:xfrm>
        </p:spPr>
        <p:txBody>
          <a:bodyPr>
            <a:noAutofit/>
          </a:bodyPr>
          <a:lstStyle/>
          <a:p>
            <a:r>
              <a:rPr lang="en-US" sz="6000" b="1" dirty="0">
                <a:latin typeface="Papyrus" panose="03070502060502030205" pitchFamily="66" charset="0"/>
              </a:rPr>
              <a:t>Peniel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CD5BA5D-1F58-6650-B7F4-64C723B41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4381" y="6159988"/>
            <a:ext cx="8803231" cy="674788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Papyrus" panose="03070502060502030205" pitchFamily="66" charset="0"/>
              </a:rPr>
              <a:t>Where Jacob Wrestled with God</a:t>
            </a:r>
          </a:p>
        </p:txBody>
      </p:sp>
    </p:spTree>
    <p:extLst>
      <p:ext uri="{BB962C8B-B14F-4D97-AF65-F5344CB8AC3E}">
        <p14:creationId xmlns:p14="http://schemas.microsoft.com/office/powerpoint/2010/main" val="1636298849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aerial view of a river and a valley&#10;&#10;Description automatically generated">
            <a:extLst>
              <a:ext uri="{FF2B5EF4-FFF2-40B4-BE49-F238E27FC236}">
                <a16:creationId xmlns:a16="http://schemas.microsoft.com/office/drawing/2014/main" id="{A2E56843-6E1D-21F4-8ADE-39B0E28B6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5" b="10158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0D2FF8-2E2F-313E-A885-EE13867F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23" y="477079"/>
            <a:ext cx="3804377" cy="10754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  <a:latin typeface="Papyrus" panose="03070502060502030205" pitchFamily="66" charset="0"/>
              </a:rPr>
              <a:t>Plan C</a:t>
            </a:r>
          </a:p>
        </p:txBody>
      </p:sp>
    </p:spTree>
    <p:extLst>
      <p:ext uri="{BB962C8B-B14F-4D97-AF65-F5344CB8AC3E}">
        <p14:creationId xmlns:p14="http://schemas.microsoft.com/office/powerpoint/2010/main" val="212133362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48656-14AC-A7C3-1476-54C92009C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150"/>
            <a:ext cx="12192000" cy="164147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Papyrus" panose="03070502060502030205" pitchFamily="66" charset="0"/>
              </a:rPr>
              <a:t>The Conversion of Jacob</a:t>
            </a:r>
          </a:p>
        </p:txBody>
      </p:sp>
      <p:pic>
        <p:nvPicPr>
          <p:cNvPr id="5" name="Content Placeholder 4" descr="A stone with text carved into it&#10;&#10;Description automatically generated">
            <a:extLst>
              <a:ext uri="{FF2B5EF4-FFF2-40B4-BE49-F238E27FC236}">
                <a16:creationId xmlns:a16="http://schemas.microsoft.com/office/drawing/2014/main" id="{10DD2721-5025-FB8A-05DC-B017235F0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72" y="1825625"/>
            <a:ext cx="8588255" cy="4830894"/>
          </a:xfrm>
        </p:spPr>
      </p:pic>
    </p:spTree>
    <p:extLst>
      <p:ext uri="{BB962C8B-B14F-4D97-AF65-F5344CB8AC3E}">
        <p14:creationId xmlns:p14="http://schemas.microsoft.com/office/powerpoint/2010/main" val="4093083726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6342306-C49E-412B-A56A-67DBDDD05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E81931-EC11-4433-BB7B-ED42BAA24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on a tower&#10;&#10;Description automatically generated">
            <a:extLst>
              <a:ext uri="{FF2B5EF4-FFF2-40B4-BE49-F238E27FC236}">
                <a16:creationId xmlns:a16="http://schemas.microsoft.com/office/drawing/2014/main" id="{B424E63E-6B2E-2EEA-4E64-EEA5068FE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-1" y="10"/>
            <a:ext cx="12192000" cy="6857991"/>
          </a:xfrm>
          <a:custGeom>
            <a:avLst/>
            <a:gdLst/>
            <a:ahLst/>
            <a:cxnLst/>
            <a:rect l="l" t="t" r="r" b="b"/>
            <a:pathLst>
              <a:path w="12192000" h="6858001">
                <a:moveTo>
                  <a:pt x="424170" y="5138037"/>
                </a:moveTo>
                <a:cubicBezTo>
                  <a:pt x="420631" y="5139454"/>
                  <a:pt x="416160" y="5142711"/>
                  <a:pt x="409816" y="5148812"/>
                </a:cubicBezTo>
                <a:cubicBezTo>
                  <a:pt x="384513" y="5138857"/>
                  <a:pt x="376759" y="5150303"/>
                  <a:pt x="338986" y="5151800"/>
                </a:cubicBezTo>
                <a:cubicBezTo>
                  <a:pt x="325123" y="5143154"/>
                  <a:pt x="312164" y="5144939"/>
                  <a:pt x="298810" y="5149975"/>
                </a:cubicBezTo>
                <a:cubicBezTo>
                  <a:pt x="263615" y="5143861"/>
                  <a:pt x="229134" y="5149769"/>
                  <a:pt x="188339" y="5148846"/>
                </a:cubicBezTo>
                <a:cubicBezTo>
                  <a:pt x="146705" y="5135892"/>
                  <a:pt x="120710" y="5151713"/>
                  <a:pt x="77129" y="5150650"/>
                </a:cubicBezTo>
                <a:cubicBezTo>
                  <a:pt x="38418" y="5128290"/>
                  <a:pt x="43948" y="5173219"/>
                  <a:pt x="8098" y="5168295"/>
                </a:cubicBezTo>
                <a:lnTo>
                  <a:pt x="1" y="5165746"/>
                </a:lnTo>
                <a:lnTo>
                  <a:pt x="1" y="6858000"/>
                </a:lnTo>
                <a:lnTo>
                  <a:pt x="10232860" y="6858000"/>
                </a:lnTo>
                <a:lnTo>
                  <a:pt x="10220407" y="6835765"/>
                </a:lnTo>
                <a:cubicBezTo>
                  <a:pt x="10182003" y="6791243"/>
                  <a:pt x="10087600" y="6802565"/>
                  <a:pt x="10022026" y="6757762"/>
                </a:cubicBezTo>
                <a:cubicBezTo>
                  <a:pt x="9975094" y="6742036"/>
                  <a:pt x="9890498" y="6761609"/>
                  <a:pt x="9882203" y="6723651"/>
                </a:cubicBezTo>
                <a:cubicBezTo>
                  <a:pt x="9854598" y="6741435"/>
                  <a:pt x="9842217" y="6703212"/>
                  <a:pt x="9818566" y="6696063"/>
                </a:cubicBezTo>
                <a:cubicBezTo>
                  <a:pt x="9795728" y="6706492"/>
                  <a:pt x="9788960" y="6693053"/>
                  <a:pt x="9771904" y="6687476"/>
                </a:cubicBezTo>
                <a:cubicBezTo>
                  <a:pt x="9761819" y="6694575"/>
                  <a:pt x="9746945" y="6691639"/>
                  <a:pt x="9744274" y="6680895"/>
                </a:cubicBezTo>
                <a:cubicBezTo>
                  <a:pt x="9757100" y="6659288"/>
                  <a:pt x="9702280" y="6661999"/>
                  <a:pt x="9702272" y="6645623"/>
                </a:cubicBezTo>
                <a:cubicBezTo>
                  <a:pt x="9672878" y="6637308"/>
                  <a:pt x="9536850" y="6635434"/>
                  <a:pt x="9520815" y="6606549"/>
                </a:cubicBezTo>
                <a:cubicBezTo>
                  <a:pt x="9462694" y="6584419"/>
                  <a:pt x="9364629" y="6609780"/>
                  <a:pt x="9338854" y="6604752"/>
                </a:cubicBezTo>
                <a:cubicBezTo>
                  <a:pt x="9301826" y="6646470"/>
                  <a:pt x="9206253" y="6504340"/>
                  <a:pt x="9096712" y="6483405"/>
                </a:cubicBezTo>
                <a:cubicBezTo>
                  <a:pt x="9080776" y="6485371"/>
                  <a:pt x="9072854" y="6483990"/>
                  <a:pt x="9071445" y="6472839"/>
                </a:cubicBezTo>
                <a:cubicBezTo>
                  <a:pt x="9037733" y="6465416"/>
                  <a:pt x="9013244" y="6434113"/>
                  <a:pt x="8985766" y="6442932"/>
                </a:cubicBezTo>
                <a:cubicBezTo>
                  <a:pt x="8957782" y="6428350"/>
                  <a:pt x="8922645" y="6396528"/>
                  <a:pt x="8903538" y="6385345"/>
                </a:cubicBezTo>
                <a:lnTo>
                  <a:pt x="8874169" y="6368574"/>
                </a:lnTo>
                <a:lnTo>
                  <a:pt x="8861902" y="6365959"/>
                </a:lnTo>
                <a:lnTo>
                  <a:pt x="8853873" y="6369328"/>
                </a:lnTo>
                <a:lnTo>
                  <a:pt x="8834271" y="6361166"/>
                </a:lnTo>
                <a:cubicBezTo>
                  <a:pt x="8817275" y="6357159"/>
                  <a:pt x="8768811" y="6350946"/>
                  <a:pt x="8751898" y="6345286"/>
                </a:cubicBezTo>
                <a:cubicBezTo>
                  <a:pt x="8748776" y="6336482"/>
                  <a:pt x="8742014" y="6330840"/>
                  <a:pt x="8732794" y="6327212"/>
                </a:cubicBezTo>
                <a:lnTo>
                  <a:pt x="8711457" y="6323423"/>
                </a:lnTo>
                <a:lnTo>
                  <a:pt x="8698945" y="6311035"/>
                </a:lnTo>
                <a:cubicBezTo>
                  <a:pt x="8693307" y="6308234"/>
                  <a:pt x="8686288" y="6307695"/>
                  <a:pt x="8676966" y="6311045"/>
                </a:cubicBezTo>
                <a:cubicBezTo>
                  <a:pt x="8659160" y="6306470"/>
                  <a:pt x="8609036" y="6288869"/>
                  <a:pt x="8592109" y="6283578"/>
                </a:cubicBezTo>
                <a:lnTo>
                  <a:pt x="8575406" y="6279301"/>
                </a:lnTo>
                <a:lnTo>
                  <a:pt x="8567743" y="6271333"/>
                </a:lnTo>
                <a:cubicBezTo>
                  <a:pt x="8560971" y="6265479"/>
                  <a:pt x="8553359" y="6261637"/>
                  <a:pt x="8544105" y="6262067"/>
                </a:cubicBezTo>
                <a:lnTo>
                  <a:pt x="8534981" y="6264544"/>
                </a:lnTo>
                <a:cubicBezTo>
                  <a:pt x="8534770" y="6263238"/>
                  <a:pt x="8534558" y="6261934"/>
                  <a:pt x="8534347" y="6260628"/>
                </a:cubicBezTo>
                <a:cubicBezTo>
                  <a:pt x="8534165" y="6254552"/>
                  <a:pt x="8531548" y="6248727"/>
                  <a:pt x="8502329" y="6245007"/>
                </a:cubicBezTo>
                <a:cubicBezTo>
                  <a:pt x="8484064" y="6230757"/>
                  <a:pt x="8460296" y="6219075"/>
                  <a:pt x="8433327" y="6211089"/>
                </a:cubicBezTo>
                <a:cubicBezTo>
                  <a:pt x="8427709" y="6216009"/>
                  <a:pt x="8420390" y="6205541"/>
                  <a:pt x="8415974" y="6202794"/>
                </a:cubicBezTo>
                <a:cubicBezTo>
                  <a:pt x="8414286" y="6206457"/>
                  <a:pt x="8402161" y="6205639"/>
                  <a:pt x="8399490" y="6201686"/>
                </a:cubicBezTo>
                <a:cubicBezTo>
                  <a:pt x="8320765" y="6169327"/>
                  <a:pt x="8353074" y="6214472"/>
                  <a:pt x="8311484" y="6182351"/>
                </a:cubicBezTo>
                <a:cubicBezTo>
                  <a:pt x="8303469" y="6179348"/>
                  <a:pt x="8296282" y="6179741"/>
                  <a:pt x="8289612" y="6181576"/>
                </a:cubicBezTo>
                <a:lnTo>
                  <a:pt x="8279273" y="6185905"/>
                </a:lnTo>
                <a:lnTo>
                  <a:pt x="8247464" y="6169167"/>
                </a:lnTo>
                <a:cubicBezTo>
                  <a:pt x="8231409" y="6162506"/>
                  <a:pt x="8214145" y="6156986"/>
                  <a:pt x="8196077" y="6152768"/>
                </a:cubicBezTo>
                <a:cubicBezTo>
                  <a:pt x="8190058" y="6159824"/>
                  <a:pt x="8178350" y="6146423"/>
                  <a:pt x="8172107" y="6143116"/>
                </a:cubicBezTo>
                <a:cubicBezTo>
                  <a:pt x="8170795" y="6148161"/>
                  <a:pt x="8155185" y="6148083"/>
                  <a:pt x="8150882" y="6143014"/>
                </a:cubicBezTo>
                <a:cubicBezTo>
                  <a:pt x="8043325" y="6106278"/>
                  <a:pt x="8094757" y="6164012"/>
                  <a:pt x="8034498" y="6124492"/>
                </a:cubicBezTo>
                <a:cubicBezTo>
                  <a:pt x="8023614" y="6121142"/>
                  <a:pt x="8014563" y="6122270"/>
                  <a:pt x="8006497" y="6125284"/>
                </a:cubicBezTo>
                <a:lnTo>
                  <a:pt x="7991273" y="6133623"/>
                </a:lnTo>
                <a:lnTo>
                  <a:pt x="7982265" y="6128245"/>
                </a:lnTo>
                <a:cubicBezTo>
                  <a:pt x="7944891" y="6121713"/>
                  <a:pt x="7931226" y="6130583"/>
                  <a:pt x="7912085" y="6116164"/>
                </a:cubicBezTo>
                <a:cubicBezTo>
                  <a:pt x="7878698" y="6108552"/>
                  <a:pt x="7840370" y="6103928"/>
                  <a:pt x="7810187" y="6096690"/>
                </a:cubicBezTo>
                <a:cubicBezTo>
                  <a:pt x="7796246" y="6076752"/>
                  <a:pt x="7753799" y="6081964"/>
                  <a:pt x="7730989" y="6072734"/>
                </a:cubicBezTo>
                <a:cubicBezTo>
                  <a:pt x="7721214" y="6064442"/>
                  <a:pt x="7713300" y="6061979"/>
                  <a:pt x="7700459" y="6067006"/>
                </a:cubicBezTo>
                <a:cubicBezTo>
                  <a:pt x="7655845" y="6027129"/>
                  <a:pt x="7669185" y="6060343"/>
                  <a:pt x="7623221" y="6040209"/>
                </a:cubicBezTo>
                <a:cubicBezTo>
                  <a:pt x="7584174" y="6020582"/>
                  <a:pt x="7538418" y="6004445"/>
                  <a:pt x="7505047" y="5967561"/>
                </a:cubicBezTo>
                <a:cubicBezTo>
                  <a:pt x="7499654" y="5957788"/>
                  <a:pt x="7482081" y="5951500"/>
                  <a:pt x="7465796" y="5953517"/>
                </a:cubicBezTo>
                <a:cubicBezTo>
                  <a:pt x="7462992" y="5953864"/>
                  <a:pt x="7460335" y="5954450"/>
                  <a:pt x="7457905" y="5955255"/>
                </a:cubicBezTo>
                <a:cubicBezTo>
                  <a:pt x="7438909" y="5929939"/>
                  <a:pt x="7419483" y="5937312"/>
                  <a:pt x="7412223" y="5921118"/>
                </a:cubicBezTo>
                <a:cubicBezTo>
                  <a:pt x="7372805" y="5907834"/>
                  <a:pt x="7334821" y="5915363"/>
                  <a:pt x="7327761" y="5901038"/>
                </a:cubicBezTo>
                <a:cubicBezTo>
                  <a:pt x="7306340" y="5897895"/>
                  <a:pt x="7272477" y="5906823"/>
                  <a:pt x="7261184" y="5890673"/>
                </a:cubicBezTo>
                <a:cubicBezTo>
                  <a:pt x="7255248" y="5901086"/>
                  <a:pt x="7239803" y="5877939"/>
                  <a:pt x="7225085" y="5882795"/>
                </a:cubicBezTo>
                <a:cubicBezTo>
                  <a:pt x="7214264" y="5887405"/>
                  <a:pt x="7207054" y="5881458"/>
                  <a:pt x="7197451" y="5879354"/>
                </a:cubicBezTo>
                <a:cubicBezTo>
                  <a:pt x="7183450" y="5882063"/>
                  <a:pt x="7143816" y="5866354"/>
                  <a:pt x="7134462" y="5858264"/>
                </a:cubicBezTo>
                <a:cubicBezTo>
                  <a:pt x="7113779" y="5832126"/>
                  <a:pt x="7050656" y="5838460"/>
                  <a:pt x="7033126" y="5818152"/>
                </a:cubicBezTo>
                <a:cubicBezTo>
                  <a:pt x="7025879" y="5814394"/>
                  <a:pt x="7018444" y="5812123"/>
                  <a:pt x="7010931" y="5810784"/>
                </a:cubicBezTo>
                <a:lnTo>
                  <a:pt x="6965772" y="5809570"/>
                </a:lnTo>
                <a:cubicBezTo>
                  <a:pt x="6958379" y="5809773"/>
                  <a:pt x="6951122" y="5809811"/>
                  <a:pt x="6944112" y="5809138"/>
                </a:cubicBezTo>
                <a:cubicBezTo>
                  <a:pt x="6958919" y="5787231"/>
                  <a:pt x="6886934" y="5799790"/>
                  <a:pt x="6910662" y="5784032"/>
                </a:cubicBezTo>
                <a:cubicBezTo>
                  <a:pt x="6874725" y="5776519"/>
                  <a:pt x="6864413" y="5762624"/>
                  <a:pt x="6827210" y="5751855"/>
                </a:cubicBezTo>
                <a:lnTo>
                  <a:pt x="6687442" y="5719421"/>
                </a:lnTo>
                <a:cubicBezTo>
                  <a:pt x="6635980" y="5699070"/>
                  <a:pt x="6610828" y="5697607"/>
                  <a:pt x="6564352" y="5686060"/>
                </a:cubicBezTo>
                <a:cubicBezTo>
                  <a:pt x="6528033" y="5637185"/>
                  <a:pt x="6494010" y="5648754"/>
                  <a:pt x="6467880" y="5616169"/>
                </a:cubicBezTo>
                <a:cubicBezTo>
                  <a:pt x="6416367" y="5601837"/>
                  <a:pt x="6419822" y="5586932"/>
                  <a:pt x="6362159" y="5586807"/>
                </a:cubicBezTo>
                <a:lnTo>
                  <a:pt x="6310657" y="5553477"/>
                </a:lnTo>
                <a:cubicBezTo>
                  <a:pt x="6299083" y="5546856"/>
                  <a:pt x="6295885" y="5548752"/>
                  <a:pt x="6292713" y="5547078"/>
                </a:cubicBezTo>
                <a:lnTo>
                  <a:pt x="6291623" y="5543429"/>
                </a:lnTo>
                <a:lnTo>
                  <a:pt x="6281704" y="5538282"/>
                </a:lnTo>
                <a:lnTo>
                  <a:pt x="6264107" y="5526263"/>
                </a:lnTo>
                <a:lnTo>
                  <a:pt x="6258989" y="5525777"/>
                </a:lnTo>
                <a:lnTo>
                  <a:pt x="6229603" y="5510395"/>
                </a:lnTo>
                <a:lnTo>
                  <a:pt x="6228332" y="5511020"/>
                </a:lnTo>
                <a:cubicBezTo>
                  <a:pt x="6224808" y="5512072"/>
                  <a:pt x="6220944" y="5512187"/>
                  <a:pt x="6216260" y="5510345"/>
                </a:cubicBezTo>
                <a:cubicBezTo>
                  <a:pt x="6210740" y="5525445"/>
                  <a:pt x="6208492" y="5513908"/>
                  <a:pt x="6195167" y="5507142"/>
                </a:cubicBezTo>
                <a:cubicBezTo>
                  <a:pt x="6176634" y="5504447"/>
                  <a:pt x="6121193" y="5496797"/>
                  <a:pt x="6105064" y="5494176"/>
                </a:cubicBezTo>
                <a:lnTo>
                  <a:pt x="6098392" y="5491417"/>
                </a:lnTo>
                <a:lnTo>
                  <a:pt x="6098057" y="5491548"/>
                </a:lnTo>
                <a:cubicBezTo>
                  <a:pt x="6096177" y="5491345"/>
                  <a:pt x="6093821" y="5490586"/>
                  <a:pt x="6090617" y="5489007"/>
                </a:cubicBezTo>
                <a:lnTo>
                  <a:pt x="6086227" y="5486388"/>
                </a:lnTo>
                <a:lnTo>
                  <a:pt x="6073282" y="5481036"/>
                </a:lnTo>
                <a:lnTo>
                  <a:pt x="6067488" y="5480426"/>
                </a:lnTo>
                <a:cubicBezTo>
                  <a:pt x="6040063" y="5480093"/>
                  <a:pt x="5951728" y="5481604"/>
                  <a:pt x="5908730" y="5479037"/>
                </a:cubicBezTo>
                <a:cubicBezTo>
                  <a:pt x="5872265" y="5473380"/>
                  <a:pt x="5839094" y="5474990"/>
                  <a:pt x="5809501" y="5465027"/>
                </a:cubicBezTo>
                <a:cubicBezTo>
                  <a:pt x="5795691" y="5468278"/>
                  <a:pt x="5783378" y="5468468"/>
                  <a:pt x="5773910" y="5458581"/>
                </a:cubicBezTo>
                <a:cubicBezTo>
                  <a:pt x="5739320" y="5455590"/>
                  <a:pt x="5728309" y="5465623"/>
                  <a:pt x="5708984" y="5453146"/>
                </a:cubicBezTo>
                <a:cubicBezTo>
                  <a:pt x="5685394" y="5468413"/>
                  <a:pt x="5685992" y="5461186"/>
                  <a:pt x="5678327" y="5454412"/>
                </a:cubicBezTo>
                <a:lnTo>
                  <a:pt x="5677140" y="5453823"/>
                </a:lnTo>
                <a:lnTo>
                  <a:pt x="5673887" y="5456023"/>
                </a:lnTo>
                <a:lnTo>
                  <a:pt x="5668198" y="5456346"/>
                </a:lnTo>
                <a:lnTo>
                  <a:pt x="5653664" y="5453106"/>
                </a:lnTo>
                <a:lnTo>
                  <a:pt x="5648366" y="5451209"/>
                </a:lnTo>
                <a:cubicBezTo>
                  <a:pt x="5644655" y="5450154"/>
                  <a:pt x="5642109" y="5449779"/>
                  <a:pt x="5640260" y="5449878"/>
                </a:cubicBezTo>
                <a:lnTo>
                  <a:pt x="5640006" y="5450061"/>
                </a:lnTo>
                <a:lnTo>
                  <a:pt x="5632515" y="5448391"/>
                </a:lnTo>
                <a:cubicBezTo>
                  <a:pt x="5619998" y="5445077"/>
                  <a:pt x="5607933" y="5441385"/>
                  <a:pt x="5596539" y="5437486"/>
                </a:cubicBezTo>
                <a:cubicBezTo>
                  <a:pt x="5583544" y="5447920"/>
                  <a:pt x="5543214" y="5426318"/>
                  <a:pt x="5542416" y="5449938"/>
                </a:cubicBezTo>
                <a:cubicBezTo>
                  <a:pt x="5526882" y="5445355"/>
                  <a:pt x="5519529" y="5434267"/>
                  <a:pt x="5521246" y="5450133"/>
                </a:cubicBezTo>
                <a:cubicBezTo>
                  <a:pt x="5516029" y="5449054"/>
                  <a:pt x="5512471" y="5449786"/>
                  <a:pt x="5509658" y="5451392"/>
                </a:cubicBezTo>
                <a:lnTo>
                  <a:pt x="5508753" y="5452216"/>
                </a:lnTo>
                <a:lnTo>
                  <a:pt x="5469291" y="5441993"/>
                </a:lnTo>
                <a:lnTo>
                  <a:pt x="5447375" y="5432879"/>
                </a:lnTo>
                <a:lnTo>
                  <a:pt x="5435760" y="5429360"/>
                </a:lnTo>
                <a:lnTo>
                  <a:pt x="5433081" y="5425914"/>
                </a:lnTo>
                <a:cubicBezTo>
                  <a:pt x="5429853" y="5423556"/>
                  <a:pt x="5424794" y="5421926"/>
                  <a:pt x="5415630" y="5421963"/>
                </a:cubicBezTo>
                <a:lnTo>
                  <a:pt x="5413399" y="5422434"/>
                </a:lnTo>
                <a:lnTo>
                  <a:pt x="5399853" y="5415736"/>
                </a:lnTo>
                <a:cubicBezTo>
                  <a:pt x="5395637" y="5412982"/>
                  <a:pt x="5392091" y="5409780"/>
                  <a:pt x="5389520" y="5405967"/>
                </a:cubicBezTo>
                <a:cubicBezTo>
                  <a:pt x="5335580" y="5415065"/>
                  <a:pt x="5292600" y="5391357"/>
                  <a:pt x="5237937" y="5385377"/>
                </a:cubicBezTo>
                <a:cubicBezTo>
                  <a:pt x="5207993" y="5376752"/>
                  <a:pt x="5126456" y="5381084"/>
                  <a:pt x="5119496" y="5352643"/>
                </a:cubicBezTo>
                <a:cubicBezTo>
                  <a:pt x="5080107" y="5344358"/>
                  <a:pt x="5054089" y="5342197"/>
                  <a:pt x="5001601" y="5335667"/>
                </a:cubicBezTo>
                <a:cubicBezTo>
                  <a:pt x="4950440" y="5305462"/>
                  <a:pt x="4862311" y="5312335"/>
                  <a:pt x="4801046" y="5292281"/>
                </a:cubicBezTo>
                <a:cubicBezTo>
                  <a:pt x="4760767" y="5309390"/>
                  <a:pt x="4784753" y="5291346"/>
                  <a:pt x="4747748" y="5289636"/>
                </a:cubicBezTo>
                <a:cubicBezTo>
                  <a:pt x="4762748" y="5270206"/>
                  <a:pt x="4701198" y="5294183"/>
                  <a:pt x="4705062" y="5270079"/>
                </a:cubicBezTo>
                <a:cubicBezTo>
                  <a:pt x="4698206" y="5270532"/>
                  <a:pt x="4691442" y="5271728"/>
                  <a:pt x="4684625" y="5273113"/>
                </a:cubicBezTo>
                <a:lnTo>
                  <a:pt x="4681053" y="5273825"/>
                </a:lnTo>
                <a:lnTo>
                  <a:pt x="4667771" y="5272561"/>
                </a:lnTo>
                <a:lnTo>
                  <a:pt x="4662767" y="5277347"/>
                </a:lnTo>
                <a:lnTo>
                  <a:pt x="4641874" y="5279132"/>
                </a:lnTo>
                <a:cubicBezTo>
                  <a:pt x="4634243" y="5279004"/>
                  <a:pt x="4626260" y="5277939"/>
                  <a:pt x="4617779" y="5275371"/>
                </a:cubicBezTo>
                <a:cubicBezTo>
                  <a:pt x="4598555" y="5262359"/>
                  <a:pt x="4562195" y="5268321"/>
                  <a:pt x="4532041" y="5262571"/>
                </a:cubicBezTo>
                <a:lnTo>
                  <a:pt x="4518829" y="5257331"/>
                </a:lnTo>
                <a:lnTo>
                  <a:pt x="4472184" y="5254623"/>
                </a:lnTo>
                <a:cubicBezTo>
                  <a:pt x="4459012" y="5253412"/>
                  <a:pt x="4445463" y="5251669"/>
                  <a:pt x="4431409" y="5248968"/>
                </a:cubicBezTo>
                <a:lnTo>
                  <a:pt x="4405730" y="5242275"/>
                </a:lnTo>
                <a:lnTo>
                  <a:pt x="4398381" y="5243052"/>
                </a:lnTo>
                <a:cubicBezTo>
                  <a:pt x="4386449" y="5240842"/>
                  <a:pt x="4372252" y="5231428"/>
                  <a:pt x="4371649" y="5239888"/>
                </a:cubicBezTo>
                <a:lnTo>
                  <a:pt x="4358886" y="5234795"/>
                </a:lnTo>
                <a:lnTo>
                  <a:pt x="4343991" y="5239146"/>
                </a:lnTo>
                <a:cubicBezTo>
                  <a:pt x="4342160" y="5240427"/>
                  <a:pt x="4340669" y="5241867"/>
                  <a:pt x="4339562" y="5243414"/>
                </a:cubicBezTo>
                <a:lnTo>
                  <a:pt x="4321286" y="5238121"/>
                </a:lnTo>
                <a:lnTo>
                  <a:pt x="4304714" y="5240253"/>
                </a:lnTo>
                <a:lnTo>
                  <a:pt x="4292026" y="5234939"/>
                </a:lnTo>
                <a:lnTo>
                  <a:pt x="4286278" y="5234703"/>
                </a:lnTo>
                <a:lnTo>
                  <a:pt x="4271843" y="5234718"/>
                </a:lnTo>
                <a:cubicBezTo>
                  <a:pt x="4264335" y="5235163"/>
                  <a:pt x="4255896" y="5235803"/>
                  <a:pt x="4246654" y="5235901"/>
                </a:cubicBezTo>
                <a:lnTo>
                  <a:pt x="4239016" y="5235376"/>
                </a:lnTo>
                <a:lnTo>
                  <a:pt x="4220827" y="5240574"/>
                </a:lnTo>
                <a:cubicBezTo>
                  <a:pt x="4207542" y="5244578"/>
                  <a:pt x="4197250" y="5247055"/>
                  <a:pt x="4187718" y="5242092"/>
                </a:cubicBezTo>
                <a:cubicBezTo>
                  <a:pt x="4168223" y="5246878"/>
                  <a:pt x="4150621" y="5266466"/>
                  <a:pt x="4126557" y="5256449"/>
                </a:cubicBezTo>
                <a:cubicBezTo>
                  <a:pt x="4131887" y="5267539"/>
                  <a:pt x="4097973" y="5252921"/>
                  <a:pt x="4091247" y="5262278"/>
                </a:cubicBezTo>
                <a:cubicBezTo>
                  <a:pt x="4087295" y="5270061"/>
                  <a:pt x="4076085" y="5267439"/>
                  <a:pt x="4066683" y="5268982"/>
                </a:cubicBezTo>
                <a:cubicBezTo>
                  <a:pt x="4058472" y="5276231"/>
                  <a:pt x="4012988" y="5276524"/>
                  <a:pt x="3998089" y="5272801"/>
                </a:cubicBezTo>
                <a:cubicBezTo>
                  <a:pt x="3957293" y="5257428"/>
                  <a:pt x="3914679" y="5285025"/>
                  <a:pt x="3881853" y="5273593"/>
                </a:cubicBezTo>
                <a:cubicBezTo>
                  <a:pt x="3872698" y="5272881"/>
                  <a:pt x="3864806" y="5273518"/>
                  <a:pt x="3857744" y="5274992"/>
                </a:cubicBezTo>
                <a:lnTo>
                  <a:pt x="3839551" y="5281090"/>
                </a:lnTo>
                <a:lnTo>
                  <a:pt x="3837537" y="5286771"/>
                </a:lnTo>
                <a:lnTo>
                  <a:pt x="3824683" y="5288326"/>
                </a:lnTo>
                <a:lnTo>
                  <a:pt x="3821794" y="5289763"/>
                </a:lnTo>
                <a:cubicBezTo>
                  <a:pt x="3816288" y="5292529"/>
                  <a:pt x="3810733" y="5295104"/>
                  <a:pt x="3804690" y="5296977"/>
                </a:cubicBezTo>
                <a:cubicBezTo>
                  <a:pt x="3795266" y="5272832"/>
                  <a:pt x="3751743" y="5308922"/>
                  <a:pt x="3755041" y="5286973"/>
                </a:cubicBezTo>
                <a:cubicBezTo>
                  <a:pt x="3720203" y="5293060"/>
                  <a:pt x="3732482" y="5270571"/>
                  <a:pt x="3704762" y="5295563"/>
                </a:cubicBezTo>
                <a:cubicBezTo>
                  <a:pt x="3637817" y="5288966"/>
                  <a:pt x="3560727" y="5314057"/>
                  <a:pt x="3497584" y="5295519"/>
                </a:cubicBezTo>
                <a:cubicBezTo>
                  <a:pt x="3511130" y="5304942"/>
                  <a:pt x="3477973" y="5318025"/>
                  <a:pt x="3458496" y="5316179"/>
                </a:cubicBezTo>
                <a:cubicBezTo>
                  <a:pt x="3417933" y="5316399"/>
                  <a:pt x="3316199" y="5298099"/>
                  <a:pt x="3254204" y="5296839"/>
                </a:cubicBezTo>
                <a:cubicBezTo>
                  <a:pt x="3200880" y="5302485"/>
                  <a:pt x="3229929" y="5295584"/>
                  <a:pt x="3185377" y="5315679"/>
                </a:cubicBezTo>
                <a:cubicBezTo>
                  <a:pt x="3180970" y="5312524"/>
                  <a:pt x="3144223" y="5310167"/>
                  <a:pt x="3138878" y="5308383"/>
                </a:cubicBezTo>
                <a:lnTo>
                  <a:pt x="3101673" y="5301204"/>
                </a:lnTo>
                <a:lnTo>
                  <a:pt x="3071638" y="5298594"/>
                </a:lnTo>
                <a:cubicBezTo>
                  <a:pt x="3063259" y="5300547"/>
                  <a:pt x="3057747" y="5300029"/>
                  <a:pt x="3053518" y="5298419"/>
                </a:cubicBezTo>
                <a:lnTo>
                  <a:pt x="3049209" y="5295645"/>
                </a:lnTo>
                <a:lnTo>
                  <a:pt x="3011678" y="5290430"/>
                </a:lnTo>
                <a:lnTo>
                  <a:pt x="3007273" y="5291804"/>
                </a:lnTo>
                <a:lnTo>
                  <a:pt x="2969616" y="5289775"/>
                </a:lnTo>
                <a:cubicBezTo>
                  <a:pt x="2967901" y="5291919"/>
                  <a:pt x="2965033" y="5293372"/>
                  <a:pt x="2959671" y="5293419"/>
                </a:cubicBezTo>
                <a:cubicBezTo>
                  <a:pt x="2969778" y="5308421"/>
                  <a:pt x="2957077" y="5299224"/>
                  <a:pt x="2940370" y="5298037"/>
                </a:cubicBezTo>
                <a:cubicBezTo>
                  <a:pt x="2952343" y="5321071"/>
                  <a:pt x="2903756" y="5308593"/>
                  <a:pt x="2897455" y="5321415"/>
                </a:cubicBezTo>
                <a:cubicBezTo>
                  <a:pt x="2884914" y="5320025"/>
                  <a:pt x="2871868" y="5318973"/>
                  <a:pt x="2858612" y="5318386"/>
                </a:cubicBezTo>
                <a:lnTo>
                  <a:pt x="2850847" y="5318336"/>
                </a:lnTo>
                <a:cubicBezTo>
                  <a:pt x="2850802" y="5318412"/>
                  <a:pt x="2850758" y="5318489"/>
                  <a:pt x="2850713" y="5318566"/>
                </a:cubicBezTo>
                <a:cubicBezTo>
                  <a:pt x="2849071" y="5319049"/>
                  <a:pt x="2846535" y="5319218"/>
                  <a:pt x="2842565" y="5318974"/>
                </a:cubicBezTo>
                <a:lnTo>
                  <a:pt x="2836689" y="5318244"/>
                </a:lnTo>
                <a:lnTo>
                  <a:pt x="2821624" y="5318147"/>
                </a:lnTo>
                <a:lnTo>
                  <a:pt x="2816581" y="5319651"/>
                </a:lnTo>
                <a:lnTo>
                  <a:pt x="2814783" y="5322463"/>
                </a:lnTo>
                <a:lnTo>
                  <a:pt x="2813379" y="5322140"/>
                </a:lnTo>
                <a:cubicBezTo>
                  <a:pt x="2802709" y="5317184"/>
                  <a:pt x="2799370" y="5310064"/>
                  <a:pt x="2785957" y="5329779"/>
                </a:cubicBezTo>
                <a:cubicBezTo>
                  <a:pt x="2761532" y="5321742"/>
                  <a:pt x="2756836" y="5333761"/>
                  <a:pt x="2723518" y="5338101"/>
                </a:cubicBezTo>
                <a:cubicBezTo>
                  <a:pt x="2709522" y="5330511"/>
                  <a:pt x="2698336" y="5333270"/>
                  <a:pt x="2687427" y="5339308"/>
                </a:cubicBezTo>
                <a:cubicBezTo>
                  <a:pt x="2654941" y="5335853"/>
                  <a:pt x="2625399" y="5344352"/>
                  <a:pt x="2588930" y="5346504"/>
                </a:cubicBezTo>
                <a:cubicBezTo>
                  <a:pt x="2549402" y="5336705"/>
                  <a:pt x="2529317" y="5354466"/>
                  <a:pt x="2490342" y="5356688"/>
                </a:cubicBezTo>
                <a:cubicBezTo>
                  <a:pt x="2456446" y="5339697"/>
                  <a:pt x="2462590" y="5371614"/>
                  <a:pt x="2442656" y="5378373"/>
                </a:cubicBezTo>
                <a:lnTo>
                  <a:pt x="2437016" y="5378997"/>
                </a:lnTo>
                <a:lnTo>
                  <a:pt x="2422272" y="5376524"/>
                </a:lnTo>
                <a:lnTo>
                  <a:pt x="2416836" y="5374904"/>
                </a:lnTo>
                <a:cubicBezTo>
                  <a:pt x="2413051" y="5374047"/>
                  <a:pt x="2410484" y="5373805"/>
                  <a:pt x="2408651" y="5374002"/>
                </a:cubicBezTo>
                <a:lnTo>
                  <a:pt x="2408415" y="5374199"/>
                </a:lnTo>
                <a:lnTo>
                  <a:pt x="2400815" y="5372924"/>
                </a:lnTo>
                <a:cubicBezTo>
                  <a:pt x="2388069" y="5370271"/>
                  <a:pt x="2375744" y="5367214"/>
                  <a:pt x="2364067" y="5363916"/>
                </a:cubicBezTo>
                <a:cubicBezTo>
                  <a:pt x="2352019" y="5375037"/>
                  <a:pt x="2310029" y="5355562"/>
                  <a:pt x="2311247" y="5379223"/>
                </a:cubicBezTo>
                <a:cubicBezTo>
                  <a:pt x="2295391" y="5375459"/>
                  <a:pt x="2287126" y="5364760"/>
                  <a:pt x="2290188" y="5380535"/>
                </a:cubicBezTo>
                <a:cubicBezTo>
                  <a:pt x="2284902" y="5379730"/>
                  <a:pt x="2281422" y="5380650"/>
                  <a:pt x="2278760" y="5382406"/>
                </a:cubicBezTo>
                <a:lnTo>
                  <a:pt x="2277929" y="5383278"/>
                </a:lnTo>
                <a:lnTo>
                  <a:pt x="2242720" y="5374533"/>
                </a:lnTo>
                <a:lnTo>
                  <a:pt x="2237766" y="5375135"/>
                </a:lnTo>
                <a:lnTo>
                  <a:pt x="2215171" y="5367180"/>
                </a:lnTo>
                <a:lnTo>
                  <a:pt x="2203308" y="5364272"/>
                </a:lnTo>
                <a:lnTo>
                  <a:pt x="2200349" y="5360969"/>
                </a:lnTo>
                <a:cubicBezTo>
                  <a:pt x="2196931" y="5358779"/>
                  <a:pt x="2191757" y="5357418"/>
                  <a:pt x="2182639" y="5357939"/>
                </a:cubicBezTo>
                <a:lnTo>
                  <a:pt x="2180456" y="5358525"/>
                </a:lnTo>
                <a:lnTo>
                  <a:pt x="2166399" y="5352543"/>
                </a:lnTo>
                <a:cubicBezTo>
                  <a:pt x="2161969" y="5350011"/>
                  <a:pt x="2158166" y="5346997"/>
                  <a:pt x="2155279" y="5343320"/>
                </a:cubicBezTo>
                <a:cubicBezTo>
                  <a:pt x="2102354" y="5355262"/>
                  <a:pt x="2057543" y="5333823"/>
                  <a:pt x="2002613" y="5330726"/>
                </a:cubicBezTo>
                <a:cubicBezTo>
                  <a:pt x="1942330" y="5319731"/>
                  <a:pt x="1861746" y="5297679"/>
                  <a:pt x="1821825" y="5291472"/>
                </a:cubicBezTo>
                <a:cubicBezTo>
                  <a:pt x="1803546" y="5286648"/>
                  <a:pt x="1711733" y="5282438"/>
                  <a:pt x="1720721" y="5293484"/>
                </a:cubicBezTo>
                <a:cubicBezTo>
                  <a:pt x="1667212" y="5265981"/>
                  <a:pt x="1633016" y="5281032"/>
                  <a:pt x="1570313" y="5264210"/>
                </a:cubicBezTo>
                <a:cubicBezTo>
                  <a:pt x="1531674" y="5283444"/>
                  <a:pt x="1543422" y="5260603"/>
                  <a:pt x="1506438" y="5260847"/>
                </a:cubicBezTo>
                <a:cubicBezTo>
                  <a:pt x="1485083" y="5258087"/>
                  <a:pt x="1471128" y="5249703"/>
                  <a:pt x="1459837" y="5247653"/>
                </a:cubicBezTo>
                <a:lnTo>
                  <a:pt x="1438689" y="5248553"/>
                </a:lnTo>
                <a:lnTo>
                  <a:pt x="1425361" y="5247991"/>
                </a:lnTo>
                <a:lnTo>
                  <a:pt x="1420783" y="5253040"/>
                </a:lnTo>
                <a:lnTo>
                  <a:pt x="1400135" y="5255927"/>
                </a:lnTo>
                <a:cubicBezTo>
                  <a:pt x="1373565" y="5253054"/>
                  <a:pt x="1296003" y="5240364"/>
                  <a:pt x="1261360" y="5235803"/>
                </a:cubicBezTo>
                <a:cubicBezTo>
                  <a:pt x="1248435" y="5229929"/>
                  <a:pt x="1203652" y="5223011"/>
                  <a:pt x="1192275" y="5228564"/>
                </a:cubicBezTo>
                <a:cubicBezTo>
                  <a:pt x="1182340" y="5228536"/>
                  <a:pt x="1172533" y="5224286"/>
                  <a:pt x="1165093" y="5231015"/>
                </a:cubicBezTo>
                <a:cubicBezTo>
                  <a:pt x="1154213" y="5238795"/>
                  <a:pt x="1127605" y="5219618"/>
                  <a:pt x="1127765" y="5230940"/>
                </a:cubicBezTo>
                <a:cubicBezTo>
                  <a:pt x="1108724" y="5217668"/>
                  <a:pt x="1082488" y="5233396"/>
                  <a:pt x="1061159" y="5234834"/>
                </a:cubicBezTo>
                <a:cubicBezTo>
                  <a:pt x="1046983" y="5222442"/>
                  <a:pt x="1016217" y="5237680"/>
                  <a:pt x="972937" y="5233065"/>
                </a:cubicBezTo>
                <a:cubicBezTo>
                  <a:pt x="939888" y="5228513"/>
                  <a:pt x="905779" y="5219380"/>
                  <a:pt x="862867" y="5207522"/>
                </a:cubicBezTo>
                <a:cubicBezTo>
                  <a:pt x="812436" y="5178795"/>
                  <a:pt x="761812" y="5172745"/>
                  <a:pt x="715464" y="5161912"/>
                </a:cubicBezTo>
                <a:cubicBezTo>
                  <a:pt x="662499" y="5152035"/>
                  <a:pt x="692593" y="5181401"/>
                  <a:pt x="630248" y="5152128"/>
                </a:cubicBezTo>
                <a:cubicBezTo>
                  <a:pt x="621180" y="5159682"/>
                  <a:pt x="612603" y="5158955"/>
                  <a:pt x="599181" y="5152969"/>
                </a:cubicBezTo>
                <a:cubicBezTo>
                  <a:pt x="573307" y="5148806"/>
                  <a:pt x="570686" y="5170495"/>
                  <a:pt x="547181" y="5154111"/>
                </a:cubicBezTo>
                <a:cubicBezTo>
                  <a:pt x="549410" y="5166246"/>
                  <a:pt x="496844" y="5152022"/>
                  <a:pt x="506290" y="5165583"/>
                </a:cubicBezTo>
                <a:cubicBezTo>
                  <a:pt x="485788" y="5162904"/>
                  <a:pt x="440249" y="5140832"/>
                  <a:pt x="424170" y="5138037"/>
                </a:cubicBezTo>
                <a:close/>
                <a:moveTo>
                  <a:pt x="0" y="1"/>
                </a:moveTo>
                <a:lnTo>
                  <a:pt x="8566207" y="1"/>
                </a:lnTo>
                <a:lnTo>
                  <a:pt x="8580495" y="6325"/>
                </a:lnTo>
                <a:cubicBezTo>
                  <a:pt x="8596450" y="-2564"/>
                  <a:pt x="8595265" y="32752"/>
                  <a:pt x="8623441" y="22251"/>
                </a:cubicBezTo>
                <a:cubicBezTo>
                  <a:pt x="8636141" y="23328"/>
                  <a:pt x="8634367" y="8204"/>
                  <a:pt x="8656693" y="12785"/>
                </a:cubicBezTo>
                <a:cubicBezTo>
                  <a:pt x="8700150" y="13"/>
                  <a:pt x="8728803" y="25903"/>
                  <a:pt x="8760926" y="28552"/>
                </a:cubicBezTo>
                <a:cubicBezTo>
                  <a:pt x="8796379" y="33892"/>
                  <a:pt x="8767843" y="35157"/>
                  <a:pt x="8818432" y="25135"/>
                </a:cubicBezTo>
                <a:cubicBezTo>
                  <a:pt x="8835233" y="31594"/>
                  <a:pt x="8854495" y="41940"/>
                  <a:pt x="8865264" y="49656"/>
                </a:cubicBezTo>
                <a:cubicBezTo>
                  <a:pt x="8857890" y="60263"/>
                  <a:pt x="8895296" y="61476"/>
                  <a:pt x="8883048" y="71429"/>
                </a:cubicBezTo>
                <a:cubicBezTo>
                  <a:pt x="8889978" y="84293"/>
                  <a:pt x="8901886" y="68582"/>
                  <a:pt x="8909255" y="80078"/>
                </a:cubicBezTo>
                <a:cubicBezTo>
                  <a:pt x="8919916" y="81887"/>
                  <a:pt x="8934174" y="78230"/>
                  <a:pt x="8947015" y="82283"/>
                </a:cubicBezTo>
                <a:cubicBezTo>
                  <a:pt x="8966581" y="79993"/>
                  <a:pt x="8965299" y="92691"/>
                  <a:pt x="8986296" y="104392"/>
                </a:cubicBezTo>
                <a:cubicBezTo>
                  <a:pt x="8998619" y="100189"/>
                  <a:pt x="9005185" y="105378"/>
                  <a:pt x="9010342" y="113680"/>
                </a:cubicBezTo>
                <a:cubicBezTo>
                  <a:pt x="9033677" y="117644"/>
                  <a:pt x="9050566" y="132521"/>
                  <a:pt x="9074515" y="142811"/>
                </a:cubicBezTo>
                <a:cubicBezTo>
                  <a:pt x="9104989" y="142213"/>
                  <a:pt x="9112015" y="163935"/>
                  <a:pt x="9137640" y="174857"/>
                </a:cubicBezTo>
                <a:cubicBezTo>
                  <a:pt x="9156929" y="185799"/>
                  <a:pt x="9176414" y="202560"/>
                  <a:pt x="9190250" y="208462"/>
                </a:cubicBezTo>
                <a:lnTo>
                  <a:pt x="9220655" y="210269"/>
                </a:lnTo>
                <a:cubicBezTo>
                  <a:pt x="9224695" y="223750"/>
                  <a:pt x="9260439" y="214336"/>
                  <a:pt x="9250811" y="236979"/>
                </a:cubicBezTo>
                <a:cubicBezTo>
                  <a:pt x="9262973" y="236901"/>
                  <a:pt x="9272562" y="228397"/>
                  <a:pt x="9264615" y="242987"/>
                </a:cubicBezTo>
                <a:cubicBezTo>
                  <a:pt x="9268503" y="243398"/>
                  <a:pt x="9270522" y="245072"/>
                  <a:pt x="9271677" y="247371"/>
                </a:cubicBezTo>
                <a:cubicBezTo>
                  <a:pt x="9277419" y="248183"/>
                  <a:pt x="9288867" y="248375"/>
                  <a:pt x="9299065" y="247855"/>
                </a:cubicBezTo>
                <a:lnTo>
                  <a:pt x="9332868" y="244249"/>
                </a:lnTo>
                <a:cubicBezTo>
                  <a:pt x="9336002" y="242898"/>
                  <a:pt x="9340020" y="242743"/>
                  <a:pt x="9346015" y="245298"/>
                </a:cubicBezTo>
                <a:lnTo>
                  <a:pt x="9347277" y="246358"/>
                </a:lnTo>
                <a:lnTo>
                  <a:pt x="9387287" y="236666"/>
                </a:lnTo>
                <a:cubicBezTo>
                  <a:pt x="9391235" y="235211"/>
                  <a:pt x="9412590" y="236679"/>
                  <a:pt x="9415916" y="233766"/>
                </a:cubicBezTo>
                <a:cubicBezTo>
                  <a:pt x="9447394" y="257241"/>
                  <a:pt x="9471660" y="239495"/>
                  <a:pt x="9510093" y="248856"/>
                </a:cubicBezTo>
                <a:cubicBezTo>
                  <a:pt x="9555096" y="251770"/>
                  <a:pt x="9610638" y="251812"/>
                  <a:pt x="9640041" y="254782"/>
                </a:cubicBezTo>
                <a:cubicBezTo>
                  <a:pt x="9694482" y="260083"/>
                  <a:pt x="9729092" y="265495"/>
                  <a:pt x="9762595" y="273598"/>
                </a:cubicBezTo>
                <a:cubicBezTo>
                  <a:pt x="9781666" y="300921"/>
                  <a:pt x="9780748" y="280723"/>
                  <a:pt x="9805759" y="289280"/>
                </a:cubicBezTo>
                <a:cubicBezTo>
                  <a:pt x="9804269" y="266709"/>
                  <a:pt x="9869649" y="320524"/>
                  <a:pt x="9877476" y="296578"/>
                </a:cubicBezTo>
                <a:cubicBezTo>
                  <a:pt x="9881780" y="298894"/>
                  <a:pt x="9885702" y="301892"/>
                  <a:pt x="9889580" y="305081"/>
                </a:cubicBezTo>
                <a:lnTo>
                  <a:pt x="9891616" y="306739"/>
                </a:lnTo>
                <a:lnTo>
                  <a:pt x="9900873" y="309194"/>
                </a:lnTo>
                <a:lnTo>
                  <a:pt x="9902100" y="315114"/>
                </a:lnTo>
                <a:lnTo>
                  <a:pt x="9915042" y="322554"/>
                </a:lnTo>
                <a:cubicBezTo>
                  <a:pt x="9920101" y="324533"/>
                  <a:pt x="9925796" y="325716"/>
                  <a:pt x="9932465" y="325613"/>
                </a:cubicBezTo>
                <a:cubicBezTo>
                  <a:pt x="9956735" y="316194"/>
                  <a:pt x="9986500" y="347179"/>
                  <a:pt x="10016712" y="334288"/>
                </a:cubicBezTo>
                <a:cubicBezTo>
                  <a:pt x="10027669" y="331507"/>
                  <a:pt x="10060637" y="334882"/>
                  <a:pt x="10066292" y="342820"/>
                </a:cubicBezTo>
                <a:cubicBezTo>
                  <a:pt x="10073046" y="345028"/>
                  <a:pt x="10081283" y="343118"/>
                  <a:pt x="10083830" y="351309"/>
                </a:cubicBezTo>
                <a:cubicBezTo>
                  <a:pt x="10088320" y="361292"/>
                  <a:pt x="10113512" y="348705"/>
                  <a:pt x="10109192" y="359635"/>
                </a:cubicBezTo>
                <a:cubicBezTo>
                  <a:pt x="10127052" y="351064"/>
                  <a:pt x="10139009" y="372201"/>
                  <a:pt x="10152949" y="378393"/>
                </a:cubicBezTo>
                <a:cubicBezTo>
                  <a:pt x="10167179" y="369581"/>
                  <a:pt x="10185926" y="377139"/>
                  <a:pt x="10217015" y="382407"/>
                </a:cubicBezTo>
                <a:cubicBezTo>
                  <a:pt x="10232710" y="372150"/>
                  <a:pt x="10234405" y="400236"/>
                  <a:pt x="10263104" y="387329"/>
                </a:cubicBezTo>
                <a:cubicBezTo>
                  <a:pt x="10277138" y="387333"/>
                  <a:pt x="10293605" y="396852"/>
                  <a:pt x="10318870" y="396554"/>
                </a:cubicBezTo>
                <a:cubicBezTo>
                  <a:pt x="10363783" y="380077"/>
                  <a:pt x="10379208" y="385607"/>
                  <a:pt x="10414695" y="385544"/>
                </a:cubicBezTo>
                <a:cubicBezTo>
                  <a:pt x="10454315" y="387894"/>
                  <a:pt x="10422969" y="409565"/>
                  <a:pt x="10476169" y="395241"/>
                </a:cubicBezTo>
                <a:cubicBezTo>
                  <a:pt x="10479514" y="404597"/>
                  <a:pt x="10485606" y="405823"/>
                  <a:pt x="10496942" y="403045"/>
                </a:cubicBezTo>
                <a:cubicBezTo>
                  <a:pt x="10516050" y="404835"/>
                  <a:pt x="10509763" y="426432"/>
                  <a:pt x="10531810" y="415850"/>
                </a:cubicBezTo>
                <a:cubicBezTo>
                  <a:pt x="10525784" y="427103"/>
                  <a:pt x="10566751" y="425153"/>
                  <a:pt x="10555295" y="436163"/>
                </a:cubicBezTo>
                <a:cubicBezTo>
                  <a:pt x="10563894" y="440449"/>
                  <a:pt x="10579000" y="435050"/>
                  <a:pt x="10590465" y="434499"/>
                </a:cubicBezTo>
                <a:lnTo>
                  <a:pt x="10624082" y="432854"/>
                </a:lnTo>
                <a:lnTo>
                  <a:pt x="10650274" y="426692"/>
                </a:lnTo>
                <a:lnTo>
                  <a:pt x="10679600" y="425001"/>
                </a:lnTo>
                <a:cubicBezTo>
                  <a:pt x="10690906" y="436538"/>
                  <a:pt x="10711798" y="418711"/>
                  <a:pt x="10743440" y="420137"/>
                </a:cubicBezTo>
                <a:cubicBezTo>
                  <a:pt x="10755757" y="433383"/>
                  <a:pt x="10764779" y="420940"/>
                  <a:pt x="10788958" y="439490"/>
                </a:cubicBezTo>
                <a:cubicBezTo>
                  <a:pt x="10790141" y="438044"/>
                  <a:pt x="10791575" y="436742"/>
                  <a:pt x="10793215" y="435623"/>
                </a:cubicBezTo>
                <a:cubicBezTo>
                  <a:pt x="10802745" y="429122"/>
                  <a:pt x="10817024" y="430102"/>
                  <a:pt x="10825107" y="437813"/>
                </a:cubicBezTo>
                <a:cubicBezTo>
                  <a:pt x="10864000" y="463233"/>
                  <a:pt x="10894006" y="454973"/>
                  <a:pt x="10928403" y="462494"/>
                </a:cubicBezTo>
                <a:cubicBezTo>
                  <a:pt x="10967490" y="468543"/>
                  <a:pt x="10950288" y="451529"/>
                  <a:pt x="10997825" y="476604"/>
                </a:cubicBezTo>
                <a:cubicBezTo>
                  <a:pt x="11003717" y="468233"/>
                  <a:pt x="11009973" y="468325"/>
                  <a:pt x="11020180" y="473402"/>
                </a:cubicBezTo>
                <a:cubicBezTo>
                  <a:pt x="11039218" y="475682"/>
                  <a:pt x="11039233" y="453416"/>
                  <a:pt x="11057619" y="468313"/>
                </a:cubicBezTo>
                <a:cubicBezTo>
                  <a:pt x="11054960" y="456133"/>
                  <a:pt x="11094137" y="466636"/>
                  <a:pt x="11086145" y="453550"/>
                </a:cubicBezTo>
                <a:cubicBezTo>
                  <a:pt x="11099304" y="443716"/>
                  <a:pt x="11104259" y="462063"/>
                  <a:pt x="11117235" y="453639"/>
                </a:cubicBezTo>
                <a:cubicBezTo>
                  <a:pt x="11129084" y="455268"/>
                  <a:pt x="11142094" y="452520"/>
                  <a:pt x="11157240" y="452736"/>
                </a:cubicBezTo>
                <a:cubicBezTo>
                  <a:pt x="11176367" y="460954"/>
                  <a:pt x="11180975" y="459313"/>
                  <a:pt x="11208113" y="454938"/>
                </a:cubicBezTo>
                <a:cubicBezTo>
                  <a:pt x="11218869" y="462688"/>
                  <a:pt x="11228070" y="459893"/>
                  <a:pt x="11237272" y="453759"/>
                </a:cubicBezTo>
                <a:cubicBezTo>
                  <a:pt x="11263210" y="457321"/>
                  <a:pt x="11287590" y="448707"/>
                  <a:pt x="11317118" y="446565"/>
                </a:cubicBezTo>
                <a:cubicBezTo>
                  <a:pt x="11348294" y="456600"/>
                  <a:pt x="11365692" y="438539"/>
                  <a:pt x="11397244" y="436328"/>
                </a:cubicBezTo>
                <a:cubicBezTo>
                  <a:pt x="11430655" y="434974"/>
                  <a:pt x="11419244" y="410859"/>
                  <a:pt x="11445551" y="413161"/>
                </a:cubicBezTo>
                <a:cubicBezTo>
                  <a:pt x="11487482" y="431762"/>
                  <a:pt x="11445376" y="398242"/>
                  <a:pt x="11511323" y="406594"/>
                </a:cubicBezTo>
                <a:cubicBezTo>
                  <a:pt x="11536725" y="407483"/>
                  <a:pt x="11575643" y="413680"/>
                  <a:pt x="11597961" y="418494"/>
                </a:cubicBezTo>
                <a:cubicBezTo>
                  <a:pt x="11639085" y="409038"/>
                  <a:pt x="11615701" y="437546"/>
                  <a:pt x="11645230" y="435478"/>
                </a:cubicBezTo>
                <a:cubicBezTo>
                  <a:pt x="11669338" y="423894"/>
                  <a:pt x="11677700" y="434234"/>
                  <a:pt x="11705300" y="426891"/>
                </a:cubicBezTo>
                <a:cubicBezTo>
                  <a:pt x="11713932" y="447476"/>
                  <a:pt x="11731056" y="425554"/>
                  <a:pt x="11741537" y="431597"/>
                </a:cubicBezTo>
                <a:cubicBezTo>
                  <a:pt x="11759214" y="408416"/>
                  <a:pt x="11789606" y="440304"/>
                  <a:pt x="11807360" y="440354"/>
                </a:cubicBezTo>
                <a:cubicBezTo>
                  <a:pt x="11837349" y="436802"/>
                  <a:pt x="11863234" y="427342"/>
                  <a:pt x="11879039" y="451064"/>
                </a:cubicBezTo>
                <a:cubicBezTo>
                  <a:pt x="11900042" y="450060"/>
                  <a:pt x="11907251" y="444749"/>
                  <a:pt x="11926320" y="448453"/>
                </a:cubicBezTo>
                <a:cubicBezTo>
                  <a:pt x="11947469" y="458311"/>
                  <a:pt x="11989353" y="463338"/>
                  <a:pt x="12007572" y="469756"/>
                </a:cubicBezTo>
                <a:cubicBezTo>
                  <a:pt x="12033154" y="476583"/>
                  <a:pt x="12062750" y="486163"/>
                  <a:pt x="12079811" y="489415"/>
                </a:cubicBezTo>
                <a:cubicBezTo>
                  <a:pt x="12083484" y="497368"/>
                  <a:pt x="12087992" y="497010"/>
                  <a:pt x="12095813" y="492801"/>
                </a:cubicBezTo>
                <a:cubicBezTo>
                  <a:pt x="12119374" y="491449"/>
                  <a:pt x="12146391" y="502966"/>
                  <a:pt x="12171404" y="515934"/>
                </a:cubicBezTo>
                <a:lnTo>
                  <a:pt x="12191999" y="527050"/>
                </a:lnTo>
                <a:lnTo>
                  <a:pt x="12191999" y="6858001"/>
                </a:lnTo>
                <a:lnTo>
                  <a:pt x="0" y="6858001"/>
                </a:lnTo>
                <a:close/>
                <a:moveTo>
                  <a:pt x="8566205" y="0"/>
                </a:moveTo>
                <a:lnTo>
                  <a:pt x="12192000" y="0"/>
                </a:lnTo>
                <a:lnTo>
                  <a:pt x="12192000" y="527050"/>
                </a:lnTo>
                <a:lnTo>
                  <a:pt x="12191999" y="527050"/>
                </a:lnTo>
                <a:lnTo>
                  <a:pt x="12191999" y="1"/>
                </a:lnTo>
                <a:lnTo>
                  <a:pt x="8566207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25C924-672C-D43F-B60F-9219F44AE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82" y="5886450"/>
            <a:ext cx="6989548" cy="75288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800" b="1">
                <a:latin typeface="Papyrus" panose="03070502060502030205" pitchFamily="66" charset="0"/>
              </a:rPr>
              <a:t>Gideon</a:t>
            </a:r>
          </a:p>
        </p:txBody>
      </p:sp>
    </p:spTree>
    <p:extLst>
      <p:ext uri="{BB962C8B-B14F-4D97-AF65-F5344CB8AC3E}">
        <p14:creationId xmlns:p14="http://schemas.microsoft.com/office/powerpoint/2010/main" val="2708317558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tatue of a bull&#10;&#10;Description automatically generated">
            <a:extLst>
              <a:ext uri="{FF2B5EF4-FFF2-40B4-BE49-F238E27FC236}">
                <a16:creationId xmlns:a16="http://schemas.microsoft.com/office/drawing/2014/main" id="{506D4E0C-ABAF-8CFC-F014-357534B1E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5" b="14785"/>
          <a:stretch/>
        </p:blipFill>
        <p:spPr>
          <a:xfrm>
            <a:off x="3584196" y="-1"/>
            <a:ext cx="8607807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85BA8D-FA3B-B4C9-D738-BAE2EA8C3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4581525"/>
            <a:ext cx="4962525" cy="10323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latin typeface="Papyrus" panose="03070502060502030205" pitchFamily="66" charset="0"/>
              </a:rPr>
              <a:t>Jeroboam</a:t>
            </a:r>
          </a:p>
        </p:txBody>
      </p:sp>
    </p:spTree>
    <p:extLst>
      <p:ext uri="{BB962C8B-B14F-4D97-AF65-F5344CB8AC3E}">
        <p14:creationId xmlns:p14="http://schemas.microsoft.com/office/powerpoint/2010/main" val="1457393337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F063-3044-F4EC-7420-74A97DA97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86" y="105899"/>
            <a:ext cx="6397671" cy="1216024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Papyrus" panose="03070502060502030205" pitchFamily="66" charset="0"/>
              </a:rPr>
              <a:t>Synagogue?</a:t>
            </a:r>
          </a:p>
        </p:txBody>
      </p:sp>
      <p:pic>
        <p:nvPicPr>
          <p:cNvPr id="7" name="Picture 6" descr="A person lying on a rocky area&#10;&#10;Description automatically generated">
            <a:extLst>
              <a:ext uri="{FF2B5EF4-FFF2-40B4-BE49-F238E27FC236}">
                <a16:creationId xmlns:a16="http://schemas.microsoft.com/office/drawing/2014/main" id="{80B4A975-7200-85D2-4B07-AE5A0C011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155573"/>
            <a:ext cx="5197664" cy="3040307"/>
          </a:xfrm>
          <a:prstGeom prst="rect">
            <a:avLst/>
          </a:prstGeom>
        </p:spPr>
      </p:pic>
      <p:pic>
        <p:nvPicPr>
          <p:cNvPr id="5" name="Content Placeholder 4" descr="A person standing next to rocks&#10;&#10;Description automatically generated">
            <a:extLst>
              <a:ext uri="{FF2B5EF4-FFF2-40B4-BE49-F238E27FC236}">
                <a16:creationId xmlns:a16="http://schemas.microsoft.com/office/drawing/2014/main" id="{D4F30EF7-3015-0FDA-8698-2096914C9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603" y="2322976"/>
            <a:ext cx="4091023" cy="4429125"/>
          </a:xfrm>
        </p:spPr>
      </p:pic>
      <p:pic>
        <p:nvPicPr>
          <p:cNvPr id="9" name="Picture 8" descr="A drawing of a building&#10;&#10;Description automatically generated">
            <a:extLst>
              <a:ext uri="{FF2B5EF4-FFF2-40B4-BE49-F238E27FC236}">
                <a16:creationId xmlns:a16="http://schemas.microsoft.com/office/drawing/2014/main" id="{7E73A0B1-EBC7-A495-3050-C1847BB80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6" y="2520471"/>
            <a:ext cx="3821357" cy="4181957"/>
          </a:xfrm>
          <a:prstGeom prst="rect">
            <a:avLst/>
          </a:prstGeom>
        </p:spPr>
      </p:pic>
      <p:pic>
        <p:nvPicPr>
          <p:cNvPr id="11" name="Picture 10" descr="A drawing of a wall&#10;&#10;Description automatically generated">
            <a:extLst>
              <a:ext uri="{FF2B5EF4-FFF2-40B4-BE49-F238E27FC236}">
                <a16:creationId xmlns:a16="http://schemas.microsoft.com/office/drawing/2014/main" id="{6060E3F1-0AC5-E6B3-BF7E-1F34E2346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5" y="3645778"/>
            <a:ext cx="4730939" cy="3056650"/>
          </a:xfrm>
          <a:prstGeom prst="rect">
            <a:avLst/>
          </a:prstGeom>
        </p:spPr>
      </p:pic>
      <p:pic>
        <p:nvPicPr>
          <p:cNvPr id="13" name="Picture 12" descr="A group of icons on a white surface&#10;&#10;Description automatically generated">
            <a:extLst>
              <a:ext uri="{FF2B5EF4-FFF2-40B4-BE49-F238E27FC236}">
                <a16:creationId xmlns:a16="http://schemas.microsoft.com/office/drawing/2014/main" id="{6314A916-1BE3-E98E-9AD2-1B71AA315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746" y="1181100"/>
            <a:ext cx="262700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56609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2F4AC-C62E-DEA4-0DAB-42F54EF7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295276"/>
            <a:ext cx="9810604" cy="1216024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Papyrus" panose="03070502060502030205" pitchFamily="66" charset="0"/>
              </a:rPr>
              <a:t>Elohim </a:t>
            </a:r>
            <a:r>
              <a:rPr lang="en-US" sz="6000" b="1" dirty="0" err="1">
                <a:latin typeface="Papyrus" panose="03070502060502030205" pitchFamily="66" charset="0"/>
              </a:rPr>
              <a:t>Shomri</a:t>
            </a:r>
            <a:endParaRPr lang="en-US" sz="6000" b="1" dirty="0">
              <a:latin typeface="Papyrus" panose="03070502060502030205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B2353-CFD1-4DFE-5237-B96F2911F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905000"/>
            <a:ext cx="9810604" cy="47339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>
                <a:latin typeface="Papyrus" panose="03070502060502030205" pitchFamily="66" charset="0"/>
              </a:rPr>
              <a:t>May the </a:t>
            </a:r>
            <a:r>
              <a:rPr lang="en-US" sz="4000" b="1" cap="small" dirty="0">
                <a:effectLst/>
                <a:latin typeface="Papyrus" panose="03070502060502030205" pitchFamily="66" charset="0"/>
              </a:rPr>
              <a:t>Lord</a:t>
            </a:r>
            <a:r>
              <a:rPr lang="en-US" sz="4000" b="1" dirty="0">
                <a:latin typeface="Papyrus" panose="03070502060502030205" pitchFamily="66" charset="0"/>
              </a:rPr>
              <a:t> answer you in the day of trouble!</a:t>
            </a:r>
            <a:br>
              <a:rPr lang="en-US" sz="4000" b="1" dirty="0">
                <a:latin typeface="Papyrus" panose="03070502060502030205" pitchFamily="66" charset="0"/>
              </a:rPr>
            </a:br>
            <a:r>
              <a:rPr lang="en-US" sz="4000" b="1" dirty="0">
                <a:latin typeface="Papyrus" panose="03070502060502030205" pitchFamily="66" charset="0"/>
              </a:rPr>
              <a:t>    May the name of the God of Jacob protect you!</a:t>
            </a:r>
          </a:p>
          <a:p>
            <a:pPr marL="0" indent="0" algn="ctr">
              <a:buNone/>
            </a:pPr>
            <a:r>
              <a:rPr lang="en-US" sz="4000" b="1" dirty="0">
                <a:latin typeface="Papyrus" panose="03070502060502030205" pitchFamily="66" charset="0"/>
              </a:rPr>
              <a:t>May he send you help from the sanctuary</a:t>
            </a:r>
            <a:br>
              <a:rPr lang="en-US" sz="4000" b="1" dirty="0">
                <a:latin typeface="Papyrus" panose="03070502060502030205" pitchFamily="66" charset="0"/>
              </a:rPr>
            </a:br>
            <a:r>
              <a:rPr lang="en-US" sz="4000" b="1" dirty="0">
                <a:latin typeface="Papyrus" panose="03070502060502030205" pitchFamily="66" charset="0"/>
              </a:rPr>
              <a:t>    and give you support from Zion!</a:t>
            </a:r>
          </a:p>
          <a:p>
            <a:pPr marL="0" indent="0" algn="ctr">
              <a:buNone/>
            </a:pPr>
            <a:r>
              <a:rPr lang="en-US" sz="4000" b="1" dirty="0">
                <a:latin typeface="Papyrus" panose="03070502060502030205" pitchFamily="66" charset="0"/>
              </a:rPr>
              <a:t>Psalm 20:1-2</a:t>
            </a:r>
          </a:p>
        </p:txBody>
      </p:sp>
    </p:spTree>
    <p:extLst>
      <p:ext uri="{BB962C8B-B14F-4D97-AF65-F5344CB8AC3E}">
        <p14:creationId xmlns:p14="http://schemas.microsoft.com/office/powerpoint/2010/main" val="722671915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3541A-BEFD-A613-7F37-7A4224714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776"/>
            <a:ext cx="6353175" cy="2819579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atin typeface="Papyrus" panose="03070502060502030205" pitchFamily="66" charset="0"/>
              </a:rPr>
              <a:t>The Jordan Valley</a:t>
            </a:r>
          </a:p>
        </p:txBody>
      </p:sp>
      <p:pic>
        <p:nvPicPr>
          <p:cNvPr id="8" name="Content Placeholder 7" descr="A map of a desert&#10;&#10;Description automatically generated">
            <a:extLst>
              <a:ext uri="{FF2B5EF4-FFF2-40B4-BE49-F238E27FC236}">
                <a16:creationId xmlns:a16="http://schemas.microsoft.com/office/drawing/2014/main" id="{2578B36E-6A60-EC47-D1C0-E5EBBB79F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-1"/>
            <a:ext cx="5028789" cy="6867741"/>
          </a:xfr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42A38E5-048F-1D58-BF8F-B38788827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1410" y="3933646"/>
            <a:ext cx="4170355" cy="2029004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latin typeface="Papyrus" panose="03070502060502030205" pitchFamily="66" charset="0"/>
              </a:rPr>
              <a:t>Peniel, Succoth, and </a:t>
            </a:r>
            <a:r>
              <a:rPr lang="en-US" sz="4400" b="1" dirty="0" err="1">
                <a:latin typeface="Papyrus" panose="03070502060502030205" pitchFamily="66" charset="0"/>
              </a:rPr>
              <a:t>Mahanaim</a:t>
            </a:r>
            <a:endParaRPr lang="en-US" sz="44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06765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552796-1DAB-4D05-90D2-B63B3030F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698E7-E0EE-3FE4-28CF-B6BB8F160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78470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A9853-8959-972A-5E26-C979931E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98" y="257176"/>
            <a:ext cx="9810604" cy="121602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Papyrus" panose="03070502060502030205" pitchFamily="66" charset="0"/>
              </a:rPr>
              <a:t>Wadi Zarqa</a:t>
            </a:r>
          </a:p>
        </p:txBody>
      </p:sp>
      <p:pic>
        <p:nvPicPr>
          <p:cNvPr id="5" name="Content Placeholder 4" descr="A satellite image of land&#10;&#10;Description automatically generated">
            <a:extLst>
              <a:ext uri="{FF2B5EF4-FFF2-40B4-BE49-F238E27FC236}">
                <a16:creationId xmlns:a16="http://schemas.microsoft.com/office/drawing/2014/main" id="{9F9736E6-5B2A-3B8C-39B5-B0B3133EF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521"/>
            <a:ext cx="12192000" cy="5141479"/>
          </a:xfrm>
        </p:spPr>
      </p:pic>
    </p:spTree>
    <p:extLst>
      <p:ext uri="{BB962C8B-B14F-4D97-AF65-F5344CB8AC3E}">
        <p14:creationId xmlns:p14="http://schemas.microsoft.com/office/powerpoint/2010/main" val="3224567558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666DE11-17E1-4DC7-B2B7-6DA2E6A9C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52E493E-0B27-4F3C-AA01-17F0A256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7042" y="1"/>
            <a:ext cx="7354956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130D6-C745-6A13-40EC-BBD6580F8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335" y="323319"/>
            <a:ext cx="4707826" cy="182403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latin typeface="Papyrus" panose="03070502060502030205" pitchFamily="66" charset="0"/>
              </a:rPr>
              <a:t>Selah Merrill</a:t>
            </a:r>
          </a:p>
        </p:txBody>
      </p:sp>
      <p:pic>
        <p:nvPicPr>
          <p:cNvPr id="10" name="Content Placeholder 9" descr="A person with a beard&#10;&#10;Description automatically generated">
            <a:extLst>
              <a:ext uri="{FF2B5EF4-FFF2-40B4-BE49-F238E27FC236}">
                <a16:creationId xmlns:a16="http://schemas.microsoft.com/office/drawing/2014/main" id="{A0308CBC-9C5F-AB7C-7EEC-888BDAA8A6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7" r="1" b="33777"/>
          <a:stretch/>
        </p:blipFill>
        <p:spPr>
          <a:xfrm>
            <a:off x="0" y="1"/>
            <a:ext cx="7037119" cy="6857999"/>
          </a:xfrm>
          <a:custGeom>
            <a:avLst/>
            <a:gdLst/>
            <a:ahLst/>
            <a:cxnLst/>
            <a:rect l="l" t="t" r="r" b="b"/>
            <a:pathLst>
              <a:path w="7037119" h="6857999">
                <a:moveTo>
                  <a:pt x="0" y="0"/>
                </a:moveTo>
                <a:lnTo>
                  <a:pt x="6964192" y="0"/>
                </a:lnTo>
                <a:lnTo>
                  <a:pt x="6958160" y="70714"/>
                </a:lnTo>
                <a:cubicBezTo>
                  <a:pt x="6951001" y="105084"/>
                  <a:pt x="6926062" y="125041"/>
                  <a:pt x="6922034" y="154825"/>
                </a:cubicBezTo>
                <a:cubicBezTo>
                  <a:pt x="6888738" y="184083"/>
                  <a:pt x="6875225" y="272154"/>
                  <a:pt x="6864029" y="301580"/>
                </a:cubicBezTo>
                <a:cubicBezTo>
                  <a:pt x="6850541" y="382476"/>
                  <a:pt x="6857766" y="543626"/>
                  <a:pt x="6842156" y="642469"/>
                </a:cubicBezTo>
                <a:cubicBezTo>
                  <a:pt x="6828250" y="715553"/>
                  <a:pt x="6832569" y="729947"/>
                  <a:pt x="6802087" y="818449"/>
                </a:cubicBezTo>
                <a:cubicBezTo>
                  <a:pt x="6828151" y="830541"/>
                  <a:pt x="6801214" y="859084"/>
                  <a:pt x="6798684" y="875396"/>
                </a:cubicBezTo>
                <a:cubicBezTo>
                  <a:pt x="6792414" y="895056"/>
                  <a:pt x="6762852" y="912465"/>
                  <a:pt x="6756983" y="952375"/>
                </a:cubicBezTo>
                <a:lnTo>
                  <a:pt x="6758478" y="972424"/>
                </a:lnTo>
                <a:lnTo>
                  <a:pt x="6752651" y="996407"/>
                </a:lnTo>
                <a:cubicBezTo>
                  <a:pt x="6744201" y="1040546"/>
                  <a:pt x="6736270" y="1086165"/>
                  <a:pt x="6716997" y="1091248"/>
                </a:cubicBezTo>
                <a:cubicBezTo>
                  <a:pt x="6678332" y="1122349"/>
                  <a:pt x="6707411" y="1240829"/>
                  <a:pt x="6657090" y="1307489"/>
                </a:cubicBezTo>
                <a:cubicBezTo>
                  <a:pt x="6621135" y="1444387"/>
                  <a:pt x="6524184" y="1590429"/>
                  <a:pt x="6508075" y="1709568"/>
                </a:cubicBezTo>
                <a:cubicBezTo>
                  <a:pt x="6474780" y="1738828"/>
                  <a:pt x="6473953" y="1782449"/>
                  <a:pt x="6462759" y="1811874"/>
                </a:cubicBezTo>
                <a:cubicBezTo>
                  <a:pt x="6449270" y="1892769"/>
                  <a:pt x="6399402" y="2130120"/>
                  <a:pt x="6383790" y="2228963"/>
                </a:cubicBezTo>
                <a:cubicBezTo>
                  <a:pt x="6369883" y="2302046"/>
                  <a:pt x="6399578" y="2316440"/>
                  <a:pt x="6369096" y="2404942"/>
                </a:cubicBezTo>
                <a:cubicBezTo>
                  <a:pt x="6395161" y="2417035"/>
                  <a:pt x="6368224" y="2445577"/>
                  <a:pt x="6365696" y="2461889"/>
                </a:cubicBezTo>
                <a:cubicBezTo>
                  <a:pt x="6359423" y="2481550"/>
                  <a:pt x="6329861" y="2498958"/>
                  <a:pt x="6323990" y="2538869"/>
                </a:cubicBezTo>
                <a:cubicBezTo>
                  <a:pt x="6317721" y="2603362"/>
                  <a:pt x="6317811" y="2723423"/>
                  <a:pt x="6299971" y="2852842"/>
                </a:cubicBezTo>
                <a:cubicBezTo>
                  <a:pt x="6296888" y="2889820"/>
                  <a:pt x="6314227" y="2924069"/>
                  <a:pt x="6305256" y="2965146"/>
                </a:cubicBezTo>
                <a:lnTo>
                  <a:pt x="6297430" y="3010980"/>
                </a:lnTo>
                <a:lnTo>
                  <a:pt x="6301903" y="3017531"/>
                </a:lnTo>
                <a:lnTo>
                  <a:pt x="6312288" y="3141762"/>
                </a:lnTo>
                <a:cubicBezTo>
                  <a:pt x="6310891" y="3148458"/>
                  <a:pt x="6311653" y="3156601"/>
                  <a:pt x="6317307" y="3167974"/>
                </a:cubicBezTo>
                <a:lnTo>
                  <a:pt x="6319343" y="3170223"/>
                </a:lnTo>
                <a:lnTo>
                  <a:pt x="6388791" y="3425292"/>
                </a:lnTo>
                <a:cubicBezTo>
                  <a:pt x="6411564" y="3519098"/>
                  <a:pt x="6451294" y="3670230"/>
                  <a:pt x="6473625" y="3778499"/>
                </a:cubicBezTo>
                <a:cubicBezTo>
                  <a:pt x="6461715" y="3876413"/>
                  <a:pt x="6479795" y="3911499"/>
                  <a:pt x="6488572" y="4010514"/>
                </a:cubicBezTo>
                <a:cubicBezTo>
                  <a:pt x="6537658" y="4041328"/>
                  <a:pt x="6522549" y="4094791"/>
                  <a:pt x="6542727" y="4142824"/>
                </a:cubicBezTo>
                <a:cubicBezTo>
                  <a:pt x="6562367" y="4174785"/>
                  <a:pt x="6560025" y="4194356"/>
                  <a:pt x="6574700" y="4253089"/>
                </a:cubicBezTo>
                <a:lnTo>
                  <a:pt x="6630782" y="4495230"/>
                </a:lnTo>
                <a:cubicBezTo>
                  <a:pt x="6629041" y="4518096"/>
                  <a:pt x="6642831" y="4583613"/>
                  <a:pt x="6657121" y="4592798"/>
                </a:cubicBezTo>
                <a:cubicBezTo>
                  <a:pt x="6662404" y="4605798"/>
                  <a:pt x="6661388" y="4622935"/>
                  <a:pt x="6675304" y="4625784"/>
                </a:cubicBezTo>
                <a:cubicBezTo>
                  <a:pt x="6692614" y="4632048"/>
                  <a:pt x="6678575" y="4686348"/>
                  <a:pt x="6695194" y="4674587"/>
                </a:cubicBezTo>
                <a:cubicBezTo>
                  <a:pt x="6692850" y="4684186"/>
                  <a:pt x="6692968" y="4695174"/>
                  <a:pt x="6694674" y="4706669"/>
                </a:cubicBezTo>
                <a:lnTo>
                  <a:pt x="6696125" y="4712312"/>
                </a:lnTo>
                <a:lnTo>
                  <a:pt x="6683308" y="4752491"/>
                </a:lnTo>
                <a:cubicBezTo>
                  <a:pt x="6668335" y="4814629"/>
                  <a:pt x="6667993" y="4870176"/>
                  <a:pt x="6662625" y="4924134"/>
                </a:cubicBezTo>
                <a:cubicBezTo>
                  <a:pt x="6658601" y="5004697"/>
                  <a:pt x="6700287" y="4943260"/>
                  <a:pt x="6666282" y="5049729"/>
                </a:cubicBezTo>
                <a:cubicBezTo>
                  <a:pt x="6680923" y="5057425"/>
                  <a:pt x="6681720" y="5069899"/>
                  <a:pt x="6674923" y="5092608"/>
                </a:cubicBezTo>
                <a:cubicBezTo>
                  <a:pt x="6674055" y="5131530"/>
                  <a:pt x="6710642" y="5120894"/>
                  <a:pt x="6688949" y="5164561"/>
                </a:cubicBezTo>
                <a:lnTo>
                  <a:pt x="6713476" y="5227429"/>
                </a:lnTo>
                <a:cubicBezTo>
                  <a:pt x="6707551" y="5224995"/>
                  <a:pt x="6700321" y="5279972"/>
                  <a:pt x="6699741" y="5295738"/>
                </a:cubicBezTo>
                <a:cubicBezTo>
                  <a:pt x="6701613" y="5328539"/>
                  <a:pt x="6674230" y="5338382"/>
                  <a:pt x="6698438" y="5353315"/>
                </a:cubicBezTo>
                <a:lnTo>
                  <a:pt x="6705394" y="5356747"/>
                </a:lnTo>
                <a:cubicBezTo>
                  <a:pt x="6705576" y="5359175"/>
                  <a:pt x="6705758" y="5361603"/>
                  <a:pt x="6705941" y="5364029"/>
                </a:cubicBezTo>
                <a:cubicBezTo>
                  <a:pt x="6705372" y="5367899"/>
                  <a:pt x="6703413" y="5370023"/>
                  <a:pt x="6698760" y="5369188"/>
                </a:cubicBezTo>
                <a:cubicBezTo>
                  <a:pt x="6715543" y="5400565"/>
                  <a:pt x="6682626" y="5434448"/>
                  <a:pt x="6674560" y="5465115"/>
                </a:cubicBezTo>
                <a:cubicBezTo>
                  <a:pt x="6691190" y="5489165"/>
                  <a:pt x="6702277" y="5478984"/>
                  <a:pt x="6698322" y="5543278"/>
                </a:cubicBezTo>
                <a:lnTo>
                  <a:pt x="6673987" y="5606762"/>
                </a:lnTo>
                <a:lnTo>
                  <a:pt x="6665359" y="5656986"/>
                </a:lnTo>
                <a:lnTo>
                  <a:pt x="6718420" y="5747675"/>
                </a:lnTo>
                <a:cubicBezTo>
                  <a:pt x="6736039" y="5788270"/>
                  <a:pt x="6794550" y="5740224"/>
                  <a:pt x="6786357" y="5797270"/>
                </a:cubicBezTo>
                <a:cubicBezTo>
                  <a:pt x="6803000" y="5835160"/>
                  <a:pt x="6831082" y="5856958"/>
                  <a:pt x="6834299" y="5897781"/>
                </a:cubicBezTo>
                <a:cubicBezTo>
                  <a:pt x="6850938" y="5902014"/>
                  <a:pt x="6860579" y="5910872"/>
                  <a:pt x="6848771" y="5936497"/>
                </a:cubicBezTo>
                <a:lnTo>
                  <a:pt x="6883460" y="6064046"/>
                </a:lnTo>
                <a:cubicBezTo>
                  <a:pt x="6906450" y="6070324"/>
                  <a:pt x="6870051" y="6102610"/>
                  <a:pt x="6896072" y="6107188"/>
                </a:cubicBezTo>
                <a:cubicBezTo>
                  <a:pt x="6912283" y="6129421"/>
                  <a:pt x="6963567" y="6167207"/>
                  <a:pt x="6980725" y="6197444"/>
                </a:cubicBezTo>
                <a:cubicBezTo>
                  <a:pt x="6947762" y="6297975"/>
                  <a:pt x="6995609" y="6226141"/>
                  <a:pt x="6999028" y="6288610"/>
                </a:cubicBezTo>
                <a:cubicBezTo>
                  <a:pt x="6997432" y="6346629"/>
                  <a:pt x="7058551" y="6337651"/>
                  <a:pt x="7021306" y="6426700"/>
                </a:cubicBezTo>
                <a:cubicBezTo>
                  <a:pt x="7020466" y="6447474"/>
                  <a:pt x="7026793" y="6469543"/>
                  <a:pt x="7033259" y="6489284"/>
                </a:cubicBezTo>
                <a:lnTo>
                  <a:pt x="7037119" y="6501140"/>
                </a:lnTo>
                <a:lnTo>
                  <a:pt x="7037119" y="6557754"/>
                </a:lnTo>
                <a:lnTo>
                  <a:pt x="7031649" y="6569925"/>
                </a:lnTo>
                <a:cubicBezTo>
                  <a:pt x="7023197" y="6591634"/>
                  <a:pt x="7028560" y="6588450"/>
                  <a:pt x="7011548" y="6615002"/>
                </a:cubicBezTo>
                <a:cubicBezTo>
                  <a:pt x="7016567" y="6637881"/>
                  <a:pt x="7011534" y="6732922"/>
                  <a:pt x="7021837" y="6743644"/>
                </a:cubicBezTo>
                <a:cubicBezTo>
                  <a:pt x="7023032" y="6757943"/>
                  <a:pt x="7005198" y="6842091"/>
                  <a:pt x="7006394" y="6856390"/>
                </a:cubicBezTo>
                <a:lnTo>
                  <a:pt x="7037119" y="6856494"/>
                </a:lnTo>
                <a:lnTo>
                  <a:pt x="703711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EF2E35F-3668-F3F0-5C7F-EB585E1FA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7717" y="3097932"/>
            <a:ext cx="3885061" cy="32254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Papyrus" panose="03070502060502030205" pitchFamily="66" charset="0"/>
              </a:rPr>
              <a:t>American Archaeologist and clergyman</a:t>
            </a:r>
          </a:p>
          <a:p>
            <a:pPr marL="0" indent="0" algn="ctr">
              <a:buNone/>
            </a:pPr>
            <a:endParaRPr lang="en-US" sz="3600" b="1" dirty="0">
              <a:latin typeface="Papyrus" panose="03070502060502030205" pitchFamily="66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Papyrus" panose="03070502060502030205" pitchFamily="66" charset="0"/>
              </a:rPr>
              <a:t>1877</a:t>
            </a:r>
          </a:p>
        </p:txBody>
      </p:sp>
    </p:spTree>
    <p:extLst>
      <p:ext uri="{BB962C8B-B14F-4D97-AF65-F5344CB8AC3E}">
        <p14:creationId xmlns:p14="http://schemas.microsoft.com/office/powerpoint/2010/main" val="1277332648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C202B-110B-2C57-3301-C434FC02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"/>
            <a:ext cx="5776949" cy="3590925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Papyrus" panose="03070502060502030205" pitchFamily="66" charset="0"/>
              </a:rPr>
              <a:t>Bronze Age – 1900-1800 BC</a:t>
            </a:r>
            <a:br>
              <a:rPr lang="en-US" sz="3400" b="1" dirty="0">
                <a:latin typeface="Papyrus" panose="03070502060502030205" pitchFamily="66" charset="0"/>
              </a:rPr>
            </a:br>
            <a:r>
              <a:rPr lang="en-US" sz="3400" b="1" dirty="0">
                <a:latin typeface="Papyrus" panose="03070502060502030205" pitchFamily="66" charset="0"/>
              </a:rPr>
              <a:t>Iron Age 1 – </a:t>
            </a:r>
            <a:br>
              <a:rPr lang="en-US" sz="3400" b="1" dirty="0">
                <a:latin typeface="Papyrus" panose="03070502060502030205" pitchFamily="66" charset="0"/>
              </a:rPr>
            </a:br>
            <a:r>
              <a:rPr lang="en-US" sz="3400" b="1" dirty="0">
                <a:latin typeface="Papyrus" panose="03070502060502030205" pitchFamily="66" charset="0"/>
              </a:rPr>
              <a:t>1200-1000 BC</a:t>
            </a:r>
            <a:br>
              <a:rPr lang="en-US" sz="3400" b="1" dirty="0">
                <a:latin typeface="Papyrus" panose="03070502060502030205" pitchFamily="66" charset="0"/>
              </a:rPr>
            </a:br>
            <a:r>
              <a:rPr lang="en-US" sz="3400" b="1" dirty="0">
                <a:latin typeface="Papyrus" panose="03070502060502030205" pitchFamily="66" charset="0"/>
              </a:rPr>
              <a:t>Iron Age 2 – </a:t>
            </a:r>
            <a:br>
              <a:rPr lang="en-US" sz="3400" b="1" dirty="0">
                <a:latin typeface="Papyrus" panose="03070502060502030205" pitchFamily="66" charset="0"/>
              </a:rPr>
            </a:br>
            <a:r>
              <a:rPr lang="en-US" sz="3400" b="1" dirty="0">
                <a:latin typeface="Papyrus" panose="03070502060502030205" pitchFamily="66" charset="0"/>
              </a:rPr>
              <a:t>1000-550 BC</a:t>
            </a:r>
          </a:p>
        </p:txBody>
      </p:sp>
      <p:pic>
        <p:nvPicPr>
          <p:cNvPr id="5" name="Content Placeholder 4" descr="A group of people on a tower&#10;&#10;Description automatically generated">
            <a:extLst>
              <a:ext uri="{FF2B5EF4-FFF2-40B4-BE49-F238E27FC236}">
                <a16:creationId xmlns:a16="http://schemas.microsoft.com/office/drawing/2014/main" id="{F14DE056-35AD-9B5C-AD62-A8BBDFA0B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949" y="0"/>
            <a:ext cx="6415051" cy="3590925"/>
          </a:xfrm>
        </p:spPr>
      </p:pic>
      <p:pic>
        <p:nvPicPr>
          <p:cNvPr id="7" name="Picture 6" descr="A person holding a person's hand&#10;&#10;Description automatically generated">
            <a:extLst>
              <a:ext uri="{FF2B5EF4-FFF2-40B4-BE49-F238E27FC236}">
                <a16:creationId xmlns:a16="http://schemas.microsoft.com/office/drawing/2014/main" id="{52FB84CB-3686-C799-D114-165ACD9D4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9812"/>
            <a:ext cx="5619750" cy="3278188"/>
          </a:xfrm>
          <a:prstGeom prst="rect">
            <a:avLst/>
          </a:prstGeom>
        </p:spPr>
      </p:pic>
      <p:pic>
        <p:nvPicPr>
          <p:cNvPr id="11" name="Picture 10" descr="A painting of a person raising his hands&#10;&#10;Description automatically generated">
            <a:extLst>
              <a:ext uri="{FF2B5EF4-FFF2-40B4-BE49-F238E27FC236}">
                <a16:creationId xmlns:a16="http://schemas.microsoft.com/office/drawing/2014/main" id="{A376CD73-E3D9-0268-149C-82EE54054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50" y="3648422"/>
            <a:ext cx="2419350" cy="308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0494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453C-F314-C0D6-F2AA-5179FD678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17" y="4746721"/>
            <a:ext cx="5135658" cy="107305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b="1" dirty="0">
                <a:latin typeface="Papyrus" panose="03070502060502030205" pitchFamily="66" charset="0"/>
              </a:rPr>
              <a:t>Succoth</a:t>
            </a:r>
          </a:p>
        </p:txBody>
      </p:sp>
      <p:pic>
        <p:nvPicPr>
          <p:cNvPr id="7" name="Content Placeholder 6" descr="A landscape with trees and buildings&#10;&#10;Description automatically generated">
            <a:extLst>
              <a:ext uri="{FF2B5EF4-FFF2-40B4-BE49-F238E27FC236}">
                <a16:creationId xmlns:a16="http://schemas.microsoft.com/office/drawing/2014/main" id="{78A87EDB-22DB-AA01-5F24-63E75244CC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991225" y="3851467"/>
            <a:ext cx="6200775" cy="3006533"/>
          </a:xfrm>
          <a:prstGeom prst="rect">
            <a:avLst/>
          </a:prstGeom>
        </p:spPr>
      </p:pic>
      <p:pic>
        <p:nvPicPr>
          <p:cNvPr id="5" name="Content Placeholder 4" descr="A view of a valley with a river and a city&#10;&#10;Description automatically generated">
            <a:extLst>
              <a:ext uri="{FF2B5EF4-FFF2-40B4-BE49-F238E27FC236}">
                <a16:creationId xmlns:a16="http://schemas.microsoft.com/office/drawing/2014/main" id="{35B1A3DC-E255-9948-4E94-19831CC9A1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r="16694"/>
          <a:stretch/>
        </p:blipFill>
        <p:spPr>
          <a:xfrm>
            <a:off x="0" y="0"/>
            <a:ext cx="3962300" cy="38481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A5809-49E8-C5C9-3D87-4F13CE18891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6780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AB412C-12B2-3860-68F5-3E434D7B4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44605"/>
            <a:ext cx="12192000" cy="129525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Papyrus" panose="03070502060502030205" pitchFamily="66" charset="0"/>
              </a:rPr>
              <a:t>Jacob, God, </a:t>
            </a:r>
            <a:br>
              <a:rPr lang="en-US" sz="4000" b="1" dirty="0">
                <a:latin typeface="Papyrus" panose="03070502060502030205" pitchFamily="66" charset="0"/>
              </a:rPr>
            </a:br>
            <a:r>
              <a:rPr lang="en-US" sz="4000" b="1" dirty="0">
                <a:latin typeface="Papyrus" panose="03070502060502030205" pitchFamily="66" charset="0"/>
              </a:rPr>
              <a:t>an angel, and a prayer</a:t>
            </a:r>
          </a:p>
        </p:txBody>
      </p:sp>
      <p:pic>
        <p:nvPicPr>
          <p:cNvPr id="12" name="Content Placeholder 11" descr="A group of people with sheep&#10;&#10;Description automatically generated">
            <a:extLst>
              <a:ext uri="{FF2B5EF4-FFF2-40B4-BE49-F238E27FC236}">
                <a16:creationId xmlns:a16="http://schemas.microsoft.com/office/drawing/2014/main" id="{A3516D93-76B7-0602-F564-91D083938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6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3869638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2902B-8E75-5869-FBDB-55DDEFD0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4761" y="24031"/>
            <a:ext cx="5162477" cy="121602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Papyrus" panose="03070502060502030205" pitchFamily="66" charset="0"/>
              </a:rPr>
              <a:t>Plan A &amp; B</a:t>
            </a:r>
          </a:p>
        </p:txBody>
      </p:sp>
      <p:pic>
        <p:nvPicPr>
          <p:cNvPr id="19" name="Content Placeholder 18" descr="A map of a desert&#10;&#10;Description automatically generated">
            <a:extLst>
              <a:ext uri="{FF2B5EF4-FFF2-40B4-BE49-F238E27FC236}">
                <a16:creationId xmlns:a16="http://schemas.microsoft.com/office/drawing/2014/main" id="{79B2EA53-CC37-6E9A-5005-5A41BAC09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8" y="1240055"/>
            <a:ext cx="11043344" cy="5427446"/>
          </a:xfrm>
        </p:spPr>
      </p:pic>
    </p:spTree>
    <p:extLst>
      <p:ext uri="{BB962C8B-B14F-4D97-AF65-F5344CB8AC3E}">
        <p14:creationId xmlns:p14="http://schemas.microsoft.com/office/powerpoint/2010/main" val="2051866122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ArchiveVTI">
  <a:themeElements>
    <a:clrScheme name="AnalogousFromLightSeedRightStep">
      <a:dk1>
        <a:srgbClr val="000000"/>
      </a:dk1>
      <a:lt1>
        <a:srgbClr val="FFFFFF"/>
      </a:lt1>
      <a:dk2>
        <a:srgbClr val="413424"/>
      </a:dk2>
      <a:lt2>
        <a:srgbClr val="E2E8E4"/>
      </a:lt2>
      <a:accent1>
        <a:srgbClr val="EC70C6"/>
      </a:accent1>
      <a:accent2>
        <a:srgbClr val="E8517A"/>
      </a:accent2>
      <a:accent3>
        <a:srgbClr val="EC8270"/>
      </a:accent3>
      <a:accent4>
        <a:srgbClr val="E2912A"/>
      </a:accent4>
      <a:accent5>
        <a:srgbClr val="A8A650"/>
      </a:accent5>
      <a:accent6>
        <a:srgbClr val="83AF3D"/>
      </a:accent6>
      <a:hlink>
        <a:srgbClr val="568E67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117</Words>
  <Application>Microsoft Office PowerPoint</Application>
  <PresentationFormat>Widescreen</PresentationFormat>
  <Paragraphs>23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Bembo</vt:lpstr>
      <vt:lpstr>Papyrus</vt:lpstr>
      <vt:lpstr>ArchiveVTI</vt:lpstr>
      <vt:lpstr>Peniel</vt:lpstr>
      <vt:lpstr>The Jordan Valley</vt:lpstr>
      <vt:lpstr>Video</vt:lpstr>
      <vt:lpstr>Wadi Zarqa</vt:lpstr>
      <vt:lpstr>Selah Merrill</vt:lpstr>
      <vt:lpstr>Bronze Age – 1900-1800 BC Iron Age 1 –  1200-1000 BC Iron Age 2 –  1000-550 BC</vt:lpstr>
      <vt:lpstr>Succoth</vt:lpstr>
      <vt:lpstr>Jacob, God,  an angel, and a prayer</vt:lpstr>
      <vt:lpstr>Plan A &amp; B</vt:lpstr>
      <vt:lpstr>Plan C</vt:lpstr>
      <vt:lpstr>The Conversion of Jacob</vt:lpstr>
      <vt:lpstr>Gideon</vt:lpstr>
      <vt:lpstr>Jeroboam</vt:lpstr>
      <vt:lpstr>Synagogue?</vt:lpstr>
      <vt:lpstr>Elohim Shomri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Biblical Archaeology</dc:title>
  <dc:creator>Ryan McDonald</dc:creator>
  <cp:lastModifiedBy>Ryan McDonald</cp:lastModifiedBy>
  <cp:revision>10</cp:revision>
  <dcterms:created xsi:type="dcterms:W3CDTF">2024-01-06T17:49:30Z</dcterms:created>
  <dcterms:modified xsi:type="dcterms:W3CDTF">2024-01-26T02:21:11Z</dcterms:modified>
</cp:coreProperties>
</file>